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notesSlides/notesSlide10.xml" ContentType="application/vnd.openxmlformats-officedocument.presentationml.notesSlide+xml"/>
  <Override PartName="/ppt/tags/tag20.xml" ContentType="application/vnd.openxmlformats-officedocument.presentationml.tags+xml"/>
  <Override PartName="/ppt/notesSlides/notesSlide11.xml" ContentType="application/vnd.openxmlformats-officedocument.presentationml.notesSlide+xml"/>
  <Override PartName="/ppt/tags/tag21.xml" ContentType="application/vnd.openxmlformats-officedocument.presentationml.tags+xml"/>
  <Override PartName="/ppt/notesSlides/notesSlide12.xml" ContentType="application/vnd.openxmlformats-officedocument.presentationml.notesSlide+xml"/>
  <Override PartName="/ppt/tags/tag22.xml" ContentType="application/vnd.openxmlformats-officedocument.presentationml.tags+xml"/>
  <Override PartName="/ppt/notesSlides/notesSlide13.xml" ContentType="application/vnd.openxmlformats-officedocument.presentationml.notesSlide+xml"/>
  <Override PartName="/ppt/tags/tag23.xml" ContentType="application/vnd.openxmlformats-officedocument.presentationml.tags+xml"/>
  <Override PartName="/ppt/notesSlides/notesSlide14.xml" ContentType="application/vnd.openxmlformats-officedocument.presentationml.notesSlide+xml"/>
  <Override PartName="/ppt/tags/tag24.xml" ContentType="application/vnd.openxmlformats-officedocument.presentationml.tags+xml"/>
  <Override PartName="/ppt/notesSlides/notesSlide15.xml" ContentType="application/vnd.openxmlformats-officedocument.presentationml.notesSlide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tags/tag26.xml" ContentType="application/vnd.openxmlformats-officedocument.presentationml.tags+xml"/>
  <Override PartName="/ppt/notesSlides/notesSlide17.xml" ContentType="application/vnd.openxmlformats-officedocument.presentationml.notesSlide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notesSlides/notesSlide19.xml" ContentType="application/vnd.openxmlformats-officedocument.presentationml.notesSlide+xml"/>
  <Override PartName="/ppt/tags/tag29.xml" ContentType="application/vnd.openxmlformats-officedocument.presentationml.tags+xml"/>
  <Override PartName="/ppt/notesSlides/notesSlide20.xml" ContentType="application/vnd.openxmlformats-officedocument.presentationml.notesSlide+xml"/>
  <Override PartName="/ppt/tags/tag30.xml" ContentType="application/vnd.openxmlformats-officedocument.presentationml.tags+xml"/>
  <Override PartName="/ppt/notesSlides/notesSlide21.xml" ContentType="application/vnd.openxmlformats-officedocument.presentationml.notesSlide+xml"/>
  <Override PartName="/ppt/tags/tag31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58" r:id="rId2"/>
    <p:sldId id="359" r:id="rId3"/>
    <p:sldId id="360" r:id="rId4"/>
    <p:sldId id="361" r:id="rId5"/>
    <p:sldId id="362" r:id="rId6"/>
    <p:sldId id="363" r:id="rId7"/>
    <p:sldId id="364" r:id="rId8"/>
    <p:sldId id="365" r:id="rId9"/>
    <p:sldId id="367" r:id="rId10"/>
    <p:sldId id="366" r:id="rId11"/>
    <p:sldId id="368" r:id="rId12"/>
    <p:sldId id="369" r:id="rId13"/>
    <p:sldId id="370" r:id="rId14"/>
    <p:sldId id="372" r:id="rId15"/>
    <p:sldId id="373" r:id="rId16"/>
    <p:sldId id="371" r:id="rId17"/>
    <p:sldId id="374" r:id="rId18"/>
    <p:sldId id="375" r:id="rId19"/>
    <p:sldId id="378" r:id="rId20"/>
    <p:sldId id="376" r:id="rId21"/>
    <p:sldId id="377" r:id="rId22"/>
    <p:sldId id="379" r:id="rId23"/>
    <p:sldId id="380" r:id="rId24"/>
    <p:sldId id="381" r:id="rId25"/>
  </p:sldIdLst>
  <p:sldSz cx="12190413" cy="6859588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1" userDrawn="1">
          <p15:clr>
            <a:srgbClr val="A4A3A4"/>
          </p15:clr>
        </p15:guide>
        <p15:guide id="5" pos="937" userDrawn="1">
          <p15:clr>
            <a:srgbClr val="A4A3A4"/>
          </p15:clr>
        </p15:guide>
        <p15:guide id="6" pos="67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2E75B6"/>
    <a:srgbClr val="00B050"/>
    <a:srgbClr val="31B8B4"/>
    <a:srgbClr val="C0F0AA"/>
    <a:srgbClr val="5DD826"/>
    <a:srgbClr val="74AD93"/>
    <a:srgbClr val="5E8A43"/>
    <a:srgbClr val="F58C65"/>
    <a:srgbClr val="198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94" autoAdjust="0"/>
    <p:restoredTop sz="97016" autoAdjust="0"/>
  </p:normalViewPr>
  <p:slideViewPr>
    <p:cSldViewPr snapToGrid="0" showGuides="1">
      <p:cViewPr varScale="1">
        <p:scale>
          <a:sx n="132" d="100"/>
          <a:sy n="132" d="100"/>
        </p:scale>
        <p:origin x="96" y="234"/>
      </p:cViewPr>
      <p:guideLst>
        <p:guide orient="horz" pos="2161"/>
        <p:guide pos="3840"/>
        <p:guide pos="438"/>
        <p:guide pos="7241"/>
        <p:guide pos="937"/>
        <p:guide pos="67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2022/3/20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2522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0397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1829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790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6424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2972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5140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8383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9659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748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828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672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4491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4034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08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33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238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00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796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9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731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363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036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E3A9210-C452-40CC-B908-5CB72D8DC14A}"/>
              </a:ext>
            </a:extLst>
          </p:cNvPr>
          <p:cNvSpPr/>
          <p:nvPr userDrawn="1"/>
        </p:nvSpPr>
        <p:spPr>
          <a:xfrm rot="1618778">
            <a:off x="-376796" y="-2569347"/>
            <a:ext cx="12180112" cy="10173823"/>
          </a:xfrm>
          <a:custGeom>
            <a:avLst/>
            <a:gdLst>
              <a:gd name="connsiteX0" fmla="*/ 12011114 w 12180112"/>
              <a:gd name="connsiteY0" fmla="*/ 2440745 h 10173823"/>
              <a:gd name="connsiteX1" fmla="*/ 12180112 w 12180112"/>
              <a:gd name="connsiteY1" fmla="*/ 2772714 h 10173823"/>
              <a:gd name="connsiteX2" fmla="*/ 12180112 w 12180112"/>
              <a:gd name="connsiteY2" fmla="*/ 5324321 h 10173823"/>
              <a:gd name="connsiteX3" fmla="*/ 12011114 w 12180112"/>
              <a:gd name="connsiteY3" fmla="*/ 5324320 h 10173823"/>
              <a:gd name="connsiteX4" fmla="*/ 11596937 w 12180112"/>
              <a:gd name="connsiteY4" fmla="*/ 1627163 h 10173823"/>
              <a:gd name="connsiteX5" fmla="*/ 11765935 w 12180112"/>
              <a:gd name="connsiteY5" fmla="*/ 1959131 h 10173823"/>
              <a:gd name="connsiteX6" fmla="*/ 11765935 w 12180112"/>
              <a:gd name="connsiteY6" fmla="*/ 5535169 h 10173823"/>
              <a:gd name="connsiteX7" fmla="*/ 11596938 w 12180112"/>
              <a:gd name="connsiteY7" fmla="*/ 5535168 h 10173823"/>
              <a:gd name="connsiteX8" fmla="*/ 11182761 w 12180112"/>
              <a:gd name="connsiteY8" fmla="*/ 813581 h 10173823"/>
              <a:gd name="connsiteX9" fmla="*/ 11351759 w 12180112"/>
              <a:gd name="connsiteY9" fmla="*/ 1145550 h 10173823"/>
              <a:gd name="connsiteX10" fmla="*/ 11351759 w 12180112"/>
              <a:gd name="connsiteY10" fmla="*/ 5746017 h 10173823"/>
              <a:gd name="connsiteX11" fmla="*/ 11182761 w 12180112"/>
              <a:gd name="connsiteY11" fmla="*/ 5746016 h 10173823"/>
              <a:gd name="connsiteX12" fmla="*/ 10768585 w 12180112"/>
              <a:gd name="connsiteY12" fmla="*/ 0 h 10173823"/>
              <a:gd name="connsiteX13" fmla="*/ 10937582 w 12180112"/>
              <a:gd name="connsiteY13" fmla="*/ 331968 h 10173823"/>
              <a:gd name="connsiteX14" fmla="*/ 10937583 w 12180112"/>
              <a:gd name="connsiteY14" fmla="*/ 5956865 h 10173823"/>
              <a:gd name="connsiteX15" fmla="*/ 10768585 w 12180112"/>
              <a:gd name="connsiteY15" fmla="*/ 5956864 h 10173823"/>
              <a:gd name="connsiteX16" fmla="*/ 10354409 w 12180112"/>
              <a:gd name="connsiteY16" fmla="*/ 91009 h 10173823"/>
              <a:gd name="connsiteX17" fmla="*/ 10523406 w 12180112"/>
              <a:gd name="connsiteY17" fmla="*/ 4976 h 10173823"/>
              <a:gd name="connsiteX18" fmla="*/ 10523406 w 12180112"/>
              <a:gd name="connsiteY18" fmla="*/ 6167713 h 10173823"/>
              <a:gd name="connsiteX19" fmla="*/ 10354408 w 12180112"/>
              <a:gd name="connsiteY19" fmla="*/ 6167712 h 10173823"/>
              <a:gd name="connsiteX20" fmla="*/ 9940232 w 12180112"/>
              <a:gd name="connsiteY20" fmla="*/ 301857 h 10173823"/>
              <a:gd name="connsiteX21" fmla="*/ 10109230 w 12180112"/>
              <a:gd name="connsiteY21" fmla="*/ 215824 h 10173823"/>
              <a:gd name="connsiteX22" fmla="*/ 10109229 w 12180112"/>
              <a:gd name="connsiteY22" fmla="*/ 6378561 h 10173823"/>
              <a:gd name="connsiteX23" fmla="*/ 9940232 w 12180112"/>
              <a:gd name="connsiteY23" fmla="*/ 6378560 h 10173823"/>
              <a:gd name="connsiteX24" fmla="*/ 9526056 w 12180112"/>
              <a:gd name="connsiteY24" fmla="*/ 512705 h 10173823"/>
              <a:gd name="connsiteX25" fmla="*/ 9695053 w 12180112"/>
              <a:gd name="connsiteY25" fmla="*/ 426672 h 10173823"/>
              <a:gd name="connsiteX26" fmla="*/ 9695053 w 12180112"/>
              <a:gd name="connsiteY26" fmla="*/ 6589409 h 10173823"/>
              <a:gd name="connsiteX27" fmla="*/ 9526055 w 12180112"/>
              <a:gd name="connsiteY27" fmla="*/ 6589409 h 10173823"/>
              <a:gd name="connsiteX28" fmla="*/ 9111878 w 12180112"/>
              <a:gd name="connsiteY28" fmla="*/ 723554 h 10173823"/>
              <a:gd name="connsiteX29" fmla="*/ 9280876 w 12180112"/>
              <a:gd name="connsiteY29" fmla="*/ 637521 h 10173823"/>
              <a:gd name="connsiteX30" fmla="*/ 9280876 w 12180112"/>
              <a:gd name="connsiteY30" fmla="*/ 6800257 h 10173823"/>
              <a:gd name="connsiteX31" fmla="*/ 9111878 w 12180112"/>
              <a:gd name="connsiteY31" fmla="*/ 6800257 h 10173823"/>
              <a:gd name="connsiteX32" fmla="*/ 8697702 w 12180112"/>
              <a:gd name="connsiteY32" fmla="*/ 934402 h 10173823"/>
              <a:gd name="connsiteX33" fmla="*/ 8866700 w 12180112"/>
              <a:gd name="connsiteY33" fmla="*/ 848368 h 10173823"/>
              <a:gd name="connsiteX34" fmla="*/ 8866700 w 12180112"/>
              <a:gd name="connsiteY34" fmla="*/ 7011105 h 10173823"/>
              <a:gd name="connsiteX35" fmla="*/ 8697702 w 12180112"/>
              <a:gd name="connsiteY35" fmla="*/ 7011105 h 10173823"/>
              <a:gd name="connsiteX36" fmla="*/ 8283525 w 12180112"/>
              <a:gd name="connsiteY36" fmla="*/ 1145250 h 10173823"/>
              <a:gd name="connsiteX37" fmla="*/ 8452523 w 12180112"/>
              <a:gd name="connsiteY37" fmla="*/ 1059217 h 10173823"/>
              <a:gd name="connsiteX38" fmla="*/ 8452523 w 12180112"/>
              <a:gd name="connsiteY38" fmla="*/ 7221953 h 10173823"/>
              <a:gd name="connsiteX39" fmla="*/ 8283525 w 12180112"/>
              <a:gd name="connsiteY39" fmla="*/ 7221953 h 10173823"/>
              <a:gd name="connsiteX40" fmla="*/ 7869350 w 12180112"/>
              <a:gd name="connsiteY40" fmla="*/ 1356097 h 10173823"/>
              <a:gd name="connsiteX41" fmla="*/ 8038347 w 12180112"/>
              <a:gd name="connsiteY41" fmla="*/ 1270065 h 10173823"/>
              <a:gd name="connsiteX42" fmla="*/ 8038348 w 12180112"/>
              <a:gd name="connsiteY42" fmla="*/ 7432801 h 10173823"/>
              <a:gd name="connsiteX43" fmla="*/ 7869350 w 12180112"/>
              <a:gd name="connsiteY43" fmla="*/ 7432800 h 10173823"/>
              <a:gd name="connsiteX44" fmla="*/ 7455173 w 12180112"/>
              <a:gd name="connsiteY44" fmla="*/ 1566945 h 10173823"/>
              <a:gd name="connsiteX45" fmla="*/ 7624171 w 12180112"/>
              <a:gd name="connsiteY45" fmla="*/ 1480913 h 10173823"/>
              <a:gd name="connsiteX46" fmla="*/ 7624171 w 12180112"/>
              <a:gd name="connsiteY46" fmla="*/ 7643649 h 10173823"/>
              <a:gd name="connsiteX47" fmla="*/ 7455173 w 12180112"/>
              <a:gd name="connsiteY47" fmla="*/ 7643649 h 10173823"/>
              <a:gd name="connsiteX48" fmla="*/ 7040997 w 12180112"/>
              <a:gd name="connsiteY48" fmla="*/ 1777793 h 10173823"/>
              <a:gd name="connsiteX49" fmla="*/ 7209995 w 12180112"/>
              <a:gd name="connsiteY49" fmla="*/ 1691760 h 10173823"/>
              <a:gd name="connsiteX50" fmla="*/ 7209995 w 12180112"/>
              <a:gd name="connsiteY50" fmla="*/ 7854496 h 10173823"/>
              <a:gd name="connsiteX51" fmla="*/ 7040998 w 12180112"/>
              <a:gd name="connsiteY51" fmla="*/ 7854496 h 10173823"/>
              <a:gd name="connsiteX52" fmla="*/ 6626821 w 12180112"/>
              <a:gd name="connsiteY52" fmla="*/ 1988641 h 10173823"/>
              <a:gd name="connsiteX53" fmla="*/ 6795818 w 12180112"/>
              <a:gd name="connsiteY53" fmla="*/ 1902608 h 10173823"/>
              <a:gd name="connsiteX54" fmla="*/ 6795819 w 12180112"/>
              <a:gd name="connsiteY54" fmla="*/ 8065344 h 10173823"/>
              <a:gd name="connsiteX55" fmla="*/ 6626822 w 12180112"/>
              <a:gd name="connsiteY55" fmla="*/ 8065344 h 10173823"/>
              <a:gd name="connsiteX56" fmla="*/ 6212645 w 12180112"/>
              <a:gd name="connsiteY56" fmla="*/ 2199489 h 10173823"/>
              <a:gd name="connsiteX57" fmla="*/ 6381642 w 12180112"/>
              <a:gd name="connsiteY57" fmla="*/ 2113456 h 10173823"/>
              <a:gd name="connsiteX58" fmla="*/ 6381643 w 12180112"/>
              <a:gd name="connsiteY58" fmla="*/ 8276192 h 10173823"/>
              <a:gd name="connsiteX59" fmla="*/ 6212646 w 12180112"/>
              <a:gd name="connsiteY59" fmla="*/ 8276192 h 10173823"/>
              <a:gd name="connsiteX60" fmla="*/ 5798468 w 12180112"/>
              <a:gd name="connsiteY60" fmla="*/ 2410337 h 10173823"/>
              <a:gd name="connsiteX61" fmla="*/ 5967466 w 12180112"/>
              <a:gd name="connsiteY61" fmla="*/ 2324304 h 10173823"/>
              <a:gd name="connsiteX62" fmla="*/ 5967467 w 12180112"/>
              <a:gd name="connsiteY62" fmla="*/ 8487040 h 10173823"/>
              <a:gd name="connsiteX63" fmla="*/ 5798469 w 12180112"/>
              <a:gd name="connsiteY63" fmla="*/ 8487040 h 10173823"/>
              <a:gd name="connsiteX64" fmla="*/ 5384292 w 12180112"/>
              <a:gd name="connsiteY64" fmla="*/ 2621185 h 10173823"/>
              <a:gd name="connsiteX65" fmla="*/ 5553290 w 12180112"/>
              <a:gd name="connsiteY65" fmla="*/ 2535152 h 10173823"/>
              <a:gd name="connsiteX66" fmla="*/ 5553291 w 12180112"/>
              <a:gd name="connsiteY66" fmla="*/ 8697888 h 10173823"/>
              <a:gd name="connsiteX67" fmla="*/ 5384293 w 12180112"/>
              <a:gd name="connsiteY67" fmla="*/ 8697887 h 10173823"/>
              <a:gd name="connsiteX68" fmla="*/ 4970116 w 12180112"/>
              <a:gd name="connsiteY68" fmla="*/ 2832033 h 10173823"/>
              <a:gd name="connsiteX69" fmla="*/ 5139113 w 12180112"/>
              <a:gd name="connsiteY69" fmla="*/ 2746000 h 10173823"/>
              <a:gd name="connsiteX70" fmla="*/ 5139115 w 12180112"/>
              <a:gd name="connsiteY70" fmla="*/ 8908735 h 10173823"/>
              <a:gd name="connsiteX71" fmla="*/ 4970117 w 12180112"/>
              <a:gd name="connsiteY71" fmla="*/ 8908735 h 10173823"/>
              <a:gd name="connsiteX72" fmla="*/ 4555939 w 12180112"/>
              <a:gd name="connsiteY72" fmla="*/ 3042881 h 10173823"/>
              <a:gd name="connsiteX73" fmla="*/ 4724937 w 12180112"/>
              <a:gd name="connsiteY73" fmla="*/ 2956848 h 10173823"/>
              <a:gd name="connsiteX74" fmla="*/ 4724939 w 12180112"/>
              <a:gd name="connsiteY74" fmla="*/ 9119583 h 10173823"/>
              <a:gd name="connsiteX75" fmla="*/ 4555942 w 12180112"/>
              <a:gd name="connsiteY75" fmla="*/ 9119583 h 10173823"/>
              <a:gd name="connsiteX76" fmla="*/ 4141763 w 12180112"/>
              <a:gd name="connsiteY76" fmla="*/ 3253729 h 10173823"/>
              <a:gd name="connsiteX77" fmla="*/ 4310761 w 12180112"/>
              <a:gd name="connsiteY77" fmla="*/ 3167696 h 10173823"/>
              <a:gd name="connsiteX78" fmla="*/ 4310763 w 12180112"/>
              <a:gd name="connsiteY78" fmla="*/ 9330431 h 10173823"/>
              <a:gd name="connsiteX79" fmla="*/ 4141764 w 12180112"/>
              <a:gd name="connsiteY79" fmla="*/ 9330431 h 10173823"/>
              <a:gd name="connsiteX80" fmla="*/ 3727586 w 12180112"/>
              <a:gd name="connsiteY80" fmla="*/ 3464577 h 10173823"/>
              <a:gd name="connsiteX81" fmla="*/ 3896584 w 12180112"/>
              <a:gd name="connsiteY81" fmla="*/ 3378544 h 10173823"/>
              <a:gd name="connsiteX82" fmla="*/ 3896586 w 12180112"/>
              <a:gd name="connsiteY82" fmla="*/ 9541279 h 10173823"/>
              <a:gd name="connsiteX83" fmla="*/ 3727588 w 12180112"/>
              <a:gd name="connsiteY83" fmla="*/ 9541279 h 10173823"/>
              <a:gd name="connsiteX84" fmla="*/ 3313410 w 12180112"/>
              <a:gd name="connsiteY84" fmla="*/ 3675425 h 10173823"/>
              <a:gd name="connsiteX85" fmla="*/ 3482408 w 12180112"/>
              <a:gd name="connsiteY85" fmla="*/ 3589392 h 10173823"/>
              <a:gd name="connsiteX86" fmla="*/ 3482409 w 12180112"/>
              <a:gd name="connsiteY86" fmla="*/ 9752127 h 10173823"/>
              <a:gd name="connsiteX87" fmla="*/ 3313411 w 12180112"/>
              <a:gd name="connsiteY87" fmla="*/ 9752127 h 10173823"/>
              <a:gd name="connsiteX88" fmla="*/ 2899234 w 12180112"/>
              <a:gd name="connsiteY88" fmla="*/ 3886273 h 10173823"/>
              <a:gd name="connsiteX89" fmla="*/ 3068232 w 12180112"/>
              <a:gd name="connsiteY89" fmla="*/ 3800240 h 10173823"/>
              <a:gd name="connsiteX90" fmla="*/ 3068233 w 12180112"/>
              <a:gd name="connsiteY90" fmla="*/ 9962975 h 10173823"/>
              <a:gd name="connsiteX91" fmla="*/ 2899236 w 12180112"/>
              <a:gd name="connsiteY91" fmla="*/ 9962975 h 10173823"/>
              <a:gd name="connsiteX92" fmla="*/ 2485058 w 12180112"/>
              <a:gd name="connsiteY92" fmla="*/ 4097121 h 10173823"/>
              <a:gd name="connsiteX93" fmla="*/ 2654056 w 12180112"/>
              <a:gd name="connsiteY93" fmla="*/ 4011088 h 10173823"/>
              <a:gd name="connsiteX94" fmla="*/ 2654057 w 12180112"/>
              <a:gd name="connsiteY94" fmla="*/ 10173823 h 10173823"/>
              <a:gd name="connsiteX95" fmla="*/ 2485059 w 12180112"/>
              <a:gd name="connsiteY95" fmla="*/ 10173823 h 10173823"/>
              <a:gd name="connsiteX96" fmla="*/ 2070881 w 12180112"/>
              <a:gd name="connsiteY96" fmla="*/ 4307969 h 10173823"/>
              <a:gd name="connsiteX97" fmla="*/ 2239879 w 12180112"/>
              <a:gd name="connsiteY97" fmla="*/ 4221936 h 10173823"/>
              <a:gd name="connsiteX98" fmla="*/ 2239880 w 12180112"/>
              <a:gd name="connsiteY98" fmla="*/ 10117194 h 10173823"/>
              <a:gd name="connsiteX99" fmla="*/ 2070883 w 12180112"/>
              <a:gd name="connsiteY99" fmla="*/ 9785227 h 10173823"/>
              <a:gd name="connsiteX100" fmla="*/ 1656705 w 12180112"/>
              <a:gd name="connsiteY100" fmla="*/ 4518817 h 10173823"/>
              <a:gd name="connsiteX101" fmla="*/ 1825703 w 12180112"/>
              <a:gd name="connsiteY101" fmla="*/ 4432784 h 10173823"/>
              <a:gd name="connsiteX102" fmla="*/ 1825704 w 12180112"/>
              <a:gd name="connsiteY102" fmla="*/ 9303612 h 10173823"/>
              <a:gd name="connsiteX103" fmla="*/ 1656706 w 12180112"/>
              <a:gd name="connsiteY103" fmla="*/ 8971644 h 10173823"/>
              <a:gd name="connsiteX104" fmla="*/ 1242529 w 12180112"/>
              <a:gd name="connsiteY104" fmla="*/ 4729665 h 10173823"/>
              <a:gd name="connsiteX105" fmla="*/ 1411527 w 12180112"/>
              <a:gd name="connsiteY105" fmla="*/ 4643631 h 10173823"/>
              <a:gd name="connsiteX106" fmla="*/ 1411528 w 12180112"/>
              <a:gd name="connsiteY106" fmla="*/ 8490032 h 10173823"/>
              <a:gd name="connsiteX107" fmla="*/ 1242530 w 12180112"/>
              <a:gd name="connsiteY107" fmla="*/ 8158062 h 10173823"/>
              <a:gd name="connsiteX108" fmla="*/ 828353 w 12180112"/>
              <a:gd name="connsiteY108" fmla="*/ 4940512 h 10173823"/>
              <a:gd name="connsiteX109" fmla="*/ 997351 w 12180112"/>
              <a:gd name="connsiteY109" fmla="*/ 4854479 h 10173823"/>
              <a:gd name="connsiteX110" fmla="*/ 997351 w 12180112"/>
              <a:gd name="connsiteY110" fmla="*/ 7676450 h 10173823"/>
              <a:gd name="connsiteX111" fmla="*/ 828354 w 12180112"/>
              <a:gd name="connsiteY111" fmla="*/ 7344481 h 10173823"/>
              <a:gd name="connsiteX112" fmla="*/ 414177 w 12180112"/>
              <a:gd name="connsiteY112" fmla="*/ 5151360 h 10173823"/>
              <a:gd name="connsiteX113" fmla="*/ 583174 w 12180112"/>
              <a:gd name="connsiteY113" fmla="*/ 5065327 h 10173823"/>
              <a:gd name="connsiteX114" fmla="*/ 583175 w 12180112"/>
              <a:gd name="connsiteY114" fmla="*/ 6862867 h 10173823"/>
              <a:gd name="connsiteX115" fmla="*/ 414178 w 12180112"/>
              <a:gd name="connsiteY115" fmla="*/ 6530900 h 10173823"/>
              <a:gd name="connsiteX116" fmla="*/ 0 w 12180112"/>
              <a:gd name="connsiteY116" fmla="*/ 5362208 h 10173823"/>
              <a:gd name="connsiteX117" fmla="*/ 168998 w 12180112"/>
              <a:gd name="connsiteY117" fmla="*/ 5276175 h 10173823"/>
              <a:gd name="connsiteX118" fmla="*/ 168998 w 12180112"/>
              <a:gd name="connsiteY118" fmla="*/ 6049286 h 10173823"/>
              <a:gd name="connsiteX119" fmla="*/ 0 w 12180112"/>
              <a:gd name="connsiteY119" fmla="*/ 5717317 h 1017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2180112" h="10173823">
                <a:moveTo>
                  <a:pt x="12011114" y="2440745"/>
                </a:moveTo>
                <a:lnTo>
                  <a:pt x="12180112" y="2772714"/>
                </a:lnTo>
                <a:lnTo>
                  <a:pt x="12180112" y="5324321"/>
                </a:lnTo>
                <a:lnTo>
                  <a:pt x="12011114" y="5324320"/>
                </a:lnTo>
                <a:close/>
                <a:moveTo>
                  <a:pt x="11596937" y="1627163"/>
                </a:moveTo>
                <a:lnTo>
                  <a:pt x="11765935" y="1959131"/>
                </a:lnTo>
                <a:lnTo>
                  <a:pt x="11765935" y="5535169"/>
                </a:lnTo>
                <a:lnTo>
                  <a:pt x="11596938" y="5535168"/>
                </a:lnTo>
                <a:close/>
                <a:moveTo>
                  <a:pt x="11182761" y="813581"/>
                </a:moveTo>
                <a:lnTo>
                  <a:pt x="11351759" y="1145550"/>
                </a:lnTo>
                <a:lnTo>
                  <a:pt x="11351759" y="5746017"/>
                </a:lnTo>
                <a:lnTo>
                  <a:pt x="11182761" y="5746016"/>
                </a:lnTo>
                <a:close/>
                <a:moveTo>
                  <a:pt x="10768585" y="0"/>
                </a:moveTo>
                <a:lnTo>
                  <a:pt x="10937582" y="331968"/>
                </a:lnTo>
                <a:lnTo>
                  <a:pt x="10937583" y="5956865"/>
                </a:lnTo>
                <a:lnTo>
                  <a:pt x="10768585" y="5956864"/>
                </a:lnTo>
                <a:close/>
                <a:moveTo>
                  <a:pt x="10354409" y="91009"/>
                </a:moveTo>
                <a:lnTo>
                  <a:pt x="10523406" y="4976"/>
                </a:lnTo>
                <a:lnTo>
                  <a:pt x="10523406" y="6167713"/>
                </a:lnTo>
                <a:lnTo>
                  <a:pt x="10354408" y="6167712"/>
                </a:lnTo>
                <a:close/>
                <a:moveTo>
                  <a:pt x="9940232" y="301857"/>
                </a:moveTo>
                <a:lnTo>
                  <a:pt x="10109230" y="215824"/>
                </a:lnTo>
                <a:lnTo>
                  <a:pt x="10109229" y="6378561"/>
                </a:lnTo>
                <a:lnTo>
                  <a:pt x="9940232" y="6378560"/>
                </a:lnTo>
                <a:close/>
                <a:moveTo>
                  <a:pt x="9526056" y="512705"/>
                </a:moveTo>
                <a:lnTo>
                  <a:pt x="9695053" y="426672"/>
                </a:lnTo>
                <a:lnTo>
                  <a:pt x="9695053" y="6589409"/>
                </a:lnTo>
                <a:lnTo>
                  <a:pt x="9526055" y="6589409"/>
                </a:lnTo>
                <a:close/>
                <a:moveTo>
                  <a:pt x="9111878" y="723554"/>
                </a:moveTo>
                <a:lnTo>
                  <a:pt x="9280876" y="637521"/>
                </a:lnTo>
                <a:lnTo>
                  <a:pt x="9280876" y="6800257"/>
                </a:lnTo>
                <a:lnTo>
                  <a:pt x="9111878" y="6800257"/>
                </a:lnTo>
                <a:close/>
                <a:moveTo>
                  <a:pt x="8697702" y="934402"/>
                </a:moveTo>
                <a:lnTo>
                  <a:pt x="8866700" y="848368"/>
                </a:lnTo>
                <a:lnTo>
                  <a:pt x="8866700" y="7011105"/>
                </a:lnTo>
                <a:lnTo>
                  <a:pt x="8697702" y="7011105"/>
                </a:lnTo>
                <a:close/>
                <a:moveTo>
                  <a:pt x="8283525" y="1145250"/>
                </a:moveTo>
                <a:lnTo>
                  <a:pt x="8452523" y="1059217"/>
                </a:lnTo>
                <a:lnTo>
                  <a:pt x="8452523" y="7221953"/>
                </a:lnTo>
                <a:lnTo>
                  <a:pt x="8283525" y="7221953"/>
                </a:lnTo>
                <a:close/>
                <a:moveTo>
                  <a:pt x="7869350" y="1356097"/>
                </a:moveTo>
                <a:lnTo>
                  <a:pt x="8038347" y="1270065"/>
                </a:lnTo>
                <a:lnTo>
                  <a:pt x="8038348" y="7432801"/>
                </a:lnTo>
                <a:lnTo>
                  <a:pt x="7869350" y="7432800"/>
                </a:lnTo>
                <a:close/>
                <a:moveTo>
                  <a:pt x="7455173" y="1566945"/>
                </a:moveTo>
                <a:lnTo>
                  <a:pt x="7624171" y="1480913"/>
                </a:lnTo>
                <a:lnTo>
                  <a:pt x="7624171" y="7643649"/>
                </a:lnTo>
                <a:lnTo>
                  <a:pt x="7455173" y="7643649"/>
                </a:lnTo>
                <a:close/>
                <a:moveTo>
                  <a:pt x="7040997" y="1777793"/>
                </a:moveTo>
                <a:lnTo>
                  <a:pt x="7209995" y="1691760"/>
                </a:lnTo>
                <a:lnTo>
                  <a:pt x="7209995" y="7854496"/>
                </a:lnTo>
                <a:lnTo>
                  <a:pt x="7040998" y="7854496"/>
                </a:lnTo>
                <a:close/>
                <a:moveTo>
                  <a:pt x="6626821" y="1988641"/>
                </a:moveTo>
                <a:lnTo>
                  <a:pt x="6795818" y="1902608"/>
                </a:lnTo>
                <a:lnTo>
                  <a:pt x="6795819" y="8065344"/>
                </a:lnTo>
                <a:lnTo>
                  <a:pt x="6626822" y="8065344"/>
                </a:lnTo>
                <a:close/>
                <a:moveTo>
                  <a:pt x="6212645" y="2199489"/>
                </a:moveTo>
                <a:lnTo>
                  <a:pt x="6381642" y="2113456"/>
                </a:lnTo>
                <a:lnTo>
                  <a:pt x="6381643" y="8276192"/>
                </a:lnTo>
                <a:lnTo>
                  <a:pt x="6212646" y="8276192"/>
                </a:lnTo>
                <a:close/>
                <a:moveTo>
                  <a:pt x="5798468" y="2410337"/>
                </a:moveTo>
                <a:lnTo>
                  <a:pt x="5967466" y="2324304"/>
                </a:lnTo>
                <a:lnTo>
                  <a:pt x="5967467" y="8487040"/>
                </a:lnTo>
                <a:lnTo>
                  <a:pt x="5798469" y="8487040"/>
                </a:lnTo>
                <a:close/>
                <a:moveTo>
                  <a:pt x="5384292" y="2621185"/>
                </a:moveTo>
                <a:lnTo>
                  <a:pt x="5553290" y="2535152"/>
                </a:lnTo>
                <a:lnTo>
                  <a:pt x="5553291" y="8697888"/>
                </a:lnTo>
                <a:lnTo>
                  <a:pt x="5384293" y="8697887"/>
                </a:lnTo>
                <a:close/>
                <a:moveTo>
                  <a:pt x="4970116" y="2832033"/>
                </a:moveTo>
                <a:lnTo>
                  <a:pt x="5139113" y="2746000"/>
                </a:lnTo>
                <a:lnTo>
                  <a:pt x="5139115" y="8908735"/>
                </a:lnTo>
                <a:lnTo>
                  <a:pt x="4970117" y="8908735"/>
                </a:lnTo>
                <a:close/>
                <a:moveTo>
                  <a:pt x="4555939" y="3042881"/>
                </a:moveTo>
                <a:lnTo>
                  <a:pt x="4724937" y="2956848"/>
                </a:lnTo>
                <a:lnTo>
                  <a:pt x="4724939" y="9119583"/>
                </a:lnTo>
                <a:lnTo>
                  <a:pt x="4555942" y="9119583"/>
                </a:lnTo>
                <a:close/>
                <a:moveTo>
                  <a:pt x="4141763" y="3253729"/>
                </a:moveTo>
                <a:lnTo>
                  <a:pt x="4310761" y="3167696"/>
                </a:lnTo>
                <a:lnTo>
                  <a:pt x="4310763" y="9330431"/>
                </a:lnTo>
                <a:lnTo>
                  <a:pt x="4141764" y="9330431"/>
                </a:lnTo>
                <a:close/>
                <a:moveTo>
                  <a:pt x="3727586" y="3464577"/>
                </a:moveTo>
                <a:lnTo>
                  <a:pt x="3896584" y="3378544"/>
                </a:lnTo>
                <a:lnTo>
                  <a:pt x="3896586" y="9541279"/>
                </a:lnTo>
                <a:lnTo>
                  <a:pt x="3727588" y="9541279"/>
                </a:lnTo>
                <a:close/>
                <a:moveTo>
                  <a:pt x="3313410" y="3675425"/>
                </a:moveTo>
                <a:lnTo>
                  <a:pt x="3482408" y="3589392"/>
                </a:lnTo>
                <a:lnTo>
                  <a:pt x="3482409" y="9752127"/>
                </a:lnTo>
                <a:lnTo>
                  <a:pt x="3313411" y="9752127"/>
                </a:lnTo>
                <a:close/>
                <a:moveTo>
                  <a:pt x="2899234" y="3886273"/>
                </a:moveTo>
                <a:lnTo>
                  <a:pt x="3068232" y="3800240"/>
                </a:lnTo>
                <a:lnTo>
                  <a:pt x="3068233" y="9962975"/>
                </a:lnTo>
                <a:lnTo>
                  <a:pt x="2899236" y="9962975"/>
                </a:lnTo>
                <a:close/>
                <a:moveTo>
                  <a:pt x="2485058" y="4097121"/>
                </a:moveTo>
                <a:lnTo>
                  <a:pt x="2654056" y="4011088"/>
                </a:lnTo>
                <a:lnTo>
                  <a:pt x="2654057" y="10173823"/>
                </a:lnTo>
                <a:lnTo>
                  <a:pt x="2485059" y="10173823"/>
                </a:lnTo>
                <a:close/>
                <a:moveTo>
                  <a:pt x="2070881" y="4307969"/>
                </a:moveTo>
                <a:lnTo>
                  <a:pt x="2239879" y="4221936"/>
                </a:lnTo>
                <a:lnTo>
                  <a:pt x="2239880" y="10117194"/>
                </a:lnTo>
                <a:lnTo>
                  <a:pt x="2070883" y="9785227"/>
                </a:lnTo>
                <a:close/>
                <a:moveTo>
                  <a:pt x="1656705" y="4518817"/>
                </a:moveTo>
                <a:lnTo>
                  <a:pt x="1825703" y="4432784"/>
                </a:lnTo>
                <a:lnTo>
                  <a:pt x="1825704" y="9303612"/>
                </a:lnTo>
                <a:lnTo>
                  <a:pt x="1656706" y="8971644"/>
                </a:lnTo>
                <a:close/>
                <a:moveTo>
                  <a:pt x="1242529" y="4729665"/>
                </a:moveTo>
                <a:lnTo>
                  <a:pt x="1411527" y="4643631"/>
                </a:lnTo>
                <a:lnTo>
                  <a:pt x="1411528" y="8490032"/>
                </a:lnTo>
                <a:lnTo>
                  <a:pt x="1242530" y="8158062"/>
                </a:lnTo>
                <a:close/>
                <a:moveTo>
                  <a:pt x="828353" y="4940512"/>
                </a:moveTo>
                <a:lnTo>
                  <a:pt x="997351" y="4854479"/>
                </a:lnTo>
                <a:lnTo>
                  <a:pt x="997351" y="7676450"/>
                </a:lnTo>
                <a:lnTo>
                  <a:pt x="828354" y="7344481"/>
                </a:lnTo>
                <a:close/>
                <a:moveTo>
                  <a:pt x="414177" y="5151360"/>
                </a:moveTo>
                <a:lnTo>
                  <a:pt x="583174" y="5065327"/>
                </a:lnTo>
                <a:lnTo>
                  <a:pt x="583175" y="6862867"/>
                </a:lnTo>
                <a:lnTo>
                  <a:pt x="414178" y="6530900"/>
                </a:lnTo>
                <a:close/>
                <a:moveTo>
                  <a:pt x="0" y="5362208"/>
                </a:moveTo>
                <a:lnTo>
                  <a:pt x="168998" y="5276175"/>
                </a:lnTo>
                <a:lnTo>
                  <a:pt x="168998" y="6049286"/>
                </a:lnTo>
                <a:lnTo>
                  <a:pt x="0" y="5717317"/>
                </a:lnTo>
                <a:close/>
              </a:path>
            </a:pathLst>
          </a:custGeom>
          <a:gradFill flip="none" rotWithShape="1">
            <a:gsLst>
              <a:gs pos="75000">
                <a:srgbClr val="62D17E">
                  <a:alpha val="0"/>
                </a:srgbClr>
              </a:gs>
              <a:gs pos="29000">
                <a:srgbClr val="00B050">
                  <a:alpha val="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038477A-0315-4E5F-B81B-0540FDED3216}"/>
              </a:ext>
            </a:extLst>
          </p:cNvPr>
          <p:cNvSpPr/>
          <p:nvPr userDrawn="1"/>
        </p:nvSpPr>
        <p:spPr>
          <a:xfrm>
            <a:off x="4854185" y="6091720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AFA3D5C-F978-47D6-8EDD-8D5A38C3BFB4}"/>
              </a:ext>
            </a:extLst>
          </p:cNvPr>
          <p:cNvSpPr/>
          <p:nvPr userDrawn="1"/>
        </p:nvSpPr>
        <p:spPr>
          <a:xfrm>
            <a:off x="0" y="5576257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0">
                <a:srgbClr val="62D17E"/>
              </a:gs>
              <a:gs pos="100000">
                <a:srgbClr val="74AD93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" name="图形 602">
            <a:extLst>
              <a:ext uri="{FF2B5EF4-FFF2-40B4-BE49-F238E27FC236}">
                <a16:creationId xmlns:a16="http://schemas.microsoft.com/office/drawing/2014/main" id="{FED2ADA2-2C76-4AD5-B6EF-8DE8A6F6A1E9}"/>
              </a:ext>
            </a:extLst>
          </p:cNvPr>
          <p:cNvGrpSpPr/>
          <p:nvPr userDrawn="1"/>
        </p:nvGrpSpPr>
        <p:grpSpPr>
          <a:xfrm rot="699206">
            <a:off x="2204718" y="4810628"/>
            <a:ext cx="1434396" cy="1479857"/>
            <a:chOff x="7731904" y="-2336153"/>
            <a:chExt cx="2008879" cy="2072548"/>
          </a:xfrm>
        </p:grpSpPr>
        <p:grpSp>
          <p:nvGrpSpPr>
            <p:cNvPr id="11" name="图形 602">
              <a:extLst>
                <a:ext uri="{FF2B5EF4-FFF2-40B4-BE49-F238E27FC236}">
                  <a16:creationId xmlns:a16="http://schemas.microsoft.com/office/drawing/2014/main" id="{7EB5AC18-AAE6-4F44-8F5C-5A3FB5A59AAB}"/>
                </a:ext>
              </a:extLst>
            </p:cNvPr>
            <p:cNvGrpSpPr/>
            <p:nvPr/>
          </p:nvGrpSpPr>
          <p:grpSpPr>
            <a:xfrm>
              <a:off x="8483213" y="-1368430"/>
              <a:ext cx="588805" cy="694915"/>
              <a:chOff x="8483213" y="-1368430"/>
              <a:chExt cx="588805" cy="694915"/>
            </a:xfrm>
          </p:grpSpPr>
          <p:grpSp>
            <p:nvGrpSpPr>
              <p:cNvPr id="70" name="图形 602">
                <a:extLst>
                  <a:ext uri="{FF2B5EF4-FFF2-40B4-BE49-F238E27FC236}">
                    <a16:creationId xmlns:a16="http://schemas.microsoft.com/office/drawing/2014/main" id="{6EF17476-205A-478C-AD79-B0C37956BE02}"/>
                  </a:ext>
                </a:extLst>
              </p:cNvPr>
              <p:cNvGrpSpPr/>
              <p:nvPr/>
            </p:nvGrpSpPr>
            <p:grpSpPr>
              <a:xfrm>
                <a:off x="8742572" y="-927730"/>
                <a:ext cx="215111" cy="254215"/>
                <a:chOff x="8742572" y="-927730"/>
                <a:chExt cx="215111" cy="254215"/>
              </a:xfrm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AB80689D-BB88-48AC-B30C-588173484911}"/>
                    </a:ext>
                  </a:extLst>
                </p:cNvPr>
                <p:cNvSpPr/>
                <p:nvPr/>
              </p:nvSpPr>
              <p:spPr>
                <a:xfrm>
                  <a:off x="8742572" y="-927730"/>
                  <a:ext cx="215111" cy="254215"/>
                </a:xfrm>
                <a:custGeom>
                  <a:avLst/>
                  <a:gdLst>
                    <a:gd name="connsiteX0" fmla="*/ 57956 w 215111"/>
                    <a:gd name="connsiteY0" fmla="*/ 28670 h 254215"/>
                    <a:gd name="connsiteX1" fmla="*/ 67195 w 215111"/>
                    <a:gd name="connsiteY1" fmla="*/ 102870 h 254215"/>
                    <a:gd name="connsiteX2" fmla="*/ 2235 w 215111"/>
                    <a:gd name="connsiteY2" fmla="*/ 253365 h 254215"/>
                    <a:gd name="connsiteX3" fmla="*/ 214642 w 215111"/>
                    <a:gd name="connsiteY3" fmla="*/ 131921 h 254215"/>
                    <a:gd name="connsiteX4" fmla="*/ 179495 w 215111"/>
                    <a:gd name="connsiteY4" fmla="*/ 0 h 254215"/>
                    <a:gd name="connsiteX5" fmla="*/ 57956 w 215111"/>
                    <a:gd name="connsiteY5" fmla="*/ 28670 h 254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5111" h="254215">
                      <a:moveTo>
                        <a:pt x="57956" y="28670"/>
                      </a:moveTo>
                      <a:cubicBezTo>
                        <a:pt x="57956" y="28670"/>
                        <a:pt x="76720" y="85534"/>
                        <a:pt x="67195" y="102870"/>
                      </a:cubicBezTo>
                      <a:cubicBezTo>
                        <a:pt x="57670" y="120205"/>
                        <a:pt x="-13386" y="241935"/>
                        <a:pt x="2235" y="253365"/>
                      </a:cubicBezTo>
                      <a:cubicBezTo>
                        <a:pt x="17856" y="264795"/>
                        <a:pt x="209404" y="157639"/>
                        <a:pt x="214642" y="131921"/>
                      </a:cubicBezTo>
                      <a:cubicBezTo>
                        <a:pt x="219881" y="106204"/>
                        <a:pt x="179495" y="0"/>
                        <a:pt x="179495" y="0"/>
                      </a:cubicBezTo>
                      <a:lnTo>
                        <a:pt x="57956" y="28670"/>
                      </a:lnTo>
                      <a:close/>
                    </a:path>
                  </a:pathLst>
                </a:custGeom>
                <a:solidFill>
                  <a:srgbClr val="487D8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3CBF9C86-7C64-4521-A219-0ACDD06B84DD}"/>
                    </a:ext>
                  </a:extLst>
                </p:cNvPr>
                <p:cNvSpPr/>
                <p:nvPr/>
              </p:nvSpPr>
              <p:spPr>
                <a:xfrm>
                  <a:off x="8774225" y="-797890"/>
                  <a:ext cx="32960" cy="15854"/>
                </a:xfrm>
                <a:custGeom>
                  <a:avLst/>
                  <a:gdLst>
                    <a:gd name="connsiteX0" fmla="*/ 32113 w 32960"/>
                    <a:gd name="connsiteY0" fmla="*/ 7701 h 15854"/>
                    <a:gd name="connsiteX1" fmla="*/ 31256 w 32960"/>
                    <a:gd name="connsiteY1" fmla="*/ 7416 h 15854"/>
                    <a:gd name="connsiteX2" fmla="*/ 26589 w 32960"/>
                    <a:gd name="connsiteY2" fmla="*/ 2748 h 15854"/>
                    <a:gd name="connsiteX3" fmla="*/ 3538 w 32960"/>
                    <a:gd name="connsiteY3" fmla="*/ 748 h 15854"/>
                    <a:gd name="connsiteX4" fmla="*/ 3538 w 32960"/>
                    <a:gd name="connsiteY4" fmla="*/ 10273 h 15854"/>
                    <a:gd name="connsiteX5" fmla="*/ 22969 w 32960"/>
                    <a:gd name="connsiteY5" fmla="*/ 15702 h 15854"/>
                    <a:gd name="connsiteX6" fmla="*/ 30589 w 32960"/>
                    <a:gd name="connsiteY6" fmla="*/ 12654 h 15854"/>
                    <a:gd name="connsiteX7" fmla="*/ 31637 w 32960"/>
                    <a:gd name="connsiteY7" fmla="*/ 12178 h 15854"/>
                    <a:gd name="connsiteX8" fmla="*/ 32113 w 32960"/>
                    <a:gd name="connsiteY8" fmla="*/ 7701 h 15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960" h="15854">
                      <a:moveTo>
                        <a:pt x="32113" y="7701"/>
                      </a:moveTo>
                      <a:cubicBezTo>
                        <a:pt x="31256" y="6558"/>
                        <a:pt x="30970" y="6463"/>
                        <a:pt x="31256" y="7416"/>
                      </a:cubicBezTo>
                      <a:cubicBezTo>
                        <a:pt x="30589" y="5320"/>
                        <a:pt x="28875" y="3129"/>
                        <a:pt x="26589" y="2748"/>
                      </a:cubicBezTo>
                      <a:cubicBezTo>
                        <a:pt x="18588" y="1224"/>
                        <a:pt x="11730" y="-1252"/>
                        <a:pt x="3538" y="748"/>
                      </a:cubicBezTo>
                      <a:cubicBezTo>
                        <a:pt x="-1415" y="1986"/>
                        <a:pt x="-938" y="8844"/>
                        <a:pt x="3538" y="10273"/>
                      </a:cubicBezTo>
                      <a:cubicBezTo>
                        <a:pt x="10015" y="12369"/>
                        <a:pt x="16207" y="14464"/>
                        <a:pt x="22969" y="15702"/>
                      </a:cubicBezTo>
                      <a:cubicBezTo>
                        <a:pt x="26208" y="16274"/>
                        <a:pt x="28684" y="15226"/>
                        <a:pt x="30589" y="12654"/>
                      </a:cubicBezTo>
                      <a:cubicBezTo>
                        <a:pt x="30113" y="13512"/>
                        <a:pt x="30399" y="13321"/>
                        <a:pt x="31637" y="12178"/>
                      </a:cubicBezTo>
                      <a:cubicBezTo>
                        <a:pt x="32875" y="11035"/>
                        <a:pt x="33637" y="9035"/>
                        <a:pt x="32113" y="7701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93BAAA87-CDF4-474D-B36A-21F233F6CEEB}"/>
                    </a:ext>
                  </a:extLst>
                </p:cNvPr>
                <p:cNvSpPr/>
                <p:nvPr/>
              </p:nvSpPr>
              <p:spPr>
                <a:xfrm>
                  <a:off x="8791146" y="-820003"/>
                  <a:ext cx="40874" cy="21646"/>
                </a:xfrm>
                <a:custGeom>
                  <a:avLst/>
                  <a:gdLst>
                    <a:gd name="connsiteX0" fmla="*/ 38624 w 40874"/>
                    <a:gd name="connsiteY0" fmla="*/ 8192 h 21646"/>
                    <a:gd name="connsiteX1" fmla="*/ 3572 w 40874"/>
                    <a:gd name="connsiteY1" fmla="*/ 1715 h 21646"/>
                    <a:gd name="connsiteX2" fmla="*/ 3572 w 40874"/>
                    <a:gd name="connsiteY2" fmla="*/ 11240 h 21646"/>
                    <a:gd name="connsiteX3" fmla="*/ 29194 w 40874"/>
                    <a:gd name="connsiteY3" fmla="*/ 20384 h 21646"/>
                    <a:gd name="connsiteX4" fmla="*/ 38624 w 40874"/>
                    <a:gd name="connsiteY4" fmla="*/ 8192 h 2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" h="21646">
                      <a:moveTo>
                        <a:pt x="38624" y="8192"/>
                      </a:moveTo>
                      <a:cubicBezTo>
                        <a:pt x="28623" y="-1142"/>
                        <a:pt x="16145" y="-1237"/>
                        <a:pt x="3572" y="1715"/>
                      </a:cubicBezTo>
                      <a:cubicBezTo>
                        <a:pt x="-1191" y="2763"/>
                        <a:pt x="-1191" y="10193"/>
                        <a:pt x="3572" y="11240"/>
                      </a:cubicBezTo>
                      <a:cubicBezTo>
                        <a:pt x="12430" y="13336"/>
                        <a:pt x="21669" y="15241"/>
                        <a:pt x="29194" y="20384"/>
                      </a:cubicBezTo>
                      <a:cubicBezTo>
                        <a:pt x="36528" y="25433"/>
                        <a:pt x="45006" y="14098"/>
                        <a:pt x="38624" y="8192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C1000B57-EB0C-475B-A542-948F9DAD014B}"/>
                  </a:ext>
                </a:extLst>
              </p:cNvPr>
              <p:cNvSpPr/>
              <p:nvPr/>
            </p:nvSpPr>
            <p:spPr>
              <a:xfrm>
                <a:off x="8483213" y="-1368430"/>
                <a:ext cx="588805" cy="501642"/>
              </a:xfrm>
              <a:custGeom>
                <a:avLst/>
                <a:gdLst>
                  <a:gd name="connsiteX0" fmla="*/ 588683 w 588805"/>
                  <a:gd name="connsiteY0" fmla="*/ 84655 h 501642"/>
                  <a:gd name="connsiteX1" fmla="*/ 495719 w 588805"/>
                  <a:gd name="connsiteY1" fmla="*/ 194479 h 501642"/>
                  <a:gd name="connsiteX2" fmla="*/ 270452 w 588805"/>
                  <a:gd name="connsiteY2" fmla="*/ 239532 h 501642"/>
                  <a:gd name="connsiteX3" fmla="*/ 440950 w 588805"/>
                  <a:gd name="connsiteY3" fmla="*/ 444700 h 501642"/>
                  <a:gd name="connsiteX4" fmla="*/ 331412 w 588805"/>
                  <a:gd name="connsiteY4" fmla="*/ 500136 h 501642"/>
                  <a:gd name="connsiteX5" fmla="*/ 7562 w 588805"/>
                  <a:gd name="connsiteY5" fmla="*/ 180858 h 501642"/>
                  <a:gd name="connsiteX6" fmla="*/ 439331 w 588805"/>
                  <a:gd name="connsiteY6" fmla="*/ 169 h 501642"/>
                  <a:gd name="connsiteX7" fmla="*/ 588683 w 588805"/>
                  <a:gd name="connsiteY7" fmla="*/ 84655 h 501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805" h="501642">
                    <a:moveTo>
                      <a:pt x="588683" y="84655"/>
                    </a:moveTo>
                    <a:cubicBezTo>
                      <a:pt x="591636" y="126184"/>
                      <a:pt x="540677" y="174857"/>
                      <a:pt x="495719" y="194479"/>
                    </a:cubicBezTo>
                    <a:cubicBezTo>
                      <a:pt x="403517" y="234865"/>
                      <a:pt x="270452" y="239532"/>
                      <a:pt x="270452" y="239532"/>
                    </a:cubicBezTo>
                    <a:cubicBezTo>
                      <a:pt x="270452" y="239532"/>
                      <a:pt x="426662" y="412125"/>
                      <a:pt x="440950" y="444700"/>
                    </a:cubicBezTo>
                    <a:cubicBezTo>
                      <a:pt x="455237" y="477276"/>
                      <a:pt x="348557" y="508994"/>
                      <a:pt x="331412" y="500136"/>
                    </a:cubicBezTo>
                    <a:cubicBezTo>
                      <a:pt x="314267" y="491278"/>
                      <a:pt x="77190" y="291348"/>
                      <a:pt x="7562" y="180858"/>
                    </a:cubicBezTo>
                    <a:cubicBezTo>
                      <a:pt x="-62161" y="70273"/>
                      <a:pt x="371417" y="-4022"/>
                      <a:pt x="439331" y="169"/>
                    </a:cubicBezTo>
                    <a:cubicBezTo>
                      <a:pt x="468191" y="1978"/>
                      <a:pt x="583063" y="5788"/>
                      <a:pt x="588683" y="84655"/>
                    </a:cubicBezTo>
                    <a:close/>
                  </a:path>
                </a:pathLst>
              </a:custGeom>
              <a:solidFill>
                <a:srgbClr val="5E9B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602">
              <a:extLst>
                <a:ext uri="{FF2B5EF4-FFF2-40B4-BE49-F238E27FC236}">
                  <a16:creationId xmlns:a16="http://schemas.microsoft.com/office/drawing/2014/main" id="{00BE6173-E2B2-4F62-91D4-957527F739BB}"/>
                </a:ext>
              </a:extLst>
            </p:cNvPr>
            <p:cNvGrpSpPr/>
            <p:nvPr/>
          </p:nvGrpSpPr>
          <p:grpSpPr>
            <a:xfrm>
              <a:off x="7731904" y="-1567978"/>
              <a:ext cx="2008879" cy="1304373"/>
              <a:chOff x="7731904" y="-1567978"/>
              <a:chExt cx="2008879" cy="1304373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1383BC3-1F49-4F74-9606-1768CA83ACFA}"/>
                  </a:ext>
                </a:extLst>
              </p:cNvPr>
              <p:cNvSpPr/>
              <p:nvPr/>
            </p:nvSpPr>
            <p:spPr>
              <a:xfrm>
                <a:off x="9344240" y="-644009"/>
                <a:ext cx="97011" cy="97243"/>
              </a:xfrm>
              <a:custGeom>
                <a:avLst/>
                <a:gdLst>
                  <a:gd name="connsiteX0" fmla="*/ 91797 w 97011"/>
                  <a:gd name="connsiteY0" fmla="*/ 40510 h 97243"/>
                  <a:gd name="connsiteX1" fmla="*/ 91701 w 97011"/>
                  <a:gd name="connsiteY1" fmla="*/ 40319 h 97243"/>
                  <a:gd name="connsiteX2" fmla="*/ 71508 w 97011"/>
                  <a:gd name="connsiteY2" fmla="*/ 6982 h 97243"/>
                  <a:gd name="connsiteX3" fmla="*/ 13025 w 97011"/>
                  <a:gd name="connsiteY3" fmla="*/ 13935 h 97243"/>
                  <a:gd name="connsiteX4" fmla="*/ 15311 w 97011"/>
                  <a:gd name="connsiteY4" fmla="*/ 80420 h 97243"/>
                  <a:gd name="connsiteX5" fmla="*/ 84748 w 97011"/>
                  <a:gd name="connsiteY5" fmla="*/ 86897 h 97243"/>
                  <a:gd name="connsiteX6" fmla="*/ 91797 w 97011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011" h="97243">
                    <a:moveTo>
                      <a:pt x="91797" y="40510"/>
                    </a:moveTo>
                    <a:cubicBezTo>
                      <a:pt x="91797" y="40415"/>
                      <a:pt x="91701" y="40415"/>
                      <a:pt x="91701" y="40319"/>
                    </a:cubicBezTo>
                    <a:cubicBezTo>
                      <a:pt x="90272" y="27365"/>
                      <a:pt x="83414" y="15078"/>
                      <a:pt x="71508" y="6982"/>
                    </a:cubicBezTo>
                    <a:cubicBezTo>
                      <a:pt x="53125" y="-5496"/>
                      <a:pt x="28741" y="-67"/>
                      <a:pt x="13025" y="13935"/>
                    </a:cubicBezTo>
                    <a:cubicBezTo>
                      <a:pt x="-7454" y="32223"/>
                      <a:pt x="-1549" y="62513"/>
                      <a:pt x="15311" y="80420"/>
                    </a:cubicBezTo>
                    <a:cubicBezTo>
                      <a:pt x="33313" y="99660"/>
                      <a:pt x="64174" y="103184"/>
                      <a:pt x="84748" y="86897"/>
                    </a:cubicBezTo>
                    <a:cubicBezTo>
                      <a:pt x="98178" y="76419"/>
                      <a:pt x="100655" y="54607"/>
                      <a:pt x="91797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" name="图形 602">
                <a:extLst>
                  <a:ext uri="{FF2B5EF4-FFF2-40B4-BE49-F238E27FC236}">
                    <a16:creationId xmlns:a16="http://schemas.microsoft.com/office/drawing/2014/main" id="{175C1A3A-3B66-4321-A437-B894EAB9F631}"/>
                  </a:ext>
                </a:extLst>
              </p:cNvPr>
              <p:cNvGrpSpPr/>
              <p:nvPr/>
            </p:nvGrpSpPr>
            <p:grpSpPr>
              <a:xfrm>
                <a:off x="9044735" y="-937446"/>
                <a:ext cx="696048" cy="673840"/>
                <a:chOff x="9044735" y="-937446"/>
                <a:chExt cx="696048" cy="673840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E671FB45-B93A-42E3-B71E-15113DA29AFF}"/>
                    </a:ext>
                  </a:extLst>
                </p:cNvPr>
                <p:cNvSpPr/>
                <p:nvPr/>
              </p:nvSpPr>
              <p:spPr>
                <a:xfrm>
                  <a:off x="9044735" y="-937446"/>
                  <a:ext cx="696048" cy="673840"/>
                </a:xfrm>
                <a:custGeom>
                  <a:avLst/>
                  <a:gdLst>
                    <a:gd name="connsiteX0" fmla="*/ 607329 w 696048"/>
                    <a:gd name="connsiteY0" fmla="*/ 121729 h 673840"/>
                    <a:gd name="connsiteX1" fmla="*/ 505125 w 696048"/>
                    <a:gd name="connsiteY1" fmla="*/ 39624 h 673840"/>
                    <a:gd name="connsiteX2" fmla="*/ 355202 w 696048"/>
                    <a:gd name="connsiteY2" fmla="*/ 0 h 673840"/>
                    <a:gd name="connsiteX3" fmla="*/ 97551 w 696048"/>
                    <a:gd name="connsiteY3" fmla="*/ 90773 h 673840"/>
                    <a:gd name="connsiteX4" fmla="*/ 1062 w 696048"/>
                    <a:gd name="connsiteY4" fmla="*/ 334994 h 673840"/>
                    <a:gd name="connsiteX5" fmla="*/ 140318 w 696048"/>
                    <a:gd name="connsiteY5" fmla="*/ 634175 h 673840"/>
                    <a:gd name="connsiteX6" fmla="*/ 541035 w 696048"/>
                    <a:gd name="connsiteY6" fmla="*/ 607600 h 673840"/>
                    <a:gd name="connsiteX7" fmla="*/ 693339 w 696048"/>
                    <a:gd name="connsiteY7" fmla="*/ 402812 h 673840"/>
                    <a:gd name="connsiteX8" fmla="*/ 607329 w 696048"/>
                    <a:gd name="connsiteY8" fmla="*/ 121729 h 673840"/>
                    <a:gd name="connsiteX9" fmla="*/ 551607 w 696048"/>
                    <a:gd name="connsiteY9" fmla="*/ 518827 h 673840"/>
                    <a:gd name="connsiteX10" fmla="*/ 72119 w 696048"/>
                    <a:gd name="connsiteY10" fmla="*/ 466439 h 673840"/>
                    <a:gd name="connsiteX11" fmla="*/ 79453 w 696048"/>
                    <a:gd name="connsiteY11" fmla="*/ 227076 h 673840"/>
                    <a:gd name="connsiteX12" fmla="*/ 357488 w 696048"/>
                    <a:gd name="connsiteY12" fmla="*/ 66294 h 673840"/>
                    <a:gd name="connsiteX13" fmla="*/ 618378 w 696048"/>
                    <a:gd name="connsiteY13" fmla="*/ 299275 h 673840"/>
                    <a:gd name="connsiteX14" fmla="*/ 551607 w 696048"/>
                    <a:gd name="connsiteY14" fmla="*/ 518827 h 673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96048" h="673840">
                      <a:moveTo>
                        <a:pt x="607329" y="121729"/>
                      </a:moveTo>
                      <a:cubicBezTo>
                        <a:pt x="579611" y="86392"/>
                        <a:pt x="546654" y="57436"/>
                        <a:pt x="505125" y="39624"/>
                      </a:cubicBezTo>
                      <a:cubicBezTo>
                        <a:pt x="456929" y="18955"/>
                        <a:pt x="411495" y="0"/>
                        <a:pt x="355202" y="0"/>
                      </a:cubicBezTo>
                      <a:cubicBezTo>
                        <a:pt x="260428" y="0"/>
                        <a:pt x="168798" y="26384"/>
                        <a:pt x="97551" y="90773"/>
                      </a:cubicBezTo>
                      <a:cubicBezTo>
                        <a:pt x="29066" y="152591"/>
                        <a:pt x="8587" y="246793"/>
                        <a:pt x="1062" y="334994"/>
                      </a:cubicBezTo>
                      <a:cubicBezTo>
                        <a:pt x="-8367" y="445675"/>
                        <a:pt x="45544" y="574834"/>
                        <a:pt x="140318" y="634175"/>
                      </a:cubicBezTo>
                      <a:cubicBezTo>
                        <a:pt x="257380" y="707517"/>
                        <a:pt x="425782" y="667607"/>
                        <a:pt x="541035" y="607600"/>
                      </a:cubicBezTo>
                      <a:cubicBezTo>
                        <a:pt x="619235" y="566928"/>
                        <a:pt x="680290" y="490919"/>
                        <a:pt x="693339" y="402812"/>
                      </a:cubicBezTo>
                      <a:cubicBezTo>
                        <a:pt x="707341" y="308038"/>
                        <a:pt x="665336" y="195739"/>
                        <a:pt x="607329" y="121729"/>
                      </a:cubicBezTo>
                      <a:close/>
                      <a:moveTo>
                        <a:pt x="551607" y="518827"/>
                      </a:moveTo>
                      <a:cubicBezTo>
                        <a:pt x="419781" y="635508"/>
                        <a:pt x="147271" y="659797"/>
                        <a:pt x="72119" y="466439"/>
                      </a:cubicBezTo>
                      <a:cubicBezTo>
                        <a:pt x="43068" y="391668"/>
                        <a:pt x="57450" y="301657"/>
                        <a:pt x="79453" y="227076"/>
                      </a:cubicBezTo>
                      <a:cubicBezTo>
                        <a:pt x="115267" y="105728"/>
                        <a:pt x="243759" y="61055"/>
                        <a:pt x="357488" y="66294"/>
                      </a:cubicBezTo>
                      <a:cubicBezTo>
                        <a:pt x="500077" y="72866"/>
                        <a:pt x="582468" y="165735"/>
                        <a:pt x="618378" y="299275"/>
                      </a:cubicBezTo>
                      <a:cubicBezTo>
                        <a:pt x="641142" y="383572"/>
                        <a:pt x="616473" y="461391"/>
                        <a:pt x="551607" y="518827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CF6F04CD-79AC-49BC-8AFA-66E1E469DD9D}"/>
                    </a:ext>
                  </a:extLst>
                </p:cNvPr>
                <p:cNvSpPr/>
                <p:nvPr/>
              </p:nvSpPr>
              <p:spPr>
                <a:xfrm>
                  <a:off x="9545296" y="-653767"/>
                  <a:ext cx="37392" cy="113419"/>
                </a:xfrm>
                <a:custGeom>
                  <a:avLst/>
                  <a:gdLst>
                    <a:gd name="connsiteX0" fmla="*/ 36187 w 37392"/>
                    <a:gd name="connsiteY0" fmla="*/ 60460 h 113419"/>
                    <a:gd name="connsiteX1" fmla="*/ 7516 w 37392"/>
                    <a:gd name="connsiteY1" fmla="*/ 1310 h 113419"/>
                    <a:gd name="connsiteX2" fmla="*/ 563 w 37392"/>
                    <a:gd name="connsiteY2" fmla="*/ 6644 h 113419"/>
                    <a:gd name="connsiteX3" fmla="*/ 18184 w 37392"/>
                    <a:gd name="connsiteY3" fmla="*/ 62841 h 113419"/>
                    <a:gd name="connsiteX4" fmla="*/ 16470 w 37392"/>
                    <a:gd name="connsiteY4" fmla="*/ 110562 h 113419"/>
                    <a:gd name="connsiteX5" fmla="*/ 22185 w 37392"/>
                    <a:gd name="connsiteY5" fmla="*/ 112848 h 113419"/>
                    <a:gd name="connsiteX6" fmla="*/ 36187 w 37392"/>
                    <a:gd name="connsiteY6" fmla="*/ 60460 h 11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392" h="113419">
                      <a:moveTo>
                        <a:pt x="36187" y="60460"/>
                      </a:moveTo>
                      <a:cubicBezTo>
                        <a:pt x="32567" y="37219"/>
                        <a:pt x="24280" y="17788"/>
                        <a:pt x="7516" y="1310"/>
                      </a:cubicBezTo>
                      <a:cubicBezTo>
                        <a:pt x="3897" y="-2309"/>
                        <a:pt x="-1818" y="2262"/>
                        <a:pt x="563" y="6644"/>
                      </a:cubicBezTo>
                      <a:cubicBezTo>
                        <a:pt x="9993" y="24075"/>
                        <a:pt x="16661" y="43029"/>
                        <a:pt x="18184" y="62841"/>
                      </a:cubicBezTo>
                      <a:cubicBezTo>
                        <a:pt x="19423" y="78939"/>
                        <a:pt x="12470" y="94941"/>
                        <a:pt x="16470" y="110562"/>
                      </a:cubicBezTo>
                      <a:cubicBezTo>
                        <a:pt x="17041" y="112848"/>
                        <a:pt x="20090" y="114276"/>
                        <a:pt x="22185" y="112848"/>
                      </a:cubicBezTo>
                      <a:cubicBezTo>
                        <a:pt x="37996" y="102275"/>
                        <a:pt x="38949" y="77986"/>
                        <a:pt x="36187" y="60460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97C184DB-C484-4E35-993B-5B1F5AE9D322}"/>
                    </a:ext>
                  </a:extLst>
                </p:cNvPr>
                <p:cNvSpPr/>
                <p:nvPr/>
              </p:nvSpPr>
              <p:spPr>
                <a:xfrm>
                  <a:off x="9600514" y="-650359"/>
                  <a:ext cx="31510" cy="86572"/>
                </a:xfrm>
                <a:custGeom>
                  <a:avLst/>
                  <a:gdLst>
                    <a:gd name="connsiteX0" fmla="*/ 11639 w 31510"/>
                    <a:gd name="connsiteY0" fmla="*/ 1617 h 86572"/>
                    <a:gd name="connsiteX1" fmla="*/ 1162 w 31510"/>
                    <a:gd name="connsiteY1" fmla="*/ 9618 h 86572"/>
                    <a:gd name="connsiteX2" fmla="*/ 10973 w 31510"/>
                    <a:gd name="connsiteY2" fmla="*/ 81627 h 86572"/>
                    <a:gd name="connsiteX3" fmla="*/ 22117 w 31510"/>
                    <a:gd name="connsiteY3" fmla="*/ 84579 h 86572"/>
                    <a:gd name="connsiteX4" fmla="*/ 11639 w 31510"/>
                    <a:gd name="connsiteY4" fmla="*/ 1617 h 86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510" h="86572">
                      <a:moveTo>
                        <a:pt x="11639" y="1617"/>
                      </a:moveTo>
                      <a:cubicBezTo>
                        <a:pt x="6210" y="-2955"/>
                        <a:pt x="-3315" y="2950"/>
                        <a:pt x="1162" y="9618"/>
                      </a:cubicBezTo>
                      <a:cubicBezTo>
                        <a:pt x="16116" y="32097"/>
                        <a:pt x="5734" y="57433"/>
                        <a:pt x="10973" y="81627"/>
                      </a:cubicBezTo>
                      <a:cubicBezTo>
                        <a:pt x="11925" y="86199"/>
                        <a:pt x="18974" y="88485"/>
                        <a:pt x="22117" y="84579"/>
                      </a:cubicBezTo>
                      <a:cubicBezTo>
                        <a:pt x="38786" y="63243"/>
                        <a:pt x="32023" y="18666"/>
                        <a:pt x="11639" y="161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F044661A-33BD-4D77-9C12-88381E0B6844}"/>
                    </a:ext>
                  </a:extLst>
                </p:cNvPr>
                <p:cNvSpPr/>
                <p:nvPr/>
              </p:nvSpPr>
              <p:spPr>
                <a:xfrm>
                  <a:off x="9236323" y="-452790"/>
                  <a:ext cx="81180" cy="70680"/>
                </a:xfrm>
                <a:custGeom>
                  <a:avLst/>
                  <a:gdLst>
                    <a:gd name="connsiteX0" fmla="*/ 79984 w 81180"/>
                    <a:gd name="connsiteY0" fmla="*/ 63127 h 70680"/>
                    <a:gd name="connsiteX1" fmla="*/ 16929 w 81180"/>
                    <a:gd name="connsiteY1" fmla="*/ 6168 h 70680"/>
                    <a:gd name="connsiteX2" fmla="*/ 165 w 81180"/>
                    <a:gd name="connsiteY2" fmla="*/ 10740 h 70680"/>
                    <a:gd name="connsiteX3" fmla="*/ 76841 w 81180"/>
                    <a:gd name="connsiteY3" fmla="*/ 70652 h 70680"/>
                    <a:gd name="connsiteX4" fmla="*/ 79984 w 81180"/>
                    <a:gd name="connsiteY4" fmla="*/ 63127 h 7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180" h="70680">
                      <a:moveTo>
                        <a:pt x="79984" y="63127"/>
                      </a:moveTo>
                      <a:cubicBezTo>
                        <a:pt x="61411" y="43887"/>
                        <a:pt x="25883" y="33314"/>
                        <a:pt x="16929" y="6168"/>
                      </a:cubicBezTo>
                      <a:cubicBezTo>
                        <a:pt x="13405" y="-4596"/>
                        <a:pt x="-1740" y="-119"/>
                        <a:pt x="165" y="10740"/>
                      </a:cubicBezTo>
                      <a:cubicBezTo>
                        <a:pt x="5880" y="43315"/>
                        <a:pt x="46647" y="66842"/>
                        <a:pt x="76841" y="70652"/>
                      </a:cubicBezTo>
                      <a:cubicBezTo>
                        <a:pt x="80937" y="71128"/>
                        <a:pt x="82461" y="65604"/>
                        <a:pt x="79984" y="6312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ABA808B9-962E-4427-99AF-6468203080A5}"/>
                    </a:ext>
                  </a:extLst>
                </p:cNvPr>
                <p:cNvSpPr/>
                <p:nvPr/>
              </p:nvSpPr>
              <p:spPr>
                <a:xfrm>
                  <a:off x="9311487" y="-813996"/>
                  <a:ext cx="83430" cy="24710"/>
                </a:xfrm>
                <a:custGeom>
                  <a:avLst/>
                  <a:gdLst>
                    <a:gd name="connsiteX0" fmla="*/ 82639 w 83430"/>
                    <a:gd name="connsiteY0" fmla="*/ 10187 h 24710"/>
                    <a:gd name="connsiteX1" fmla="*/ 5105 w 83430"/>
                    <a:gd name="connsiteY1" fmla="*/ 10568 h 24710"/>
                    <a:gd name="connsiteX2" fmla="*/ 8916 w 83430"/>
                    <a:gd name="connsiteY2" fmla="*/ 24474 h 24710"/>
                    <a:gd name="connsiteX3" fmla="*/ 80543 w 83430"/>
                    <a:gd name="connsiteY3" fmla="*/ 15235 h 24710"/>
                    <a:gd name="connsiteX4" fmla="*/ 82639 w 83430"/>
                    <a:gd name="connsiteY4" fmla="*/ 10187 h 2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430" h="24710">
                      <a:moveTo>
                        <a:pt x="82639" y="10187"/>
                      </a:moveTo>
                      <a:cubicBezTo>
                        <a:pt x="63684" y="-9721"/>
                        <a:pt x="27013" y="4662"/>
                        <a:pt x="5105" y="10568"/>
                      </a:cubicBezTo>
                      <a:cubicBezTo>
                        <a:pt x="-3848" y="12949"/>
                        <a:pt x="-38" y="26665"/>
                        <a:pt x="8916" y="24474"/>
                      </a:cubicBezTo>
                      <a:cubicBezTo>
                        <a:pt x="33300" y="18569"/>
                        <a:pt x="55493" y="15140"/>
                        <a:pt x="80543" y="15235"/>
                      </a:cubicBezTo>
                      <a:cubicBezTo>
                        <a:pt x="83115" y="15330"/>
                        <a:pt x="84354" y="12092"/>
                        <a:pt x="82639" y="1018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B3EBE867-1FC4-41B1-BA4C-F9B8D08EF58D}"/>
                    </a:ext>
                  </a:extLst>
                </p:cNvPr>
                <p:cNvSpPr/>
                <p:nvPr/>
              </p:nvSpPr>
              <p:spPr>
                <a:xfrm>
                  <a:off x="9296069" y="-464440"/>
                  <a:ext cx="78377" cy="51619"/>
                </a:xfrm>
                <a:custGeom>
                  <a:avLst/>
                  <a:gdLst>
                    <a:gd name="connsiteX0" fmla="*/ 76721 w 78377"/>
                    <a:gd name="connsiteY0" fmla="*/ 43345 h 51619"/>
                    <a:gd name="connsiteX1" fmla="*/ 39383 w 78377"/>
                    <a:gd name="connsiteY1" fmla="*/ 28962 h 51619"/>
                    <a:gd name="connsiteX2" fmla="*/ 10808 w 78377"/>
                    <a:gd name="connsiteY2" fmla="*/ 5436 h 51619"/>
                    <a:gd name="connsiteX3" fmla="*/ 3760 w 78377"/>
                    <a:gd name="connsiteY3" fmla="*/ 1245 h 51619"/>
                    <a:gd name="connsiteX4" fmla="*/ 76816 w 78377"/>
                    <a:gd name="connsiteY4" fmla="*/ 49346 h 51619"/>
                    <a:gd name="connsiteX5" fmla="*/ 76721 w 78377"/>
                    <a:gd name="connsiteY5" fmla="*/ 43345 h 5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377" h="51619">
                      <a:moveTo>
                        <a:pt x="76721" y="43345"/>
                      </a:moveTo>
                      <a:cubicBezTo>
                        <a:pt x="66625" y="35725"/>
                        <a:pt x="50813" y="34201"/>
                        <a:pt x="39383" y="28962"/>
                      </a:cubicBezTo>
                      <a:cubicBezTo>
                        <a:pt x="32715" y="26010"/>
                        <a:pt x="8617" y="15723"/>
                        <a:pt x="10808" y="5436"/>
                      </a:cubicBezTo>
                      <a:cubicBezTo>
                        <a:pt x="11665" y="1435"/>
                        <a:pt x="6807" y="-1899"/>
                        <a:pt x="3760" y="1245"/>
                      </a:cubicBezTo>
                      <a:cubicBezTo>
                        <a:pt x="-17672" y="22962"/>
                        <a:pt x="58719" y="61347"/>
                        <a:pt x="76816" y="49346"/>
                      </a:cubicBezTo>
                      <a:cubicBezTo>
                        <a:pt x="79007" y="47822"/>
                        <a:pt x="78817" y="44964"/>
                        <a:pt x="76721" y="43345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图形 602">
                <a:extLst>
                  <a:ext uri="{FF2B5EF4-FFF2-40B4-BE49-F238E27FC236}">
                    <a16:creationId xmlns:a16="http://schemas.microsoft.com/office/drawing/2014/main" id="{C4CA4FC2-4A0B-4E0C-9486-ADBFCE422B53}"/>
                  </a:ext>
                </a:extLst>
              </p:cNvPr>
              <p:cNvGrpSpPr/>
              <p:nvPr/>
            </p:nvGrpSpPr>
            <p:grpSpPr>
              <a:xfrm>
                <a:off x="8788935" y="-799228"/>
                <a:ext cx="198160" cy="177024"/>
                <a:chOff x="8788935" y="-799228"/>
                <a:chExt cx="198160" cy="177024"/>
              </a:xfrm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F0B29C29-CF50-428D-8FFC-7B74E0D69B8C}"/>
                    </a:ext>
                  </a:extLst>
                </p:cNvPr>
                <p:cNvSpPr/>
                <p:nvPr/>
              </p:nvSpPr>
              <p:spPr>
                <a:xfrm>
                  <a:off x="8845372" y="-799228"/>
                  <a:ext cx="141724" cy="70438"/>
                </a:xfrm>
                <a:custGeom>
                  <a:avLst/>
                  <a:gdLst>
                    <a:gd name="connsiteX0" fmla="*/ 13735 w 141724"/>
                    <a:gd name="connsiteY0" fmla="*/ 28851 h 70438"/>
                    <a:gd name="connsiteX1" fmla="*/ 113176 w 141724"/>
                    <a:gd name="connsiteY1" fmla="*/ 181 h 70438"/>
                    <a:gd name="connsiteX2" fmla="*/ 141370 w 141724"/>
                    <a:gd name="connsiteY2" fmla="*/ 11230 h 70438"/>
                    <a:gd name="connsiteX3" fmla="*/ 94031 w 141724"/>
                    <a:gd name="connsiteY3" fmla="*/ 56569 h 70438"/>
                    <a:gd name="connsiteX4" fmla="*/ 16497 w 141724"/>
                    <a:gd name="connsiteY4" fmla="*/ 69047 h 70438"/>
                    <a:gd name="connsiteX5" fmla="*/ 13735 w 141724"/>
                    <a:gd name="connsiteY5" fmla="*/ 28851 h 70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1724" h="70438">
                      <a:moveTo>
                        <a:pt x="13735" y="28851"/>
                      </a:moveTo>
                      <a:cubicBezTo>
                        <a:pt x="45739" y="18850"/>
                        <a:pt x="79553" y="4086"/>
                        <a:pt x="113176" y="181"/>
                      </a:cubicBezTo>
                      <a:cubicBezTo>
                        <a:pt x="113938" y="-390"/>
                        <a:pt x="139656" y="-295"/>
                        <a:pt x="141370" y="11230"/>
                      </a:cubicBezTo>
                      <a:cubicBezTo>
                        <a:pt x="145466" y="37233"/>
                        <a:pt x="113081" y="49711"/>
                        <a:pt x="94031" y="56569"/>
                      </a:cubicBezTo>
                      <a:cubicBezTo>
                        <a:pt x="71171" y="64761"/>
                        <a:pt x="41072" y="74000"/>
                        <a:pt x="16497" y="69047"/>
                      </a:cubicBezTo>
                      <a:cubicBezTo>
                        <a:pt x="-3410" y="65046"/>
                        <a:pt x="-6458" y="35138"/>
                        <a:pt x="13735" y="2885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3325C1A7-5693-460E-9C6E-A30C967631EB}"/>
                    </a:ext>
                  </a:extLst>
                </p:cNvPr>
                <p:cNvSpPr/>
                <p:nvPr/>
              </p:nvSpPr>
              <p:spPr>
                <a:xfrm>
                  <a:off x="8788935" y="-777529"/>
                  <a:ext cx="153929" cy="155324"/>
                </a:xfrm>
                <a:custGeom>
                  <a:avLst/>
                  <a:gdLst>
                    <a:gd name="connsiteX0" fmla="*/ 8354 w 153929"/>
                    <a:gd name="connsiteY0" fmla="*/ 154218 h 155324"/>
                    <a:gd name="connsiteX1" fmla="*/ 544 w 153929"/>
                    <a:gd name="connsiteY1" fmla="*/ 148027 h 155324"/>
                    <a:gd name="connsiteX2" fmla="*/ 70172 w 153929"/>
                    <a:gd name="connsiteY2" fmla="*/ 67922 h 155324"/>
                    <a:gd name="connsiteX3" fmla="*/ 146848 w 153929"/>
                    <a:gd name="connsiteY3" fmla="*/ 104 h 155324"/>
                    <a:gd name="connsiteX4" fmla="*/ 153420 w 153929"/>
                    <a:gd name="connsiteY4" fmla="*/ 9057 h 155324"/>
                    <a:gd name="connsiteX5" fmla="*/ 81506 w 153929"/>
                    <a:gd name="connsiteY5" fmla="*/ 93925 h 155324"/>
                    <a:gd name="connsiteX6" fmla="*/ 8354 w 153929"/>
                    <a:gd name="connsiteY6" fmla="*/ 154218 h 155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929" h="155324">
                      <a:moveTo>
                        <a:pt x="8354" y="154218"/>
                      </a:moveTo>
                      <a:cubicBezTo>
                        <a:pt x="4640" y="157647"/>
                        <a:pt x="-1933" y="152409"/>
                        <a:pt x="544" y="148027"/>
                      </a:cubicBezTo>
                      <a:cubicBezTo>
                        <a:pt x="17975" y="116880"/>
                        <a:pt x="47597" y="95354"/>
                        <a:pt x="70172" y="67922"/>
                      </a:cubicBezTo>
                      <a:cubicBezTo>
                        <a:pt x="91508" y="41919"/>
                        <a:pt x="112082" y="7057"/>
                        <a:pt x="146848" y="104"/>
                      </a:cubicBezTo>
                      <a:cubicBezTo>
                        <a:pt x="151610" y="-849"/>
                        <a:pt x="155325" y="4962"/>
                        <a:pt x="153420" y="9057"/>
                      </a:cubicBezTo>
                      <a:cubicBezTo>
                        <a:pt x="138942" y="40680"/>
                        <a:pt x="104462" y="67446"/>
                        <a:pt x="81506" y="93925"/>
                      </a:cubicBezTo>
                      <a:cubicBezTo>
                        <a:pt x="59789" y="119071"/>
                        <a:pt x="32453" y="132501"/>
                        <a:pt x="8354" y="154218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F6F75A0-77A1-4CE5-BDC3-49ACC8C3D9D5}"/>
                  </a:ext>
                </a:extLst>
              </p:cNvPr>
              <p:cNvSpPr/>
              <p:nvPr/>
            </p:nvSpPr>
            <p:spPr>
              <a:xfrm>
                <a:off x="7731904" y="-926951"/>
                <a:ext cx="696052" cy="663346"/>
              </a:xfrm>
              <a:custGeom>
                <a:avLst/>
                <a:gdLst>
                  <a:gd name="connsiteX0" fmla="*/ 607329 w 696052"/>
                  <a:gd name="connsiteY0" fmla="*/ 111235 h 663346"/>
                  <a:gd name="connsiteX1" fmla="*/ 505125 w 696052"/>
                  <a:gd name="connsiteY1" fmla="*/ 29130 h 663346"/>
                  <a:gd name="connsiteX2" fmla="*/ 344534 w 696052"/>
                  <a:gd name="connsiteY2" fmla="*/ 2269 h 663346"/>
                  <a:gd name="connsiteX3" fmla="*/ 97551 w 696052"/>
                  <a:gd name="connsiteY3" fmla="*/ 80279 h 663346"/>
                  <a:gd name="connsiteX4" fmla="*/ 1062 w 696052"/>
                  <a:gd name="connsiteY4" fmla="*/ 324500 h 663346"/>
                  <a:gd name="connsiteX5" fmla="*/ 140318 w 696052"/>
                  <a:gd name="connsiteY5" fmla="*/ 623680 h 663346"/>
                  <a:gd name="connsiteX6" fmla="*/ 541035 w 696052"/>
                  <a:gd name="connsiteY6" fmla="*/ 597106 h 663346"/>
                  <a:gd name="connsiteX7" fmla="*/ 693339 w 696052"/>
                  <a:gd name="connsiteY7" fmla="*/ 392318 h 663346"/>
                  <a:gd name="connsiteX8" fmla="*/ 607329 w 696052"/>
                  <a:gd name="connsiteY8" fmla="*/ 111235 h 663346"/>
                  <a:gd name="connsiteX9" fmla="*/ 551607 w 696052"/>
                  <a:gd name="connsiteY9" fmla="*/ 508333 h 663346"/>
                  <a:gd name="connsiteX10" fmla="*/ 72119 w 696052"/>
                  <a:gd name="connsiteY10" fmla="*/ 455945 h 663346"/>
                  <a:gd name="connsiteX11" fmla="*/ 79453 w 696052"/>
                  <a:gd name="connsiteY11" fmla="*/ 216582 h 663346"/>
                  <a:gd name="connsiteX12" fmla="*/ 357488 w 696052"/>
                  <a:gd name="connsiteY12" fmla="*/ 55800 h 663346"/>
                  <a:gd name="connsiteX13" fmla="*/ 618378 w 696052"/>
                  <a:gd name="connsiteY13" fmla="*/ 288781 h 663346"/>
                  <a:gd name="connsiteX14" fmla="*/ 551607 w 696052"/>
                  <a:gd name="connsiteY14" fmla="*/ 508333 h 66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6052" h="663346">
                    <a:moveTo>
                      <a:pt x="607329" y="111235"/>
                    </a:moveTo>
                    <a:cubicBezTo>
                      <a:pt x="579611" y="75898"/>
                      <a:pt x="546654" y="46942"/>
                      <a:pt x="505125" y="29130"/>
                    </a:cubicBezTo>
                    <a:cubicBezTo>
                      <a:pt x="456929" y="8461"/>
                      <a:pt x="396255" y="7889"/>
                      <a:pt x="344534" y="2269"/>
                    </a:cubicBezTo>
                    <a:cubicBezTo>
                      <a:pt x="250236" y="-7922"/>
                      <a:pt x="168798" y="15890"/>
                      <a:pt x="97551" y="80279"/>
                    </a:cubicBezTo>
                    <a:cubicBezTo>
                      <a:pt x="29066" y="142096"/>
                      <a:pt x="8587" y="236299"/>
                      <a:pt x="1062" y="324500"/>
                    </a:cubicBezTo>
                    <a:cubicBezTo>
                      <a:pt x="-8367" y="435181"/>
                      <a:pt x="45544" y="564340"/>
                      <a:pt x="140318" y="623680"/>
                    </a:cubicBezTo>
                    <a:cubicBezTo>
                      <a:pt x="257380" y="697023"/>
                      <a:pt x="425782" y="657113"/>
                      <a:pt x="541035" y="597106"/>
                    </a:cubicBezTo>
                    <a:cubicBezTo>
                      <a:pt x="619235" y="556434"/>
                      <a:pt x="680290" y="480424"/>
                      <a:pt x="693339" y="392318"/>
                    </a:cubicBezTo>
                    <a:cubicBezTo>
                      <a:pt x="707341" y="297544"/>
                      <a:pt x="665431" y="185245"/>
                      <a:pt x="607329" y="111235"/>
                    </a:cubicBezTo>
                    <a:close/>
                    <a:moveTo>
                      <a:pt x="551607" y="508333"/>
                    </a:moveTo>
                    <a:cubicBezTo>
                      <a:pt x="419781" y="625014"/>
                      <a:pt x="147271" y="649303"/>
                      <a:pt x="72119" y="455945"/>
                    </a:cubicBezTo>
                    <a:cubicBezTo>
                      <a:pt x="43068" y="381174"/>
                      <a:pt x="57450" y="291163"/>
                      <a:pt x="79453" y="216582"/>
                    </a:cubicBezTo>
                    <a:cubicBezTo>
                      <a:pt x="115267" y="95233"/>
                      <a:pt x="243759" y="50561"/>
                      <a:pt x="357488" y="55800"/>
                    </a:cubicBezTo>
                    <a:cubicBezTo>
                      <a:pt x="500077" y="62372"/>
                      <a:pt x="582468" y="155241"/>
                      <a:pt x="618378" y="288781"/>
                    </a:cubicBezTo>
                    <a:cubicBezTo>
                      <a:pt x="641142" y="373078"/>
                      <a:pt x="616473" y="450897"/>
                      <a:pt x="551607" y="508333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909CE028-05CE-4865-AAA5-F22A9C0CFD3E}"/>
                  </a:ext>
                </a:extLst>
              </p:cNvPr>
              <p:cNvSpPr/>
              <p:nvPr/>
            </p:nvSpPr>
            <p:spPr>
              <a:xfrm>
                <a:off x="8031440" y="-644009"/>
                <a:ext cx="96980" cy="97243"/>
              </a:xfrm>
              <a:custGeom>
                <a:avLst/>
                <a:gdLst>
                  <a:gd name="connsiteX0" fmla="*/ 91765 w 96980"/>
                  <a:gd name="connsiteY0" fmla="*/ 40510 h 97243"/>
                  <a:gd name="connsiteX1" fmla="*/ 91670 w 96980"/>
                  <a:gd name="connsiteY1" fmla="*/ 40319 h 97243"/>
                  <a:gd name="connsiteX2" fmla="*/ 71477 w 96980"/>
                  <a:gd name="connsiteY2" fmla="*/ 6982 h 97243"/>
                  <a:gd name="connsiteX3" fmla="*/ 12993 w 96980"/>
                  <a:gd name="connsiteY3" fmla="*/ 13935 h 97243"/>
                  <a:gd name="connsiteX4" fmla="*/ 15279 w 96980"/>
                  <a:gd name="connsiteY4" fmla="*/ 80420 h 97243"/>
                  <a:gd name="connsiteX5" fmla="*/ 84717 w 96980"/>
                  <a:gd name="connsiteY5" fmla="*/ 86897 h 97243"/>
                  <a:gd name="connsiteX6" fmla="*/ 91765 w 96980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80" h="97243">
                    <a:moveTo>
                      <a:pt x="91765" y="40510"/>
                    </a:moveTo>
                    <a:cubicBezTo>
                      <a:pt x="91765" y="40415"/>
                      <a:pt x="91670" y="40415"/>
                      <a:pt x="91670" y="40319"/>
                    </a:cubicBezTo>
                    <a:cubicBezTo>
                      <a:pt x="90241" y="27365"/>
                      <a:pt x="83383" y="15078"/>
                      <a:pt x="71477" y="6982"/>
                    </a:cubicBezTo>
                    <a:cubicBezTo>
                      <a:pt x="53094" y="-5496"/>
                      <a:pt x="28710" y="-67"/>
                      <a:pt x="12993" y="13935"/>
                    </a:cubicBezTo>
                    <a:cubicBezTo>
                      <a:pt x="-7485" y="32223"/>
                      <a:pt x="-1485" y="62513"/>
                      <a:pt x="15279" y="80420"/>
                    </a:cubicBezTo>
                    <a:cubicBezTo>
                      <a:pt x="33282" y="99660"/>
                      <a:pt x="64143" y="103184"/>
                      <a:pt x="84717" y="86897"/>
                    </a:cubicBezTo>
                    <a:cubicBezTo>
                      <a:pt x="98147" y="76419"/>
                      <a:pt x="100623" y="54607"/>
                      <a:pt x="91765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" name="图形 602">
                <a:extLst>
                  <a:ext uri="{FF2B5EF4-FFF2-40B4-BE49-F238E27FC236}">
                    <a16:creationId xmlns:a16="http://schemas.microsoft.com/office/drawing/2014/main" id="{00559785-D3A6-4757-B26C-ECC83D950E10}"/>
                  </a:ext>
                </a:extLst>
              </p:cNvPr>
              <p:cNvGrpSpPr/>
              <p:nvPr/>
            </p:nvGrpSpPr>
            <p:grpSpPr>
              <a:xfrm>
                <a:off x="8050538" y="-1404767"/>
                <a:ext cx="1388764" cy="882519"/>
                <a:chOff x="8050538" y="-1404767"/>
                <a:chExt cx="1388764" cy="882519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FCE18286-012A-46B8-BDF9-5A958B21EC93}"/>
                    </a:ext>
                  </a:extLst>
                </p:cNvPr>
                <p:cNvSpPr/>
                <p:nvPr/>
              </p:nvSpPr>
              <p:spPr>
                <a:xfrm>
                  <a:off x="8769389" y="-709650"/>
                  <a:ext cx="643733" cy="184200"/>
                </a:xfrm>
                <a:custGeom>
                  <a:avLst/>
                  <a:gdLst>
                    <a:gd name="connsiteX0" fmla="*/ 592734 w 643733"/>
                    <a:gd name="connsiteY0" fmla="*/ 81577 h 184200"/>
                    <a:gd name="connsiteX1" fmla="*/ 451859 w 643733"/>
                    <a:gd name="connsiteY1" fmla="*/ 41191 h 184200"/>
                    <a:gd name="connsiteX2" fmla="*/ 334606 w 643733"/>
                    <a:gd name="connsiteY2" fmla="*/ 22236 h 184200"/>
                    <a:gd name="connsiteX3" fmla="*/ 660 w 643733"/>
                    <a:gd name="connsiteY3" fmla="*/ 93102 h 184200"/>
                    <a:gd name="connsiteX4" fmla="*/ 2279 w 643733"/>
                    <a:gd name="connsiteY4" fmla="*/ 105580 h 184200"/>
                    <a:gd name="connsiteX5" fmla="*/ 197732 w 643733"/>
                    <a:gd name="connsiteY5" fmla="*/ 181303 h 184200"/>
                    <a:gd name="connsiteX6" fmla="*/ 632643 w 643733"/>
                    <a:gd name="connsiteY6" fmla="*/ 154538 h 184200"/>
                    <a:gd name="connsiteX7" fmla="*/ 592734 w 643733"/>
                    <a:gd name="connsiteY7" fmla="*/ 81577 h 184200"/>
                    <a:gd name="connsiteX8" fmla="*/ 613498 w 643733"/>
                    <a:gd name="connsiteY8" fmla="*/ 122534 h 184200"/>
                    <a:gd name="connsiteX9" fmla="*/ 204495 w 643733"/>
                    <a:gd name="connsiteY9" fmla="*/ 152728 h 184200"/>
                    <a:gd name="connsiteX10" fmla="*/ 113150 w 643733"/>
                    <a:gd name="connsiteY10" fmla="*/ 146918 h 184200"/>
                    <a:gd name="connsiteX11" fmla="*/ 20853 w 643733"/>
                    <a:gd name="connsiteY11" fmla="*/ 114914 h 184200"/>
                    <a:gd name="connsiteX12" fmla="*/ 30092 w 643733"/>
                    <a:gd name="connsiteY12" fmla="*/ 101484 h 184200"/>
                    <a:gd name="connsiteX13" fmla="*/ 29140 w 643733"/>
                    <a:gd name="connsiteY13" fmla="*/ 99579 h 184200"/>
                    <a:gd name="connsiteX14" fmla="*/ 29235 w 643733"/>
                    <a:gd name="connsiteY14" fmla="*/ 97388 h 184200"/>
                    <a:gd name="connsiteX15" fmla="*/ 68287 w 643733"/>
                    <a:gd name="connsiteY15" fmla="*/ 53002 h 184200"/>
                    <a:gd name="connsiteX16" fmla="*/ 150202 w 643733"/>
                    <a:gd name="connsiteY16" fmla="*/ 34999 h 184200"/>
                    <a:gd name="connsiteX17" fmla="*/ 315556 w 643733"/>
                    <a:gd name="connsiteY17" fmla="*/ 50906 h 184200"/>
                    <a:gd name="connsiteX18" fmla="*/ 473100 w 643733"/>
                    <a:gd name="connsiteY18" fmla="*/ 75005 h 184200"/>
                    <a:gd name="connsiteX19" fmla="*/ 613498 w 643733"/>
                    <a:gd name="connsiteY19" fmla="*/ 122534 h 184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3733" h="184200">
                      <a:moveTo>
                        <a:pt x="592734" y="81577"/>
                      </a:moveTo>
                      <a:cubicBezTo>
                        <a:pt x="557872" y="71099"/>
                        <a:pt x="487864" y="43477"/>
                        <a:pt x="451859" y="41191"/>
                      </a:cubicBezTo>
                      <a:cubicBezTo>
                        <a:pt x="412044" y="38619"/>
                        <a:pt x="373564" y="30142"/>
                        <a:pt x="334606" y="22236"/>
                      </a:cubicBezTo>
                      <a:cubicBezTo>
                        <a:pt x="231927" y="1472"/>
                        <a:pt x="44951" y="-38248"/>
                        <a:pt x="660" y="93102"/>
                      </a:cubicBezTo>
                      <a:cubicBezTo>
                        <a:pt x="-674" y="97007"/>
                        <a:pt x="88" y="101865"/>
                        <a:pt x="2279" y="105580"/>
                      </a:cubicBezTo>
                      <a:cubicBezTo>
                        <a:pt x="11042" y="179018"/>
                        <a:pt x="143440" y="182542"/>
                        <a:pt x="197732" y="181303"/>
                      </a:cubicBezTo>
                      <a:cubicBezTo>
                        <a:pt x="278409" y="179398"/>
                        <a:pt x="596353" y="199592"/>
                        <a:pt x="632643" y="154538"/>
                      </a:cubicBezTo>
                      <a:cubicBezTo>
                        <a:pt x="661981" y="118057"/>
                        <a:pt x="627691" y="92054"/>
                        <a:pt x="592734" y="81577"/>
                      </a:cubicBezTo>
                      <a:close/>
                      <a:moveTo>
                        <a:pt x="613498" y="122534"/>
                      </a:moveTo>
                      <a:cubicBezTo>
                        <a:pt x="604926" y="159110"/>
                        <a:pt x="281362" y="157967"/>
                        <a:pt x="204495" y="152728"/>
                      </a:cubicBezTo>
                      <a:cubicBezTo>
                        <a:pt x="174205" y="150633"/>
                        <a:pt x="143249" y="150728"/>
                        <a:pt x="113150" y="146918"/>
                      </a:cubicBezTo>
                      <a:cubicBezTo>
                        <a:pt x="89718" y="143965"/>
                        <a:pt x="40665" y="137107"/>
                        <a:pt x="20853" y="114914"/>
                      </a:cubicBezTo>
                      <a:cubicBezTo>
                        <a:pt x="27139" y="113676"/>
                        <a:pt x="32568" y="108723"/>
                        <a:pt x="30092" y="101484"/>
                      </a:cubicBezTo>
                      <a:cubicBezTo>
                        <a:pt x="29806" y="100817"/>
                        <a:pt x="29425" y="100246"/>
                        <a:pt x="29140" y="99579"/>
                      </a:cubicBezTo>
                      <a:cubicBezTo>
                        <a:pt x="29235" y="98817"/>
                        <a:pt x="29235" y="98150"/>
                        <a:pt x="29235" y="97388"/>
                      </a:cubicBezTo>
                      <a:cubicBezTo>
                        <a:pt x="39045" y="79100"/>
                        <a:pt x="47618" y="63670"/>
                        <a:pt x="68287" y="53002"/>
                      </a:cubicBezTo>
                      <a:cubicBezTo>
                        <a:pt x="92671" y="40334"/>
                        <a:pt x="123056" y="37190"/>
                        <a:pt x="150202" y="34999"/>
                      </a:cubicBezTo>
                      <a:cubicBezTo>
                        <a:pt x="205066" y="30523"/>
                        <a:pt x="261835" y="41000"/>
                        <a:pt x="315556" y="50906"/>
                      </a:cubicBezTo>
                      <a:cubicBezTo>
                        <a:pt x="368325" y="60622"/>
                        <a:pt x="419284" y="72052"/>
                        <a:pt x="473100" y="75005"/>
                      </a:cubicBezTo>
                      <a:cubicBezTo>
                        <a:pt x="502818" y="76624"/>
                        <a:pt x="622071" y="85958"/>
                        <a:pt x="613498" y="12253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5F2DC240-AB04-4DFB-BD75-5C3996625B78}"/>
                    </a:ext>
                  </a:extLst>
                </p:cNvPr>
                <p:cNvSpPr/>
                <p:nvPr/>
              </p:nvSpPr>
              <p:spPr>
                <a:xfrm>
                  <a:off x="8050538" y="-1404767"/>
                  <a:ext cx="1388764" cy="882519"/>
                </a:xfrm>
                <a:custGeom>
                  <a:avLst/>
                  <a:gdLst>
                    <a:gd name="connsiteX0" fmla="*/ 1377497 w 1388764"/>
                    <a:gd name="connsiteY0" fmla="*/ 777075 h 882519"/>
                    <a:gd name="connsiteX1" fmla="*/ 1341778 w 1388764"/>
                    <a:gd name="connsiteY1" fmla="*/ 758596 h 882519"/>
                    <a:gd name="connsiteX2" fmla="*/ 1329205 w 1388764"/>
                    <a:gd name="connsiteY2" fmla="*/ 764407 h 882519"/>
                    <a:gd name="connsiteX3" fmla="*/ 981257 w 1388764"/>
                    <a:gd name="connsiteY3" fmla="*/ 392455 h 882519"/>
                    <a:gd name="connsiteX4" fmla="*/ 863718 w 1388764"/>
                    <a:gd name="connsiteY4" fmla="*/ 275869 h 882519"/>
                    <a:gd name="connsiteX5" fmla="*/ 853146 w 1388764"/>
                    <a:gd name="connsiteY5" fmla="*/ 276822 h 882519"/>
                    <a:gd name="connsiteX6" fmla="*/ 843811 w 1388764"/>
                    <a:gd name="connsiteY6" fmla="*/ 285871 h 882519"/>
                    <a:gd name="connsiteX7" fmla="*/ 805330 w 1388764"/>
                    <a:gd name="connsiteY7" fmla="*/ 434556 h 882519"/>
                    <a:gd name="connsiteX8" fmla="*/ 701222 w 1388764"/>
                    <a:gd name="connsiteY8" fmla="*/ 417506 h 882519"/>
                    <a:gd name="connsiteX9" fmla="*/ 541202 w 1388764"/>
                    <a:gd name="connsiteY9" fmla="*/ 373501 h 882519"/>
                    <a:gd name="connsiteX10" fmla="*/ 234402 w 1388764"/>
                    <a:gd name="connsiteY10" fmla="*/ 198526 h 882519"/>
                    <a:gd name="connsiteX11" fmla="*/ 234402 w 1388764"/>
                    <a:gd name="connsiteY11" fmla="*/ 16885 h 882519"/>
                    <a:gd name="connsiteX12" fmla="*/ 200969 w 1388764"/>
                    <a:gd name="connsiteY12" fmla="*/ 311 h 882519"/>
                    <a:gd name="connsiteX13" fmla="*/ 176013 w 1388764"/>
                    <a:gd name="connsiteY13" fmla="*/ 286728 h 882519"/>
                    <a:gd name="connsiteX14" fmla="*/ 138961 w 1388764"/>
                    <a:gd name="connsiteY14" fmla="*/ 527044 h 882519"/>
                    <a:gd name="connsiteX15" fmla="*/ 3897 w 1388764"/>
                    <a:gd name="connsiteY15" fmla="*/ 782599 h 882519"/>
                    <a:gd name="connsiteX16" fmla="*/ 50760 w 1388764"/>
                    <a:gd name="connsiteY16" fmla="*/ 809555 h 882519"/>
                    <a:gd name="connsiteX17" fmla="*/ 185824 w 1388764"/>
                    <a:gd name="connsiteY17" fmla="*/ 553999 h 882519"/>
                    <a:gd name="connsiteX18" fmla="*/ 230211 w 1388764"/>
                    <a:gd name="connsiteY18" fmla="*/ 282918 h 882519"/>
                    <a:gd name="connsiteX19" fmla="*/ 430426 w 1388764"/>
                    <a:gd name="connsiteY19" fmla="*/ 487229 h 882519"/>
                    <a:gd name="connsiteX20" fmla="*/ 651501 w 1388764"/>
                    <a:gd name="connsiteY20" fmla="*/ 708019 h 882519"/>
                    <a:gd name="connsiteX21" fmla="*/ 688173 w 1388764"/>
                    <a:gd name="connsiteY21" fmla="*/ 850036 h 882519"/>
                    <a:gd name="connsiteX22" fmla="*/ 881054 w 1388764"/>
                    <a:gd name="connsiteY22" fmla="*/ 820509 h 882519"/>
                    <a:gd name="connsiteX23" fmla="*/ 896675 w 1388764"/>
                    <a:gd name="connsiteY23" fmla="*/ 755739 h 882519"/>
                    <a:gd name="connsiteX24" fmla="*/ 985067 w 1388764"/>
                    <a:gd name="connsiteY24" fmla="*/ 766407 h 882519"/>
                    <a:gd name="connsiteX25" fmla="*/ 1170900 w 1388764"/>
                    <a:gd name="connsiteY25" fmla="*/ 782314 h 882519"/>
                    <a:gd name="connsiteX26" fmla="*/ 1287010 w 1388764"/>
                    <a:gd name="connsiteY26" fmla="*/ 807841 h 882519"/>
                    <a:gd name="connsiteX27" fmla="*/ 1297678 w 1388764"/>
                    <a:gd name="connsiteY27" fmla="*/ 831653 h 882519"/>
                    <a:gd name="connsiteX28" fmla="*/ 1363114 w 1388764"/>
                    <a:gd name="connsiteY28" fmla="*/ 850132 h 882519"/>
                    <a:gd name="connsiteX29" fmla="*/ 1386832 w 1388764"/>
                    <a:gd name="connsiteY29" fmla="*/ 822319 h 882519"/>
                    <a:gd name="connsiteX30" fmla="*/ 1377497 w 1388764"/>
                    <a:gd name="connsiteY30" fmla="*/ 777075 h 882519"/>
                    <a:gd name="connsiteX31" fmla="*/ 790376 w 1388764"/>
                    <a:gd name="connsiteY31" fmla="*/ 496468 h 882519"/>
                    <a:gd name="connsiteX32" fmla="*/ 778946 w 1388764"/>
                    <a:gd name="connsiteY32" fmla="*/ 636105 h 882519"/>
                    <a:gd name="connsiteX33" fmla="*/ 679791 w 1388764"/>
                    <a:gd name="connsiteY33" fmla="*/ 666871 h 882519"/>
                    <a:gd name="connsiteX34" fmla="*/ 608163 w 1388764"/>
                    <a:gd name="connsiteY34" fmla="*/ 596957 h 882519"/>
                    <a:gd name="connsiteX35" fmla="*/ 469669 w 1388764"/>
                    <a:gd name="connsiteY35" fmla="*/ 453987 h 882519"/>
                    <a:gd name="connsiteX36" fmla="*/ 343463 w 1388764"/>
                    <a:gd name="connsiteY36" fmla="*/ 335401 h 882519"/>
                    <a:gd name="connsiteX37" fmla="*/ 499387 w 1388764"/>
                    <a:gd name="connsiteY37" fmla="*/ 402838 h 882519"/>
                    <a:gd name="connsiteX38" fmla="*/ 669409 w 1388764"/>
                    <a:gd name="connsiteY38" fmla="*/ 457797 h 882519"/>
                    <a:gd name="connsiteX39" fmla="*/ 794376 w 1388764"/>
                    <a:gd name="connsiteY39" fmla="*/ 478466 h 882519"/>
                    <a:gd name="connsiteX40" fmla="*/ 790376 w 1388764"/>
                    <a:gd name="connsiteY40" fmla="*/ 496468 h 882519"/>
                    <a:gd name="connsiteX41" fmla="*/ 1126608 w 1388764"/>
                    <a:gd name="connsiteY41" fmla="*/ 720115 h 882519"/>
                    <a:gd name="connsiteX42" fmla="*/ 960873 w 1388764"/>
                    <a:gd name="connsiteY42" fmla="*/ 684682 h 882519"/>
                    <a:gd name="connsiteX43" fmla="*/ 853527 w 1388764"/>
                    <a:gd name="connsiteY43" fmla="*/ 666204 h 882519"/>
                    <a:gd name="connsiteX44" fmla="*/ 835429 w 1388764"/>
                    <a:gd name="connsiteY44" fmla="*/ 653059 h 882519"/>
                    <a:gd name="connsiteX45" fmla="*/ 867147 w 1388764"/>
                    <a:gd name="connsiteY45" fmla="*/ 315874 h 882519"/>
                    <a:gd name="connsiteX46" fmla="*/ 1270055 w 1388764"/>
                    <a:gd name="connsiteY46" fmla="*/ 764216 h 882519"/>
                    <a:gd name="connsiteX47" fmla="*/ 1126608 w 1388764"/>
                    <a:gd name="connsiteY47" fmla="*/ 720115 h 882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388764" h="882519">
                      <a:moveTo>
                        <a:pt x="1377497" y="777075"/>
                      </a:moveTo>
                      <a:cubicBezTo>
                        <a:pt x="1369210" y="766312"/>
                        <a:pt x="1355590" y="757549"/>
                        <a:pt x="1341778" y="758596"/>
                      </a:cubicBezTo>
                      <a:cubicBezTo>
                        <a:pt x="1336444" y="758977"/>
                        <a:pt x="1332349" y="761263"/>
                        <a:pt x="1329205" y="764407"/>
                      </a:cubicBezTo>
                      <a:cubicBezTo>
                        <a:pt x="1266054" y="696112"/>
                        <a:pt x="1022881" y="439318"/>
                        <a:pt x="981257" y="392455"/>
                      </a:cubicBezTo>
                      <a:cubicBezTo>
                        <a:pt x="946300" y="353117"/>
                        <a:pt x="912010" y="299206"/>
                        <a:pt x="863718" y="275869"/>
                      </a:cubicBezTo>
                      <a:cubicBezTo>
                        <a:pt x="859623" y="273964"/>
                        <a:pt x="856003" y="274631"/>
                        <a:pt x="853146" y="276822"/>
                      </a:cubicBezTo>
                      <a:cubicBezTo>
                        <a:pt x="848859" y="277774"/>
                        <a:pt x="844859" y="280918"/>
                        <a:pt x="843811" y="285871"/>
                      </a:cubicBezTo>
                      <a:cubicBezTo>
                        <a:pt x="833048" y="335972"/>
                        <a:pt x="818284" y="385026"/>
                        <a:pt x="805330" y="434556"/>
                      </a:cubicBezTo>
                      <a:cubicBezTo>
                        <a:pt x="773517" y="422459"/>
                        <a:pt x="731130" y="423221"/>
                        <a:pt x="701222" y="417506"/>
                      </a:cubicBezTo>
                      <a:cubicBezTo>
                        <a:pt x="646834" y="407124"/>
                        <a:pt x="593399" y="392074"/>
                        <a:pt x="541202" y="373501"/>
                      </a:cubicBezTo>
                      <a:cubicBezTo>
                        <a:pt x="489195" y="355022"/>
                        <a:pt x="234402" y="198526"/>
                        <a:pt x="234402" y="198526"/>
                      </a:cubicBezTo>
                      <a:cubicBezTo>
                        <a:pt x="234402" y="198526"/>
                        <a:pt x="227544" y="13932"/>
                        <a:pt x="234402" y="16885"/>
                      </a:cubicBezTo>
                      <a:cubicBezTo>
                        <a:pt x="270311" y="32506"/>
                        <a:pt x="206208" y="-3689"/>
                        <a:pt x="200969" y="311"/>
                      </a:cubicBezTo>
                      <a:cubicBezTo>
                        <a:pt x="165345" y="27457"/>
                        <a:pt x="182871" y="245104"/>
                        <a:pt x="176013" y="286728"/>
                      </a:cubicBezTo>
                      <a:cubicBezTo>
                        <a:pt x="165250" y="351879"/>
                        <a:pt x="166488" y="443319"/>
                        <a:pt x="138961" y="527044"/>
                      </a:cubicBezTo>
                      <a:cubicBezTo>
                        <a:pt x="111434" y="610768"/>
                        <a:pt x="20089" y="756596"/>
                        <a:pt x="3897" y="782599"/>
                      </a:cubicBezTo>
                      <a:cubicBezTo>
                        <a:pt x="-9629" y="804507"/>
                        <a:pt x="13517" y="845845"/>
                        <a:pt x="50760" y="809555"/>
                      </a:cubicBezTo>
                      <a:cubicBezTo>
                        <a:pt x="88098" y="773265"/>
                        <a:pt x="158392" y="632390"/>
                        <a:pt x="185824" y="553999"/>
                      </a:cubicBezTo>
                      <a:cubicBezTo>
                        <a:pt x="213256" y="475609"/>
                        <a:pt x="225543" y="307111"/>
                        <a:pt x="230211" y="282918"/>
                      </a:cubicBezTo>
                      <a:cubicBezTo>
                        <a:pt x="247451" y="315017"/>
                        <a:pt x="383944" y="439509"/>
                        <a:pt x="430426" y="487229"/>
                      </a:cubicBezTo>
                      <a:cubicBezTo>
                        <a:pt x="476718" y="534759"/>
                        <a:pt x="620640" y="685635"/>
                        <a:pt x="651501" y="708019"/>
                      </a:cubicBezTo>
                      <a:cubicBezTo>
                        <a:pt x="650073" y="712686"/>
                        <a:pt x="623212" y="792410"/>
                        <a:pt x="688173" y="850036"/>
                      </a:cubicBezTo>
                      <a:cubicBezTo>
                        <a:pt x="753228" y="907663"/>
                        <a:pt x="846097" y="882898"/>
                        <a:pt x="881054" y="820509"/>
                      </a:cubicBezTo>
                      <a:cubicBezTo>
                        <a:pt x="892674" y="799744"/>
                        <a:pt x="897532" y="777456"/>
                        <a:pt x="896675" y="755739"/>
                      </a:cubicBezTo>
                      <a:cubicBezTo>
                        <a:pt x="925917" y="760787"/>
                        <a:pt x="955635" y="763740"/>
                        <a:pt x="985067" y="766407"/>
                      </a:cubicBezTo>
                      <a:cubicBezTo>
                        <a:pt x="1046979" y="771931"/>
                        <a:pt x="1108892" y="776980"/>
                        <a:pt x="1170900" y="782314"/>
                      </a:cubicBezTo>
                      <a:cubicBezTo>
                        <a:pt x="1197570" y="784600"/>
                        <a:pt x="1259482" y="807555"/>
                        <a:pt x="1287010" y="807841"/>
                      </a:cubicBezTo>
                      <a:cubicBezTo>
                        <a:pt x="1288724" y="816318"/>
                        <a:pt x="1292820" y="824319"/>
                        <a:pt x="1297678" y="831653"/>
                      </a:cubicBezTo>
                      <a:cubicBezTo>
                        <a:pt x="1311298" y="852132"/>
                        <a:pt x="1341302" y="858609"/>
                        <a:pt x="1363114" y="850132"/>
                      </a:cubicBezTo>
                      <a:cubicBezTo>
                        <a:pt x="1374640" y="845655"/>
                        <a:pt x="1383783" y="834130"/>
                        <a:pt x="1386832" y="822319"/>
                      </a:cubicBezTo>
                      <a:cubicBezTo>
                        <a:pt x="1391213" y="805459"/>
                        <a:pt x="1388165" y="790791"/>
                        <a:pt x="1377497" y="777075"/>
                      </a:cubicBezTo>
                      <a:close/>
                      <a:moveTo>
                        <a:pt x="790376" y="496468"/>
                      </a:moveTo>
                      <a:cubicBezTo>
                        <a:pt x="781041" y="540950"/>
                        <a:pt x="778851" y="588670"/>
                        <a:pt x="778946" y="636105"/>
                      </a:cubicBezTo>
                      <a:cubicBezTo>
                        <a:pt x="763420" y="635343"/>
                        <a:pt x="706461" y="629342"/>
                        <a:pt x="679791" y="666871"/>
                      </a:cubicBezTo>
                      <a:cubicBezTo>
                        <a:pt x="657026" y="642010"/>
                        <a:pt x="630737" y="619436"/>
                        <a:pt x="608163" y="596957"/>
                      </a:cubicBezTo>
                      <a:cubicBezTo>
                        <a:pt x="561204" y="550094"/>
                        <a:pt x="515961" y="501517"/>
                        <a:pt x="469669" y="453987"/>
                      </a:cubicBezTo>
                      <a:cubicBezTo>
                        <a:pt x="429188" y="412458"/>
                        <a:pt x="385373" y="375120"/>
                        <a:pt x="343463" y="335401"/>
                      </a:cubicBezTo>
                      <a:cubicBezTo>
                        <a:pt x="395088" y="358451"/>
                        <a:pt x="447571" y="380263"/>
                        <a:pt x="499387" y="402838"/>
                      </a:cubicBezTo>
                      <a:cubicBezTo>
                        <a:pt x="553870" y="426555"/>
                        <a:pt x="611496" y="445224"/>
                        <a:pt x="669409" y="457797"/>
                      </a:cubicBezTo>
                      <a:cubicBezTo>
                        <a:pt x="702841" y="465131"/>
                        <a:pt x="753800" y="482086"/>
                        <a:pt x="794376" y="478466"/>
                      </a:cubicBezTo>
                      <a:cubicBezTo>
                        <a:pt x="793043" y="484562"/>
                        <a:pt x="791614" y="490468"/>
                        <a:pt x="790376" y="496468"/>
                      </a:cubicBezTo>
                      <a:close/>
                      <a:moveTo>
                        <a:pt x="1126608" y="720115"/>
                      </a:moveTo>
                      <a:cubicBezTo>
                        <a:pt x="1070792" y="710209"/>
                        <a:pt x="1016023" y="697922"/>
                        <a:pt x="960873" y="684682"/>
                      </a:cubicBezTo>
                      <a:cubicBezTo>
                        <a:pt x="925726" y="676205"/>
                        <a:pt x="889722" y="667156"/>
                        <a:pt x="853527" y="666204"/>
                      </a:cubicBezTo>
                      <a:cubicBezTo>
                        <a:pt x="847907" y="661346"/>
                        <a:pt x="841906" y="656869"/>
                        <a:pt x="835429" y="653059"/>
                      </a:cubicBezTo>
                      <a:cubicBezTo>
                        <a:pt x="834762" y="602196"/>
                        <a:pt x="868005" y="378263"/>
                        <a:pt x="867147" y="315874"/>
                      </a:cubicBezTo>
                      <a:cubicBezTo>
                        <a:pt x="983448" y="461702"/>
                        <a:pt x="1141182" y="629056"/>
                        <a:pt x="1270055" y="764216"/>
                      </a:cubicBezTo>
                      <a:cubicBezTo>
                        <a:pt x="1233288" y="759549"/>
                        <a:pt x="1163280" y="726592"/>
                        <a:pt x="1126608" y="720115"/>
                      </a:cubicBezTo>
                      <a:close/>
                    </a:path>
                  </a:pathLst>
                </a:custGeom>
                <a:solidFill>
                  <a:srgbClr val="CA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D7993AF6-9E7A-4525-BAE0-1BA6B5D97D68}"/>
                    </a:ext>
                  </a:extLst>
                </p:cNvPr>
                <p:cNvSpPr/>
                <p:nvPr/>
              </p:nvSpPr>
              <p:spPr>
                <a:xfrm>
                  <a:off x="9372505" y="-615596"/>
                  <a:ext cx="43910" cy="43814"/>
                </a:xfrm>
                <a:custGeom>
                  <a:avLst/>
                  <a:gdLst>
                    <a:gd name="connsiteX0" fmla="*/ 21907 w 43910"/>
                    <a:gd name="connsiteY0" fmla="*/ 0 h 43814"/>
                    <a:gd name="connsiteX1" fmla="*/ 0 w 43910"/>
                    <a:gd name="connsiteY1" fmla="*/ 21907 h 43814"/>
                    <a:gd name="connsiteX2" fmla="*/ 21907 w 43910"/>
                    <a:gd name="connsiteY2" fmla="*/ 43815 h 43814"/>
                    <a:gd name="connsiteX3" fmla="*/ 43910 w 43910"/>
                    <a:gd name="connsiteY3" fmla="*/ 21907 h 43814"/>
                    <a:gd name="connsiteX4" fmla="*/ 21907 w 43910"/>
                    <a:gd name="connsiteY4" fmla="*/ 0 h 43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43814">
                      <a:moveTo>
                        <a:pt x="21907" y="0"/>
                      </a:moveTo>
                      <a:cubicBezTo>
                        <a:pt x="9906" y="0"/>
                        <a:pt x="0" y="10001"/>
                        <a:pt x="0" y="21907"/>
                      </a:cubicBezTo>
                      <a:cubicBezTo>
                        <a:pt x="0" y="33909"/>
                        <a:pt x="10001" y="43815"/>
                        <a:pt x="21907" y="43815"/>
                      </a:cubicBezTo>
                      <a:cubicBezTo>
                        <a:pt x="33909" y="43815"/>
                        <a:pt x="43910" y="33814"/>
                        <a:pt x="43910" y="21907"/>
                      </a:cubicBezTo>
                      <a:cubicBezTo>
                        <a:pt x="43815" y="10001"/>
                        <a:pt x="33909" y="0"/>
                        <a:pt x="21907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9D3CF046-F6B1-4B0A-A0FF-01E15B892522}"/>
                  </a:ext>
                </a:extLst>
              </p:cNvPr>
              <p:cNvSpPr/>
              <p:nvPr/>
            </p:nvSpPr>
            <p:spPr>
              <a:xfrm>
                <a:off x="8204556" y="-1530795"/>
                <a:ext cx="335324" cy="180603"/>
              </a:xfrm>
              <a:custGeom>
                <a:avLst/>
                <a:gdLst>
                  <a:gd name="connsiteX0" fmla="*/ 311746 w 335324"/>
                  <a:gd name="connsiteY0" fmla="*/ 112241 h 180603"/>
                  <a:gd name="connsiteX1" fmla="*/ 89337 w 335324"/>
                  <a:gd name="connsiteY1" fmla="*/ 128434 h 180603"/>
                  <a:gd name="connsiteX2" fmla="*/ 47046 w 335324"/>
                  <a:gd name="connsiteY2" fmla="*/ 109289 h 180603"/>
                  <a:gd name="connsiteX3" fmla="*/ 84003 w 335324"/>
                  <a:gd name="connsiteY3" fmla="*/ 56425 h 180603"/>
                  <a:gd name="connsiteX4" fmla="*/ 139915 w 335324"/>
                  <a:gd name="connsiteY4" fmla="*/ 32327 h 180603"/>
                  <a:gd name="connsiteX5" fmla="*/ 160870 w 335324"/>
                  <a:gd name="connsiteY5" fmla="*/ 15944 h 180603"/>
                  <a:gd name="connsiteX6" fmla="*/ 159251 w 335324"/>
                  <a:gd name="connsiteY6" fmla="*/ 10800 h 180603"/>
                  <a:gd name="connsiteX7" fmla="*/ 159441 w 335324"/>
                  <a:gd name="connsiteY7" fmla="*/ 10610 h 180603"/>
                  <a:gd name="connsiteX8" fmla="*/ 34854 w 335324"/>
                  <a:gd name="connsiteY8" fmla="*/ 37756 h 180603"/>
                  <a:gd name="connsiteX9" fmla="*/ 30758 w 335324"/>
                  <a:gd name="connsiteY9" fmla="*/ 155294 h 180603"/>
                  <a:gd name="connsiteX10" fmla="*/ 187064 w 335324"/>
                  <a:gd name="connsiteY10" fmla="*/ 179012 h 180603"/>
                  <a:gd name="connsiteX11" fmla="*/ 329462 w 335324"/>
                  <a:gd name="connsiteY11" fmla="*/ 142817 h 180603"/>
                  <a:gd name="connsiteX12" fmla="*/ 311746 w 335324"/>
                  <a:gd name="connsiteY12" fmla="*/ 112241 h 18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24" h="180603">
                    <a:moveTo>
                      <a:pt x="311746" y="112241"/>
                    </a:moveTo>
                    <a:cubicBezTo>
                      <a:pt x="241261" y="130148"/>
                      <a:pt x="161727" y="142245"/>
                      <a:pt x="89337" y="128434"/>
                    </a:cubicBezTo>
                    <a:cubicBezTo>
                      <a:pt x="74002" y="125481"/>
                      <a:pt x="58095" y="120814"/>
                      <a:pt x="47046" y="109289"/>
                    </a:cubicBezTo>
                    <a:cubicBezTo>
                      <a:pt x="29044" y="90620"/>
                      <a:pt x="72478" y="63378"/>
                      <a:pt x="84003" y="56425"/>
                    </a:cubicBezTo>
                    <a:cubicBezTo>
                      <a:pt x="102005" y="45566"/>
                      <a:pt x="120484" y="39185"/>
                      <a:pt x="139915" y="32327"/>
                    </a:cubicBezTo>
                    <a:cubicBezTo>
                      <a:pt x="147821" y="29564"/>
                      <a:pt x="158774" y="25373"/>
                      <a:pt x="160870" y="15944"/>
                    </a:cubicBezTo>
                    <a:cubicBezTo>
                      <a:pt x="161251" y="14039"/>
                      <a:pt x="160489" y="12134"/>
                      <a:pt x="159251" y="10800"/>
                    </a:cubicBezTo>
                    <a:cubicBezTo>
                      <a:pt x="159346" y="10705"/>
                      <a:pt x="159346" y="10705"/>
                      <a:pt x="159441" y="10610"/>
                    </a:cubicBezTo>
                    <a:cubicBezTo>
                      <a:pt x="125151" y="-17108"/>
                      <a:pt x="62762" y="15753"/>
                      <a:pt x="34854" y="37756"/>
                    </a:cubicBezTo>
                    <a:cubicBezTo>
                      <a:pt x="-6675" y="70427"/>
                      <a:pt x="-14771" y="123005"/>
                      <a:pt x="30758" y="155294"/>
                    </a:cubicBezTo>
                    <a:cubicBezTo>
                      <a:pt x="72287" y="184822"/>
                      <a:pt x="139153" y="181583"/>
                      <a:pt x="187064" y="179012"/>
                    </a:cubicBezTo>
                    <a:cubicBezTo>
                      <a:pt x="233927" y="176535"/>
                      <a:pt x="292410" y="173868"/>
                      <a:pt x="329462" y="142817"/>
                    </a:cubicBezTo>
                    <a:cubicBezTo>
                      <a:pt x="344226" y="130529"/>
                      <a:pt x="328415" y="108050"/>
                      <a:pt x="311746" y="11224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369F287-64BE-4FC0-B3C6-EA6E4608D51E}"/>
                  </a:ext>
                </a:extLst>
              </p:cNvPr>
              <p:cNvSpPr/>
              <p:nvPr/>
            </p:nvSpPr>
            <p:spPr>
              <a:xfrm>
                <a:off x="8769867" y="-707286"/>
                <a:ext cx="118818" cy="116874"/>
              </a:xfrm>
              <a:custGeom>
                <a:avLst/>
                <a:gdLst>
                  <a:gd name="connsiteX0" fmla="*/ 113243 w 118818"/>
                  <a:gd name="connsiteY0" fmla="*/ 32826 h 116874"/>
                  <a:gd name="connsiteX1" fmla="*/ 42758 w 118818"/>
                  <a:gd name="connsiteY1" fmla="*/ 3013 h 116874"/>
                  <a:gd name="connsiteX2" fmla="*/ 20945 w 118818"/>
                  <a:gd name="connsiteY2" fmla="*/ 11014 h 116874"/>
                  <a:gd name="connsiteX3" fmla="*/ 276 w 118818"/>
                  <a:gd name="connsiteY3" fmla="*/ 59115 h 116874"/>
                  <a:gd name="connsiteX4" fmla="*/ 84763 w 118818"/>
                  <a:gd name="connsiteY4" fmla="*/ 113122 h 116874"/>
                  <a:gd name="connsiteX5" fmla="*/ 113243 w 118818"/>
                  <a:gd name="connsiteY5" fmla="*/ 32826 h 116874"/>
                  <a:gd name="connsiteX6" fmla="*/ 72571 w 118818"/>
                  <a:gd name="connsiteY6" fmla="*/ 81499 h 116874"/>
                  <a:gd name="connsiteX7" fmla="*/ 31709 w 118818"/>
                  <a:gd name="connsiteY7" fmla="*/ 46637 h 116874"/>
                  <a:gd name="connsiteX8" fmla="*/ 53616 w 118818"/>
                  <a:gd name="connsiteY8" fmla="*/ 23968 h 116874"/>
                  <a:gd name="connsiteX9" fmla="*/ 55426 w 118818"/>
                  <a:gd name="connsiteY9" fmla="*/ 23301 h 116874"/>
                  <a:gd name="connsiteX10" fmla="*/ 87144 w 118818"/>
                  <a:gd name="connsiteY10" fmla="*/ 43875 h 116874"/>
                  <a:gd name="connsiteX11" fmla="*/ 72571 w 118818"/>
                  <a:gd name="connsiteY11" fmla="*/ 81499 h 11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818" h="116874">
                    <a:moveTo>
                      <a:pt x="113243" y="32826"/>
                    </a:moveTo>
                    <a:cubicBezTo>
                      <a:pt x="100479" y="4727"/>
                      <a:pt x="69237" y="-5750"/>
                      <a:pt x="42758" y="3013"/>
                    </a:cubicBezTo>
                    <a:cubicBezTo>
                      <a:pt x="34947" y="3679"/>
                      <a:pt x="27041" y="6918"/>
                      <a:pt x="20945" y="11014"/>
                    </a:cubicBezTo>
                    <a:cubicBezTo>
                      <a:pt x="4753" y="22063"/>
                      <a:pt x="-1438" y="39874"/>
                      <a:pt x="276" y="59115"/>
                    </a:cubicBezTo>
                    <a:cubicBezTo>
                      <a:pt x="3896" y="99501"/>
                      <a:pt x="46568" y="127314"/>
                      <a:pt x="84763" y="113122"/>
                    </a:cubicBezTo>
                    <a:cubicBezTo>
                      <a:pt x="116291" y="101406"/>
                      <a:pt x="126292" y="61591"/>
                      <a:pt x="113243" y="32826"/>
                    </a:cubicBezTo>
                    <a:close/>
                    <a:moveTo>
                      <a:pt x="72571" y="81499"/>
                    </a:moveTo>
                    <a:cubicBezTo>
                      <a:pt x="50187" y="89785"/>
                      <a:pt x="31233" y="67307"/>
                      <a:pt x="31709" y="46637"/>
                    </a:cubicBezTo>
                    <a:cubicBezTo>
                      <a:pt x="31995" y="36731"/>
                      <a:pt x="45425" y="27206"/>
                      <a:pt x="53616" y="23968"/>
                    </a:cubicBezTo>
                    <a:cubicBezTo>
                      <a:pt x="54188" y="23682"/>
                      <a:pt x="54855" y="23491"/>
                      <a:pt x="55426" y="23301"/>
                    </a:cubicBezTo>
                    <a:cubicBezTo>
                      <a:pt x="69047" y="23110"/>
                      <a:pt x="81334" y="27682"/>
                      <a:pt x="87144" y="43875"/>
                    </a:cubicBezTo>
                    <a:cubicBezTo>
                      <a:pt x="92288" y="58067"/>
                      <a:pt x="87525" y="75974"/>
                      <a:pt x="72571" y="8149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37888E3-C98A-4FAC-AC61-35838A977E20}"/>
                  </a:ext>
                </a:extLst>
              </p:cNvPr>
              <p:cNvSpPr/>
              <p:nvPr/>
            </p:nvSpPr>
            <p:spPr>
              <a:xfrm>
                <a:off x="8807291" y="-672555"/>
                <a:ext cx="41338" cy="41338"/>
              </a:xfrm>
              <a:custGeom>
                <a:avLst/>
                <a:gdLst>
                  <a:gd name="connsiteX0" fmla="*/ 20669 w 41338"/>
                  <a:gd name="connsiteY0" fmla="*/ 0 h 41338"/>
                  <a:gd name="connsiteX1" fmla="*/ 0 w 41338"/>
                  <a:gd name="connsiteY1" fmla="*/ 20669 h 41338"/>
                  <a:gd name="connsiteX2" fmla="*/ 20669 w 41338"/>
                  <a:gd name="connsiteY2" fmla="*/ 41339 h 41338"/>
                  <a:gd name="connsiteX3" fmla="*/ 41338 w 41338"/>
                  <a:gd name="connsiteY3" fmla="*/ 20669 h 41338"/>
                  <a:gd name="connsiteX4" fmla="*/ 20669 w 41338"/>
                  <a:gd name="connsiteY4" fmla="*/ 0 h 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38" h="41338">
                    <a:moveTo>
                      <a:pt x="20669" y="0"/>
                    </a:moveTo>
                    <a:cubicBezTo>
                      <a:pt x="9430" y="0"/>
                      <a:pt x="0" y="9430"/>
                      <a:pt x="0" y="20669"/>
                    </a:cubicBezTo>
                    <a:cubicBezTo>
                      <a:pt x="0" y="31909"/>
                      <a:pt x="9430" y="41339"/>
                      <a:pt x="20669" y="41339"/>
                    </a:cubicBezTo>
                    <a:cubicBezTo>
                      <a:pt x="31909" y="41339"/>
                      <a:pt x="41338" y="31909"/>
                      <a:pt x="41338" y="20669"/>
                    </a:cubicBezTo>
                    <a:cubicBezTo>
                      <a:pt x="41338" y="9335"/>
                      <a:pt x="31909" y="0"/>
                      <a:pt x="20669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CC50769-4E31-43ED-8CF5-FD44EB50442A}"/>
                  </a:ext>
                </a:extLst>
              </p:cNvPr>
              <p:cNvSpPr/>
              <p:nvPr/>
            </p:nvSpPr>
            <p:spPr>
              <a:xfrm>
                <a:off x="8713299" y="-1208704"/>
                <a:ext cx="337126" cy="126613"/>
              </a:xfrm>
              <a:custGeom>
                <a:avLst/>
                <a:gdLst>
                  <a:gd name="connsiteX0" fmla="*/ 319544 w 337126"/>
                  <a:gd name="connsiteY0" fmla="*/ 32562 h 126613"/>
                  <a:gd name="connsiteX1" fmla="*/ 158762 w 337126"/>
                  <a:gd name="connsiteY1" fmla="*/ 82 h 126613"/>
                  <a:gd name="connsiteX2" fmla="*/ 77228 w 337126"/>
                  <a:gd name="connsiteY2" fmla="*/ 5130 h 126613"/>
                  <a:gd name="connsiteX3" fmla="*/ 9600 w 337126"/>
                  <a:gd name="connsiteY3" fmla="*/ 21322 h 126613"/>
                  <a:gd name="connsiteX4" fmla="*/ 3980 w 337126"/>
                  <a:gd name="connsiteY4" fmla="*/ 51612 h 126613"/>
                  <a:gd name="connsiteX5" fmla="*/ 102183 w 337126"/>
                  <a:gd name="connsiteY5" fmla="*/ 95427 h 126613"/>
                  <a:gd name="connsiteX6" fmla="*/ 144760 w 337126"/>
                  <a:gd name="connsiteY6" fmla="*/ 106285 h 126613"/>
                  <a:gd name="connsiteX7" fmla="*/ 336593 w 337126"/>
                  <a:gd name="connsiteY7" fmla="*/ 58089 h 126613"/>
                  <a:gd name="connsiteX8" fmla="*/ 319544 w 337126"/>
                  <a:gd name="connsiteY8" fmla="*/ 32562 h 126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126" h="126613">
                    <a:moveTo>
                      <a:pt x="319544" y="32562"/>
                    </a:moveTo>
                    <a:cubicBezTo>
                      <a:pt x="266870" y="17703"/>
                      <a:pt x="214007" y="1796"/>
                      <a:pt x="158762" y="82"/>
                    </a:cubicBezTo>
                    <a:cubicBezTo>
                      <a:pt x="131234" y="-776"/>
                      <a:pt x="104660" y="5416"/>
                      <a:pt x="77228" y="5130"/>
                    </a:cubicBezTo>
                    <a:cubicBezTo>
                      <a:pt x="52653" y="4844"/>
                      <a:pt x="30269" y="7035"/>
                      <a:pt x="9600" y="21322"/>
                    </a:cubicBezTo>
                    <a:cubicBezTo>
                      <a:pt x="647" y="27514"/>
                      <a:pt x="-3735" y="42468"/>
                      <a:pt x="3980" y="51612"/>
                    </a:cubicBezTo>
                    <a:cubicBezTo>
                      <a:pt x="27793" y="79520"/>
                      <a:pt x="69512" y="82378"/>
                      <a:pt x="102183" y="95427"/>
                    </a:cubicBezTo>
                    <a:cubicBezTo>
                      <a:pt x="118090" y="101809"/>
                      <a:pt x="131806" y="105142"/>
                      <a:pt x="144760" y="106285"/>
                    </a:cubicBezTo>
                    <a:cubicBezTo>
                      <a:pt x="190670" y="149624"/>
                      <a:pt x="321258" y="119049"/>
                      <a:pt x="336593" y="58089"/>
                    </a:cubicBezTo>
                    <a:cubicBezTo>
                      <a:pt x="339451" y="45897"/>
                      <a:pt x="330402" y="35610"/>
                      <a:pt x="319544" y="3256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111B364A-CDEF-45DE-B9C4-0B2258FFB117}"/>
                  </a:ext>
                </a:extLst>
              </p:cNvPr>
              <p:cNvSpPr/>
              <p:nvPr/>
            </p:nvSpPr>
            <p:spPr>
              <a:xfrm>
                <a:off x="8457260" y="-1445773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9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3" y="-11452"/>
                      <a:pt x="148959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0" y="91894"/>
                      <a:pt x="19323" y="79512"/>
                    </a:cubicBezTo>
                    <a:cubicBezTo>
                      <a:pt x="-584" y="67034"/>
                      <a:pt x="-15538" y="33982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B1A053A-960D-453F-A5F6-A8462F20F797}"/>
                  </a:ext>
                </a:extLst>
              </p:cNvPr>
              <p:cNvSpPr/>
              <p:nvPr/>
            </p:nvSpPr>
            <p:spPr>
              <a:xfrm>
                <a:off x="8299621" y="-1567978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8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2" y="-11452"/>
                      <a:pt x="148958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1" y="91894"/>
                      <a:pt x="19323" y="79512"/>
                    </a:cubicBezTo>
                    <a:cubicBezTo>
                      <a:pt x="-584" y="67129"/>
                      <a:pt x="-15538" y="34077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0" name="图形 602">
                <a:extLst>
                  <a:ext uri="{FF2B5EF4-FFF2-40B4-BE49-F238E27FC236}">
                    <a16:creationId xmlns:a16="http://schemas.microsoft.com/office/drawing/2014/main" id="{D7150E85-11B7-44AE-B461-8535E99E5ACA}"/>
                  </a:ext>
                </a:extLst>
              </p:cNvPr>
              <p:cNvGrpSpPr/>
              <p:nvPr/>
            </p:nvGrpSpPr>
            <p:grpSpPr>
              <a:xfrm>
                <a:off x="8620211" y="-663142"/>
                <a:ext cx="208984" cy="180452"/>
                <a:chOff x="8620211" y="-663142"/>
                <a:chExt cx="208984" cy="180452"/>
              </a:xfrm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BF48E966-BE90-4AA2-BBE1-1AD710EED6C4}"/>
                    </a:ext>
                  </a:extLst>
                </p:cNvPr>
                <p:cNvSpPr/>
                <p:nvPr/>
              </p:nvSpPr>
              <p:spPr>
                <a:xfrm>
                  <a:off x="8676143" y="-663142"/>
                  <a:ext cx="153051" cy="156275"/>
                </a:xfrm>
                <a:custGeom>
                  <a:avLst/>
                  <a:gdLst>
                    <a:gd name="connsiteX0" fmla="*/ 152008 w 153051"/>
                    <a:gd name="connsiteY0" fmla="*/ 8303 h 156275"/>
                    <a:gd name="connsiteX1" fmla="*/ 145626 w 153051"/>
                    <a:gd name="connsiteY1" fmla="*/ 588 h 156275"/>
                    <a:gd name="connsiteX2" fmla="*/ 66664 w 153051"/>
                    <a:gd name="connsiteY2" fmla="*/ 71549 h 156275"/>
                    <a:gd name="connsiteX3" fmla="*/ 84 w 153051"/>
                    <a:gd name="connsiteY3" fmla="*/ 149273 h 156275"/>
                    <a:gd name="connsiteX4" fmla="*/ 9133 w 153051"/>
                    <a:gd name="connsiteY4" fmla="*/ 155750 h 156275"/>
                    <a:gd name="connsiteX5" fmla="*/ 92762 w 153051"/>
                    <a:gd name="connsiteY5" fmla="*/ 82407 h 156275"/>
                    <a:gd name="connsiteX6" fmla="*/ 152008 w 153051"/>
                    <a:gd name="connsiteY6" fmla="*/ 8303 h 156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051" h="156275">
                      <a:moveTo>
                        <a:pt x="152008" y="8303"/>
                      </a:moveTo>
                      <a:cubicBezTo>
                        <a:pt x="155341" y="4493"/>
                        <a:pt x="150007" y="-1984"/>
                        <a:pt x="145626" y="588"/>
                      </a:cubicBezTo>
                      <a:cubicBezTo>
                        <a:pt x="114765" y="18495"/>
                        <a:pt x="93715" y="48498"/>
                        <a:pt x="66664" y="71549"/>
                      </a:cubicBezTo>
                      <a:cubicBezTo>
                        <a:pt x="41041" y="93361"/>
                        <a:pt x="6466" y="114411"/>
                        <a:pt x="84" y="149273"/>
                      </a:cubicBezTo>
                      <a:cubicBezTo>
                        <a:pt x="-773" y="154131"/>
                        <a:pt x="5132" y="157655"/>
                        <a:pt x="9133" y="155750"/>
                      </a:cubicBezTo>
                      <a:cubicBezTo>
                        <a:pt x="40565" y="140700"/>
                        <a:pt x="66664" y="105744"/>
                        <a:pt x="92762" y="82407"/>
                      </a:cubicBezTo>
                      <a:cubicBezTo>
                        <a:pt x="117622" y="60309"/>
                        <a:pt x="130576" y="32877"/>
                        <a:pt x="152008" y="830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30FF0B12-EBF2-4F2F-B1CB-9C524AD3E943}"/>
                    </a:ext>
                  </a:extLst>
                </p:cNvPr>
                <p:cNvSpPr/>
                <p:nvPr/>
              </p:nvSpPr>
              <p:spPr>
                <a:xfrm>
                  <a:off x="8620211" y="-561384"/>
                  <a:ext cx="141785" cy="78695"/>
                </a:xfrm>
                <a:custGeom>
                  <a:avLst/>
                  <a:gdLst>
                    <a:gd name="connsiteX0" fmla="*/ 114786 w 141785"/>
                    <a:gd name="connsiteY0" fmla="*/ 1224 h 78695"/>
                    <a:gd name="connsiteX1" fmla="*/ 18107 w 141785"/>
                    <a:gd name="connsiteY1" fmla="*/ 38086 h 78695"/>
                    <a:gd name="connsiteX2" fmla="*/ 15440 w 141785"/>
                    <a:gd name="connsiteY2" fmla="*/ 38181 h 78695"/>
                    <a:gd name="connsiteX3" fmla="*/ 2200 w 141785"/>
                    <a:gd name="connsiteY3" fmla="*/ 63898 h 78695"/>
                    <a:gd name="connsiteX4" fmla="*/ 67256 w 141785"/>
                    <a:gd name="connsiteY4" fmla="*/ 71614 h 78695"/>
                    <a:gd name="connsiteX5" fmla="*/ 136693 w 141785"/>
                    <a:gd name="connsiteY5" fmla="*/ 35038 h 78695"/>
                    <a:gd name="connsiteX6" fmla="*/ 114786 w 141785"/>
                    <a:gd name="connsiteY6" fmla="*/ 1224 h 78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785" h="78695">
                      <a:moveTo>
                        <a:pt x="114786" y="1224"/>
                      </a:moveTo>
                      <a:cubicBezTo>
                        <a:pt x="83258" y="12463"/>
                        <a:pt x="47253" y="21036"/>
                        <a:pt x="18107" y="38086"/>
                      </a:cubicBezTo>
                      <a:cubicBezTo>
                        <a:pt x="17154" y="38086"/>
                        <a:pt x="16297" y="38181"/>
                        <a:pt x="15440" y="38181"/>
                      </a:cubicBezTo>
                      <a:cubicBezTo>
                        <a:pt x="1724" y="37895"/>
                        <a:pt x="-3324" y="53611"/>
                        <a:pt x="2200" y="63898"/>
                      </a:cubicBezTo>
                      <a:cubicBezTo>
                        <a:pt x="14583" y="87044"/>
                        <a:pt x="47920" y="77614"/>
                        <a:pt x="67256" y="71614"/>
                      </a:cubicBezTo>
                      <a:cubicBezTo>
                        <a:pt x="90497" y="64375"/>
                        <a:pt x="120120" y="53707"/>
                        <a:pt x="136693" y="35038"/>
                      </a:cubicBezTo>
                      <a:cubicBezTo>
                        <a:pt x="150219" y="19893"/>
                        <a:pt x="134693" y="-5920"/>
                        <a:pt x="114786" y="122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79EF1B33-EAF2-416B-AE3B-E3F417B1257B}"/>
                  </a:ext>
                </a:extLst>
              </p:cNvPr>
              <p:cNvSpPr/>
              <p:nvPr/>
            </p:nvSpPr>
            <p:spPr>
              <a:xfrm>
                <a:off x="7876121" y="-588879"/>
                <a:ext cx="133496" cy="164322"/>
              </a:xfrm>
              <a:custGeom>
                <a:avLst/>
                <a:gdLst>
                  <a:gd name="connsiteX0" fmla="*/ 130594 w 133496"/>
                  <a:gd name="connsiteY0" fmla="*/ 156354 h 164322"/>
                  <a:gd name="connsiteX1" fmla="*/ 16770 w 133496"/>
                  <a:gd name="connsiteY1" fmla="*/ 7859 h 164322"/>
                  <a:gd name="connsiteX2" fmla="*/ 483 w 133496"/>
                  <a:gd name="connsiteY2" fmla="*/ 7859 h 164322"/>
                  <a:gd name="connsiteX3" fmla="*/ 129451 w 133496"/>
                  <a:gd name="connsiteY3" fmla="*/ 164259 h 164322"/>
                  <a:gd name="connsiteX4" fmla="*/ 130594 w 133496"/>
                  <a:gd name="connsiteY4" fmla="*/ 156354 h 164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496" h="164322">
                    <a:moveTo>
                      <a:pt x="130594" y="156354"/>
                    </a:moveTo>
                    <a:cubicBezTo>
                      <a:pt x="70206" y="137875"/>
                      <a:pt x="17437" y="71390"/>
                      <a:pt x="16770" y="7859"/>
                    </a:cubicBezTo>
                    <a:cubicBezTo>
                      <a:pt x="16675" y="-2809"/>
                      <a:pt x="1435" y="-2428"/>
                      <a:pt x="483" y="7859"/>
                    </a:cubicBezTo>
                    <a:cubicBezTo>
                      <a:pt x="-5994" y="78153"/>
                      <a:pt x="53537" y="167022"/>
                      <a:pt x="129451" y="164259"/>
                    </a:cubicBezTo>
                    <a:cubicBezTo>
                      <a:pt x="134118" y="164164"/>
                      <a:pt x="135071" y="157687"/>
                      <a:pt x="130594" y="15635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37EBDD2D-AAB5-4324-A1FD-B7F8C23DF06C}"/>
                  </a:ext>
                </a:extLst>
              </p:cNvPr>
              <p:cNvSpPr/>
              <p:nvPr/>
            </p:nvSpPr>
            <p:spPr>
              <a:xfrm>
                <a:off x="7936706" y="-555112"/>
                <a:ext cx="61900" cy="77731"/>
              </a:xfrm>
              <a:custGeom>
                <a:avLst/>
                <a:gdLst>
                  <a:gd name="connsiteX0" fmla="*/ 60198 w 61900"/>
                  <a:gd name="connsiteY0" fmla="*/ 70961 h 77731"/>
                  <a:gd name="connsiteX1" fmla="*/ 11811 w 61900"/>
                  <a:gd name="connsiteY1" fmla="*/ 5715 h 77731"/>
                  <a:gd name="connsiteX2" fmla="*/ 0 w 61900"/>
                  <a:gd name="connsiteY2" fmla="*/ 5715 h 77731"/>
                  <a:gd name="connsiteX3" fmla="*/ 58483 w 61900"/>
                  <a:gd name="connsiteY3" fmla="*/ 77534 h 77731"/>
                  <a:gd name="connsiteX4" fmla="*/ 60198 w 61900"/>
                  <a:gd name="connsiteY4" fmla="*/ 70961 h 7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00" h="77731">
                    <a:moveTo>
                      <a:pt x="60198" y="70961"/>
                    </a:moveTo>
                    <a:cubicBezTo>
                      <a:pt x="37719" y="55817"/>
                      <a:pt x="13906" y="34671"/>
                      <a:pt x="11811" y="5715"/>
                    </a:cubicBezTo>
                    <a:cubicBezTo>
                      <a:pt x="11240" y="-1810"/>
                      <a:pt x="0" y="-2000"/>
                      <a:pt x="0" y="5715"/>
                    </a:cubicBezTo>
                    <a:cubicBezTo>
                      <a:pt x="95" y="34385"/>
                      <a:pt x="24860" y="81153"/>
                      <a:pt x="58483" y="77534"/>
                    </a:cubicBezTo>
                    <a:cubicBezTo>
                      <a:pt x="61913" y="77153"/>
                      <a:pt x="63246" y="72962"/>
                      <a:pt x="60198" y="7096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87FB432B-3E5F-4703-9C33-B2FC84F6572A}"/>
                  </a:ext>
                </a:extLst>
              </p:cNvPr>
              <p:cNvSpPr/>
              <p:nvPr/>
            </p:nvSpPr>
            <p:spPr>
              <a:xfrm>
                <a:off x="8210243" y="-707912"/>
                <a:ext cx="56256" cy="105066"/>
              </a:xfrm>
              <a:custGeom>
                <a:avLst/>
                <a:gdLst>
                  <a:gd name="connsiteX0" fmla="*/ 44026 w 56256"/>
                  <a:gd name="connsiteY0" fmla="*/ 47358 h 105066"/>
                  <a:gd name="connsiteX1" fmla="*/ 8593 w 56256"/>
                  <a:gd name="connsiteY1" fmla="*/ 971 h 105066"/>
                  <a:gd name="connsiteX2" fmla="*/ 2593 w 56256"/>
                  <a:gd name="connsiteY2" fmla="*/ 11163 h 105066"/>
                  <a:gd name="connsiteX3" fmla="*/ 36788 w 56256"/>
                  <a:gd name="connsiteY3" fmla="*/ 79172 h 105066"/>
                  <a:gd name="connsiteX4" fmla="*/ 52599 w 56256"/>
                  <a:gd name="connsiteY4" fmla="*/ 102222 h 105066"/>
                  <a:gd name="connsiteX5" fmla="*/ 44026 w 56256"/>
                  <a:gd name="connsiteY5" fmla="*/ 47358 h 10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56" h="105066">
                    <a:moveTo>
                      <a:pt x="44026" y="47358"/>
                    </a:moveTo>
                    <a:cubicBezTo>
                      <a:pt x="36502" y="29261"/>
                      <a:pt x="25643" y="11449"/>
                      <a:pt x="8593" y="971"/>
                    </a:cubicBezTo>
                    <a:cubicBezTo>
                      <a:pt x="2021" y="-3124"/>
                      <a:pt x="-3408" y="6782"/>
                      <a:pt x="2593" y="11163"/>
                    </a:cubicBezTo>
                    <a:cubicBezTo>
                      <a:pt x="23548" y="26308"/>
                      <a:pt x="31263" y="55264"/>
                      <a:pt x="36788" y="79172"/>
                    </a:cubicBezTo>
                    <a:cubicBezTo>
                      <a:pt x="37835" y="83744"/>
                      <a:pt x="40407" y="114414"/>
                      <a:pt x="52599" y="102222"/>
                    </a:cubicBezTo>
                    <a:cubicBezTo>
                      <a:pt x="62981" y="91840"/>
                      <a:pt x="48408" y="57836"/>
                      <a:pt x="44026" y="4735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5F231489-5A75-46B2-8E67-B46A2624118F}"/>
                  </a:ext>
                </a:extLst>
              </p:cNvPr>
              <p:cNvSpPr/>
              <p:nvPr/>
            </p:nvSpPr>
            <p:spPr>
              <a:xfrm>
                <a:off x="8251023" y="-735052"/>
                <a:ext cx="53067" cy="84683"/>
              </a:xfrm>
              <a:custGeom>
                <a:avLst/>
                <a:gdLst>
                  <a:gd name="connsiteX0" fmla="*/ 52967 w 53067"/>
                  <a:gd name="connsiteY0" fmla="*/ 79356 h 84683"/>
                  <a:gd name="connsiteX1" fmla="*/ 38966 w 53067"/>
                  <a:gd name="connsiteY1" fmla="*/ 37541 h 84683"/>
                  <a:gd name="connsiteX2" fmla="*/ 11724 w 53067"/>
                  <a:gd name="connsiteY2" fmla="*/ 2013 h 84683"/>
                  <a:gd name="connsiteX3" fmla="*/ 1818 w 53067"/>
                  <a:gd name="connsiteY3" fmla="*/ 11919 h 84683"/>
                  <a:gd name="connsiteX4" fmla="*/ 45157 w 53067"/>
                  <a:gd name="connsiteY4" fmla="*/ 82689 h 84683"/>
                  <a:gd name="connsiteX5" fmla="*/ 52967 w 53067"/>
                  <a:gd name="connsiteY5" fmla="*/ 79356 h 8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67" h="84683">
                    <a:moveTo>
                      <a:pt x="52967" y="79356"/>
                    </a:moveTo>
                    <a:cubicBezTo>
                      <a:pt x="49824" y="63830"/>
                      <a:pt x="46395" y="51733"/>
                      <a:pt x="38966" y="37541"/>
                    </a:cubicBezTo>
                    <a:cubicBezTo>
                      <a:pt x="31917" y="24015"/>
                      <a:pt x="23249" y="12014"/>
                      <a:pt x="11724" y="2013"/>
                    </a:cubicBezTo>
                    <a:cubicBezTo>
                      <a:pt x="4771" y="-4083"/>
                      <a:pt x="-3802" y="4965"/>
                      <a:pt x="1818" y="11919"/>
                    </a:cubicBezTo>
                    <a:cubicBezTo>
                      <a:pt x="19439" y="33731"/>
                      <a:pt x="30393" y="59163"/>
                      <a:pt x="45157" y="82689"/>
                    </a:cubicBezTo>
                    <a:cubicBezTo>
                      <a:pt x="47824" y="86785"/>
                      <a:pt x="53920" y="84023"/>
                      <a:pt x="52967" y="79356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2A30CD85-87FD-4D08-9EC2-59D8EEDAFEF6}"/>
                  </a:ext>
                </a:extLst>
              </p:cNvPr>
              <p:cNvSpPr/>
              <p:nvPr/>
            </p:nvSpPr>
            <p:spPr>
              <a:xfrm>
                <a:off x="7942429" y="-773627"/>
                <a:ext cx="107970" cy="45426"/>
              </a:xfrm>
              <a:custGeom>
                <a:avLst/>
                <a:gdLst>
                  <a:gd name="connsiteX0" fmla="*/ 106006 w 107970"/>
                  <a:gd name="connsiteY0" fmla="*/ 6107 h 45426"/>
                  <a:gd name="connsiteX1" fmla="*/ 278 w 107970"/>
                  <a:gd name="connsiteY1" fmla="*/ 38873 h 45426"/>
                  <a:gd name="connsiteX2" fmla="*/ 10089 w 107970"/>
                  <a:gd name="connsiteY2" fmla="*/ 42969 h 45426"/>
                  <a:gd name="connsiteX3" fmla="*/ 106006 w 107970"/>
                  <a:gd name="connsiteY3" fmla="*/ 11441 h 45426"/>
                  <a:gd name="connsiteX4" fmla="*/ 106006 w 107970"/>
                  <a:gd name="connsiteY4" fmla="*/ 6107 h 45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970" h="45426">
                    <a:moveTo>
                      <a:pt x="106006" y="6107"/>
                    </a:moveTo>
                    <a:cubicBezTo>
                      <a:pt x="72382" y="-6847"/>
                      <a:pt x="12756" y="-655"/>
                      <a:pt x="278" y="38873"/>
                    </a:cubicBezTo>
                    <a:cubicBezTo>
                      <a:pt x="-1627" y="44969"/>
                      <a:pt x="6755" y="47827"/>
                      <a:pt x="10089" y="42969"/>
                    </a:cubicBezTo>
                    <a:cubicBezTo>
                      <a:pt x="34568" y="7441"/>
                      <a:pt x="71811" y="24205"/>
                      <a:pt x="106006" y="11441"/>
                    </a:cubicBezTo>
                    <a:cubicBezTo>
                      <a:pt x="108673" y="10394"/>
                      <a:pt x="108577" y="7060"/>
                      <a:pt x="106006" y="6107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DF878F44-5163-4658-9151-8D1B4CA59BFD}"/>
                  </a:ext>
                </a:extLst>
              </p:cNvPr>
              <p:cNvSpPr/>
              <p:nvPr/>
            </p:nvSpPr>
            <p:spPr>
              <a:xfrm>
                <a:off x="8221599" y="-559732"/>
                <a:ext cx="47223" cy="94249"/>
              </a:xfrm>
              <a:custGeom>
                <a:avLst/>
                <a:gdLst>
                  <a:gd name="connsiteX0" fmla="*/ 46672 w 47223"/>
                  <a:gd name="connsiteY0" fmla="*/ 5001 h 94249"/>
                  <a:gd name="connsiteX1" fmla="*/ 36290 w 47223"/>
                  <a:gd name="connsiteY1" fmla="*/ 5001 h 94249"/>
                  <a:gd name="connsiteX2" fmla="*/ 26479 w 47223"/>
                  <a:gd name="connsiteY2" fmla="*/ 50625 h 94249"/>
                  <a:gd name="connsiteX3" fmla="*/ 12858 w 47223"/>
                  <a:gd name="connsiteY3" fmla="*/ 72057 h 94249"/>
                  <a:gd name="connsiteX4" fmla="*/ 190 w 47223"/>
                  <a:gd name="connsiteY4" fmla="*/ 87868 h 94249"/>
                  <a:gd name="connsiteX5" fmla="*/ 3429 w 47223"/>
                  <a:gd name="connsiteY5" fmla="*/ 93583 h 94249"/>
                  <a:gd name="connsiteX6" fmla="*/ 39243 w 47223"/>
                  <a:gd name="connsiteY6" fmla="*/ 65484 h 94249"/>
                  <a:gd name="connsiteX7" fmla="*/ 46672 w 47223"/>
                  <a:gd name="connsiteY7" fmla="*/ 5001 h 94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223" h="94249">
                    <a:moveTo>
                      <a:pt x="46672" y="5001"/>
                    </a:moveTo>
                    <a:cubicBezTo>
                      <a:pt x="46291" y="-1667"/>
                      <a:pt x="36766" y="-1667"/>
                      <a:pt x="36290" y="5001"/>
                    </a:cubicBezTo>
                    <a:cubicBezTo>
                      <a:pt x="35147" y="20907"/>
                      <a:pt x="32385" y="35766"/>
                      <a:pt x="26479" y="50625"/>
                    </a:cubicBezTo>
                    <a:cubicBezTo>
                      <a:pt x="23241" y="58817"/>
                      <a:pt x="18954" y="65675"/>
                      <a:pt x="12858" y="72057"/>
                    </a:cubicBezTo>
                    <a:cubicBezTo>
                      <a:pt x="7715" y="77391"/>
                      <a:pt x="2381" y="80629"/>
                      <a:pt x="190" y="87868"/>
                    </a:cubicBezTo>
                    <a:cubicBezTo>
                      <a:pt x="-572" y="90249"/>
                      <a:pt x="1047" y="92916"/>
                      <a:pt x="3429" y="93583"/>
                    </a:cubicBezTo>
                    <a:cubicBezTo>
                      <a:pt x="19907" y="98155"/>
                      <a:pt x="33051" y="78153"/>
                      <a:pt x="39243" y="65484"/>
                    </a:cubicBezTo>
                    <a:cubicBezTo>
                      <a:pt x="48196" y="47196"/>
                      <a:pt x="47720" y="24813"/>
                      <a:pt x="46672" y="500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602">
              <a:extLst>
                <a:ext uri="{FF2B5EF4-FFF2-40B4-BE49-F238E27FC236}">
                  <a16:creationId xmlns:a16="http://schemas.microsoft.com/office/drawing/2014/main" id="{4C981154-AEF5-47B8-ADE0-709BF71687F8}"/>
                </a:ext>
              </a:extLst>
            </p:cNvPr>
            <p:cNvGrpSpPr/>
            <p:nvPr/>
          </p:nvGrpSpPr>
          <p:grpSpPr>
            <a:xfrm>
              <a:off x="8318206" y="-1794132"/>
              <a:ext cx="504515" cy="318700"/>
              <a:chOff x="8318206" y="-1794132"/>
              <a:chExt cx="504515" cy="318700"/>
            </a:xfrm>
            <a:solidFill>
              <a:srgbClr val="E8B299"/>
            </a:solidFill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861F9734-7EE6-4DD4-8B35-D4D1439CD66F}"/>
                  </a:ext>
                </a:extLst>
              </p:cNvPr>
              <p:cNvSpPr/>
              <p:nvPr/>
            </p:nvSpPr>
            <p:spPr>
              <a:xfrm>
                <a:off x="8486389" y="-1794132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3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3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085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133366A-7A4D-4624-9DA7-FDFEFF21DA60}"/>
                  </a:ext>
                </a:extLst>
              </p:cNvPr>
              <p:cNvSpPr/>
              <p:nvPr/>
            </p:nvSpPr>
            <p:spPr>
              <a:xfrm>
                <a:off x="8318206" y="-1644113"/>
                <a:ext cx="200202" cy="168681"/>
              </a:xfrm>
              <a:custGeom>
                <a:avLst/>
                <a:gdLst>
                  <a:gd name="connsiteX0" fmla="*/ 128659 w 200202"/>
                  <a:gd name="connsiteY0" fmla="*/ 5532 h 168681"/>
                  <a:gd name="connsiteX1" fmla="*/ 35790 w 200202"/>
                  <a:gd name="connsiteY1" fmla="*/ 33726 h 168681"/>
                  <a:gd name="connsiteX2" fmla="*/ 10454 w 200202"/>
                  <a:gd name="connsiteY2" fmla="*/ 104116 h 168681"/>
                  <a:gd name="connsiteX3" fmla="*/ 75510 w 200202"/>
                  <a:gd name="connsiteY3" fmla="*/ 99258 h 168681"/>
                  <a:gd name="connsiteX4" fmla="*/ 100560 w 200202"/>
                  <a:gd name="connsiteY4" fmla="*/ 135072 h 168681"/>
                  <a:gd name="connsiteX5" fmla="*/ 75224 w 200202"/>
                  <a:gd name="connsiteY5" fmla="*/ 163266 h 168681"/>
                  <a:gd name="connsiteX6" fmla="*/ 145614 w 200202"/>
                  <a:gd name="connsiteY6" fmla="*/ 140787 h 168681"/>
                  <a:gd name="connsiteX7" fmla="*/ 176475 w 200202"/>
                  <a:gd name="connsiteY7" fmla="*/ 104021 h 168681"/>
                  <a:gd name="connsiteX8" fmla="*/ 199335 w 200202"/>
                  <a:gd name="connsiteY8" fmla="*/ 26392 h 168681"/>
                  <a:gd name="connsiteX9" fmla="*/ 128659 w 200202"/>
                  <a:gd name="connsiteY9" fmla="*/ 5532 h 16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202" h="168681">
                    <a:moveTo>
                      <a:pt x="128659" y="5532"/>
                    </a:moveTo>
                    <a:cubicBezTo>
                      <a:pt x="96369" y="-7517"/>
                      <a:pt x="70747" y="2770"/>
                      <a:pt x="35790" y="33726"/>
                    </a:cubicBezTo>
                    <a:cubicBezTo>
                      <a:pt x="738" y="64683"/>
                      <a:pt x="-10311" y="96687"/>
                      <a:pt x="10454" y="104116"/>
                    </a:cubicBezTo>
                    <a:cubicBezTo>
                      <a:pt x="22360" y="108402"/>
                      <a:pt x="53983" y="96782"/>
                      <a:pt x="75510" y="99258"/>
                    </a:cubicBezTo>
                    <a:cubicBezTo>
                      <a:pt x="96465" y="101640"/>
                      <a:pt x="105799" y="122880"/>
                      <a:pt x="100560" y="135072"/>
                    </a:cubicBezTo>
                    <a:cubicBezTo>
                      <a:pt x="95226" y="147264"/>
                      <a:pt x="49887" y="149169"/>
                      <a:pt x="75224" y="163266"/>
                    </a:cubicBezTo>
                    <a:cubicBezTo>
                      <a:pt x="100560" y="177363"/>
                      <a:pt x="120087" y="161838"/>
                      <a:pt x="145614" y="140787"/>
                    </a:cubicBezTo>
                    <a:cubicBezTo>
                      <a:pt x="163806" y="125738"/>
                      <a:pt x="163711" y="104021"/>
                      <a:pt x="176475" y="104021"/>
                    </a:cubicBezTo>
                    <a:cubicBezTo>
                      <a:pt x="207050" y="104021"/>
                      <a:pt x="199335" y="26392"/>
                      <a:pt x="199335" y="26392"/>
                    </a:cubicBezTo>
                    <a:cubicBezTo>
                      <a:pt x="199335" y="26392"/>
                      <a:pt x="160854" y="18582"/>
                      <a:pt x="128659" y="553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图形 602">
              <a:extLst>
                <a:ext uri="{FF2B5EF4-FFF2-40B4-BE49-F238E27FC236}">
                  <a16:creationId xmlns:a16="http://schemas.microsoft.com/office/drawing/2014/main" id="{C0049FF5-99EE-4CE9-AAE6-5F86C128F27E}"/>
                </a:ext>
              </a:extLst>
            </p:cNvPr>
            <p:cNvGrpSpPr/>
            <p:nvPr/>
          </p:nvGrpSpPr>
          <p:grpSpPr>
            <a:xfrm>
              <a:off x="8487541" y="-1425456"/>
              <a:ext cx="584823" cy="922866"/>
              <a:chOff x="8487541" y="-1425456"/>
              <a:chExt cx="584823" cy="922866"/>
            </a:xfrm>
          </p:grpSpPr>
          <p:grpSp>
            <p:nvGrpSpPr>
              <p:cNvPr id="31" name="图形 602">
                <a:extLst>
                  <a:ext uri="{FF2B5EF4-FFF2-40B4-BE49-F238E27FC236}">
                    <a16:creationId xmlns:a16="http://schemas.microsoft.com/office/drawing/2014/main" id="{40009D95-75E3-4534-AF83-BEC8EC46812E}"/>
                  </a:ext>
                </a:extLst>
              </p:cNvPr>
              <p:cNvGrpSpPr/>
              <p:nvPr/>
            </p:nvGrpSpPr>
            <p:grpSpPr>
              <a:xfrm>
                <a:off x="8597592" y="-759423"/>
                <a:ext cx="213233" cy="256833"/>
                <a:chOff x="8597592" y="-759423"/>
                <a:chExt cx="213233" cy="256833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98EE44F8-BED3-4BC5-97E4-02D989C1D44A}"/>
                    </a:ext>
                  </a:extLst>
                </p:cNvPr>
                <p:cNvSpPr/>
                <p:nvPr/>
              </p:nvSpPr>
              <p:spPr>
                <a:xfrm>
                  <a:off x="8597592" y="-759423"/>
                  <a:ext cx="213233" cy="256833"/>
                </a:xfrm>
                <a:custGeom>
                  <a:avLst/>
                  <a:gdLst>
                    <a:gd name="connsiteX0" fmla="*/ 54537 w 213233"/>
                    <a:gd name="connsiteY0" fmla="*/ 30480 h 256833"/>
                    <a:gd name="connsiteX1" fmla="*/ 64919 w 213233"/>
                    <a:gd name="connsiteY1" fmla="*/ 104489 h 256833"/>
                    <a:gd name="connsiteX2" fmla="*/ 2340 w 213233"/>
                    <a:gd name="connsiteY2" fmla="*/ 256032 h 256833"/>
                    <a:gd name="connsiteX3" fmla="*/ 212843 w 213233"/>
                    <a:gd name="connsiteY3" fmla="*/ 131350 h 256833"/>
                    <a:gd name="connsiteX4" fmla="*/ 175695 w 213233"/>
                    <a:gd name="connsiteY4" fmla="*/ 0 h 256833"/>
                    <a:gd name="connsiteX5" fmla="*/ 54537 w 213233"/>
                    <a:gd name="connsiteY5" fmla="*/ 30480 h 256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3233" h="256833">
                      <a:moveTo>
                        <a:pt x="54537" y="30480"/>
                      </a:moveTo>
                      <a:cubicBezTo>
                        <a:pt x="54537" y="30480"/>
                        <a:pt x="74159" y="87058"/>
                        <a:pt x="64919" y="104489"/>
                      </a:cubicBezTo>
                      <a:cubicBezTo>
                        <a:pt x="55680" y="122015"/>
                        <a:pt x="-13471" y="244792"/>
                        <a:pt x="2340" y="256032"/>
                      </a:cubicBezTo>
                      <a:cubicBezTo>
                        <a:pt x="18152" y="267271"/>
                        <a:pt x="207985" y="157067"/>
                        <a:pt x="212843" y="131350"/>
                      </a:cubicBezTo>
                      <a:cubicBezTo>
                        <a:pt x="217700" y="105632"/>
                        <a:pt x="175695" y="0"/>
                        <a:pt x="175695" y="0"/>
                      </a:cubicBezTo>
                      <a:lnTo>
                        <a:pt x="54537" y="30480"/>
                      </a:lnTo>
                      <a:close/>
                    </a:path>
                  </a:pathLst>
                </a:custGeom>
                <a:solidFill>
                  <a:srgbClr val="5C9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6DA6ACDF-8168-415B-B788-9C9A98381A11}"/>
                    </a:ext>
                  </a:extLst>
                </p:cNvPr>
                <p:cNvSpPr/>
                <p:nvPr/>
              </p:nvSpPr>
              <p:spPr>
                <a:xfrm>
                  <a:off x="8658796" y="-678579"/>
                  <a:ext cx="51040" cy="30223"/>
                </a:xfrm>
                <a:custGeom>
                  <a:avLst/>
                  <a:gdLst>
                    <a:gd name="connsiteX0" fmla="*/ 4762 w 51040"/>
                    <a:gd name="connsiteY0" fmla="*/ 119 h 30223"/>
                    <a:gd name="connsiteX1" fmla="*/ 3143 w 51040"/>
                    <a:gd name="connsiteY1" fmla="*/ 10691 h 30223"/>
                    <a:gd name="connsiteX2" fmla="*/ 43529 w 51040"/>
                    <a:gd name="connsiteY2" fmla="*/ 28789 h 30223"/>
                    <a:gd name="connsiteX3" fmla="*/ 49339 w 51040"/>
                    <a:gd name="connsiteY3" fmla="*/ 28217 h 30223"/>
                    <a:gd name="connsiteX4" fmla="*/ 4762 w 51040"/>
                    <a:gd name="connsiteY4" fmla="*/ 119 h 3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040" h="30223">
                      <a:moveTo>
                        <a:pt x="4762" y="119"/>
                      </a:moveTo>
                      <a:cubicBezTo>
                        <a:pt x="-762" y="595"/>
                        <a:pt x="-1715" y="8501"/>
                        <a:pt x="3143" y="10691"/>
                      </a:cubicBezTo>
                      <a:cubicBezTo>
                        <a:pt x="15335" y="16025"/>
                        <a:pt x="36195" y="15644"/>
                        <a:pt x="43529" y="28789"/>
                      </a:cubicBezTo>
                      <a:cubicBezTo>
                        <a:pt x="44863" y="31170"/>
                        <a:pt x="48387" y="30313"/>
                        <a:pt x="49339" y="28217"/>
                      </a:cubicBezTo>
                      <a:cubicBezTo>
                        <a:pt x="59817" y="5929"/>
                        <a:pt x="19050" y="-1024"/>
                        <a:pt x="4762" y="119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10CD18D5-3E36-4CDB-A0E8-D034A7AFF4D0}"/>
                    </a:ext>
                  </a:extLst>
                </p:cNvPr>
                <p:cNvSpPr/>
                <p:nvPr/>
              </p:nvSpPr>
              <p:spPr>
                <a:xfrm>
                  <a:off x="8644314" y="-641420"/>
                  <a:ext cx="52260" cy="20066"/>
                </a:xfrm>
                <a:custGeom>
                  <a:avLst/>
                  <a:gdLst>
                    <a:gd name="connsiteX0" fmla="*/ 52201 w 52260"/>
                    <a:gd name="connsiteY0" fmla="*/ 15823 h 20066"/>
                    <a:gd name="connsiteX1" fmla="*/ 50486 w 52260"/>
                    <a:gd name="connsiteY1" fmla="*/ 11442 h 20066"/>
                    <a:gd name="connsiteX2" fmla="*/ 99 w 52260"/>
                    <a:gd name="connsiteY2" fmla="*/ 11061 h 20066"/>
                    <a:gd name="connsiteX3" fmla="*/ 3528 w 52260"/>
                    <a:gd name="connsiteY3" fmla="*/ 15633 h 20066"/>
                    <a:gd name="connsiteX4" fmla="*/ 32389 w 52260"/>
                    <a:gd name="connsiteY4" fmla="*/ 17633 h 20066"/>
                    <a:gd name="connsiteX5" fmla="*/ 52201 w 52260"/>
                    <a:gd name="connsiteY5" fmla="*/ 15823 h 20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260" h="20066">
                      <a:moveTo>
                        <a:pt x="52201" y="15823"/>
                      </a:moveTo>
                      <a:cubicBezTo>
                        <a:pt x="52487" y="14204"/>
                        <a:pt x="51725" y="12490"/>
                        <a:pt x="50486" y="11442"/>
                      </a:cubicBezTo>
                      <a:cubicBezTo>
                        <a:pt x="40199" y="2584"/>
                        <a:pt x="5624" y="-8942"/>
                        <a:pt x="99" y="11061"/>
                      </a:cubicBezTo>
                      <a:cubicBezTo>
                        <a:pt x="-472" y="13061"/>
                        <a:pt x="1528" y="15538"/>
                        <a:pt x="3528" y="15633"/>
                      </a:cubicBezTo>
                      <a:cubicBezTo>
                        <a:pt x="13529" y="16109"/>
                        <a:pt x="22388" y="14776"/>
                        <a:pt x="32389" y="17633"/>
                      </a:cubicBezTo>
                      <a:cubicBezTo>
                        <a:pt x="36961" y="19062"/>
                        <a:pt x="50582" y="23158"/>
                        <a:pt x="52201" y="15823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B6453122-CAF5-4F2C-ADFE-6EE4395D8646}"/>
                  </a:ext>
                </a:extLst>
              </p:cNvPr>
              <p:cNvSpPr/>
              <p:nvPr/>
            </p:nvSpPr>
            <p:spPr>
              <a:xfrm>
                <a:off x="8487541" y="-1425456"/>
                <a:ext cx="584823" cy="710419"/>
              </a:xfrm>
              <a:custGeom>
                <a:avLst/>
                <a:gdLst>
                  <a:gd name="connsiteX0" fmla="*/ 578735 w 584823"/>
                  <a:gd name="connsiteY0" fmla="*/ 176829 h 710419"/>
                  <a:gd name="connsiteX1" fmla="*/ 477389 w 584823"/>
                  <a:gd name="connsiteY1" fmla="*/ 240170 h 710419"/>
                  <a:gd name="connsiteX2" fmla="*/ 236978 w 584823"/>
                  <a:gd name="connsiteY2" fmla="*/ 339420 h 710419"/>
                  <a:gd name="connsiteX3" fmla="*/ 293080 w 584823"/>
                  <a:gd name="connsiteY3" fmla="*/ 684321 h 710419"/>
                  <a:gd name="connsiteX4" fmla="*/ 169446 w 584823"/>
                  <a:gd name="connsiteY4" fmla="*/ 710419 h 710419"/>
                  <a:gd name="connsiteX5" fmla="*/ 758 w 584823"/>
                  <a:gd name="connsiteY5" fmla="*/ 288081 h 710419"/>
                  <a:gd name="connsiteX6" fmla="*/ 345468 w 584823"/>
                  <a:gd name="connsiteY6" fmla="*/ 48241 h 710419"/>
                  <a:gd name="connsiteX7" fmla="*/ 549207 w 584823"/>
                  <a:gd name="connsiteY7" fmla="*/ 7855 h 710419"/>
                  <a:gd name="connsiteX8" fmla="*/ 578735 w 584823"/>
                  <a:gd name="connsiteY8" fmla="*/ 176829 h 71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823" h="710419">
                    <a:moveTo>
                      <a:pt x="578735" y="176829"/>
                    </a:moveTo>
                    <a:cubicBezTo>
                      <a:pt x="561876" y="214833"/>
                      <a:pt x="526347" y="240170"/>
                      <a:pt x="477389" y="240170"/>
                    </a:cubicBezTo>
                    <a:cubicBezTo>
                      <a:pt x="376710" y="240170"/>
                      <a:pt x="259266" y="314465"/>
                      <a:pt x="236978" y="339420"/>
                    </a:cubicBezTo>
                    <a:cubicBezTo>
                      <a:pt x="204783" y="375615"/>
                      <a:pt x="293080" y="684321"/>
                      <a:pt x="293080" y="684321"/>
                    </a:cubicBezTo>
                    <a:lnTo>
                      <a:pt x="169446" y="710419"/>
                    </a:lnTo>
                    <a:cubicBezTo>
                      <a:pt x="169446" y="710419"/>
                      <a:pt x="20284" y="417240"/>
                      <a:pt x="758" y="288081"/>
                    </a:cubicBezTo>
                    <a:cubicBezTo>
                      <a:pt x="-18768" y="158826"/>
                      <a:pt x="345468" y="48241"/>
                      <a:pt x="345468" y="48241"/>
                    </a:cubicBezTo>
                    <a:cubicBezTo>
                      <a:pt x="345468" y="48241"/>
                      <a:pt x="488628" y="-23292"/>
                      <a:pt x="549207" y="7855"/>
                    </a:cubicBezTo>
                    <a:cubicBezTo>
                      <a:pt x="574734" y="21095"/>
                      <a:pt x="595594" y="138824"/>
                      <a:pt x="578735" y="176829"/>
                    </a:cubicBezTo>
                    <a:close/>
                  </a:path>
                </a:pathLst>
              </a:custGeom>
              <a:solidFill>
                <a:srgbClr val="72BD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D51FE82-D526-49CB-AE1C-1554B71E0DC8}"/>
                </a:ext>
              </a:extLst>
            </p:cNvPr>
            <p:cNvSpPr/>
            <p:nvPr/>
          </p:nvSpPr>
          <p:spPr>
            <a:xfrm>
              <a:off x="8674318" y="-1942137"/>
              <a:ext cx="387816" cy="575304"/>
            </a:xfrm>
            <a:custGeom>
              <a:avLst/>
              <a:gdLst>
                <a:gd name="connsiteX0" fmla="*/ 189266 w 387816"/>
                <a:gd name="connsiteY0" fmla="*/ 852 h 575304"/>
                <a:gd name="connsiteX1" fmla="*/ 45629 w 387816"/>
                <a:gd name="connsiteY1" fmla="*/ 98007 h 575304"/>
                <a:gd name="connsiteX2" fmla="*/ 576 w 387816"/>
                <a:gd name="connsiteY2" fmla="*/ 221927 h 575304"/>
                <a:gd name="connsiteX3" fmla="*/ 82205 w 387816"/>
                <a:gd name="connsiteY3" fmla="*/ 373946 h 575304"/>
                <a:gd name="connsiteX4" fmla="*/ 108970 w 387816"/>
                <a:gd name="connsiteY4" fmla="*/ 575305 h 575304"/>
                <a:gd name="connsiteX5" fmla="*/ 387767 w 387816"/>
                <a:gd name="connsiteY5" fmla="*/ 558445 h 575304"/>
                <a:gd name="connsiteX6" fmla="*/ 329855 w 387816"/>
                <a:gd name="connsiteY6" fmla="*/ 206782 h 575304"/>
                <a:gd name="connsiteX7" fmla="*/ 189266 w 387816"/>
                <a:gd name="connsiteY7" fmla="*/ 852 h 57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7816" h="575304">
                  <a:moveTo>
                    <a:pt x="189266" y="852"/>
                  </a:moveTo>
                  <a:cubicBezTo>
                    <a:pt x="150690" y="-7721"/>
                    <a:pt x="65346" y="50096"/>
                    <a:pt x="45629" y="98007"/>
                  </a:cubicBezTo>
                  <a:cubicBezTo>
                    <a:pt x="25912" y="145918"/>
                    <a:pt x="-4568" y="180970"/>
                    <a:pt x="576" y="221927"/>
                  </a:cubicBezTo>
                  <a:cubicBezTo>
                    <a:pt x="12292" y="315939"/>
                    <a:pt x="67537" y="304414"/>
                    <a:pt x="82205" y="373946"/>
                  </a:cubicBezTo>
                  <a:cubicBezTo>
                    <a:pt x="96874" y="443479"/>
                    <a:pt x="108970" y="575305"/>
                    <a:pt x="108970" y="575305"/>
                  </a:cubicBezTo>
                  <a:cubicBezTo>
                    <a:pt x="108970" y="575305"/>
                    <a:pt x="385957" y="568923"/>
                    <a:pt x="387767" y="558445"/>
                  </a:cubicBezTo>
                  <a:cubicBezTo>
                    <a:pt x="389482" y="547873"/>
                    <a:pt x="346238" y="286507"/>
                    <a:pt x="329855" y="206782"/>
                  </a:cubicBezTo>
                  <a:cubicBezTo>
                    <a:pt x="307471" y="98007"/>
                    <a:pt x="265276" y="17806"/>
                    <a:pt x="189266" y="852"/>
                  </a:cubicBezTo>
                  <a:close/>
                </a:path>
              </a:pathLst>
            </a:custGeom>
            <a:solidFill>
              <a:srgbClr val="3B4A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" name="图形 602">
              <a:extLst>
                <a:ext uri="{FF2B5EF4-FFF2-40B4-BE49-F238E27FC236}">
                  <a16:creationId xmlns:a16="http://schemas.microsoft.com/office/drawing/2014/main" id="{2FBE2C17-410B-4F79-BA63-2CA52B5CF0E6}"/>
                </a:ext>
              </a:extLst>
            </p:cNvPr>
            <p:cNvGrpSpPr/>
            <p:nvPr/>
          </p:nvGrpSpPr>
          <p:grpSpPr>
            <a:xfrm>
              <a:off x="8478232" y="-1847642"/>
              <a:ext cx="522107" cy="471310"/>
              <a:chOff x="8478232" y="-1847642"/>
              <a:chExt cx="522107" cy="471310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6423D7D-4E88-4E73-BAD2-AC563C4A885B}"/>
                  </a:ext>
                </a:extLst>
              </p:cNvPr>
              <p:cNvSpPr/>
              <p:nvPr/>
            </p:nvSpPr>
            <p:spPr>
              <a:xfrm>
                <a:off x="8649743" y="-1675927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2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2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181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7" name="图形 602">
                <a:extLst>
                  <a:ext uri="{FF2B5EF4-FFF2-40B4-BE49-F238E27FC236}">
                    <a16:creationId xmlns:a16="http://schemas.microsoft.com/office/drawing/2014/main" id="{93B33A62-5C15-4672-8E96-90F12CD00624}"/>
                  </a:ext>
                </a:extLst>
              </p:cNvPr>
              <p:cNvGrpSpPr/>
              <p:nvPr/>
            </p:nvGrpSpPr>
            <p:grpSpPr>
              <a:xfrm>
                <a:off x="8818192" y="-1847642"/>
                <a:ext cx="182147" cy="185856"/>
                <a:chOff x="8818192" y="-1847642"/>
                <a:chExt cx="182147" cy="185856"/>
              </a:xfrm>
              <a:solidFill>
                <a:srgbClr val="223138"/>
              </a:solidFill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B050E4D-7473-4B15-BF1E-D2BE5931ED4F}"/>
                    </a:ext>
                  </a:extLst>
                </p:cNvPr>
                <p:cNvSpPr/>
                <p:nvPr/>
              </p:nvSpPr>
              <p:spPr>
                <a:xfrm>
                  <a:off x="8818192" y="-1810619"/>
                  <a:ext cx="44390" cy="125775"/>
                </a:xfrm>
                <a:custGeom>
                  <a:avLst/>
                  <a:gdLst>
                    <a:gd name="connsiteX0" fmla="*/ 44249 w 44390"/>
                    <a:gd name="connsiteY0" fmla="*/ 121936 h 125775"/>
                    <a:gd name="connsiteX1" fmla="*/ 25675 w 44390"/>
                    <a:gd name="connsiteY1" fmla="*/ 66215 h 125775"/>
                    <a:gd name="connsiteX2" fmla="*/ 6435 w 44390"/>
                    <a:gd name="connsiteY2" fmla="*/ 2112 h 125775"/>
                    <a:gd name="connsiteX3" fmla="*/ 53 w 44390"/>
                    <a:gd name="connsiteY3" fmla="*/ 3350 h 125775"/>
                    <a:gd name="connsiteX4" fmla="*/ 38915 w 44390"/>
                    <a:gd name="connsiteY4" fmla="*/ 124603 h 125775"/>
                    <a:gd name="connsiteX5" fmla="*/ 44249 w 44390"/>
                    <a:gd name="connsiteY5" fmla="*/ 121936 h 12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390" h="125775">
                      <a:moveTo>
                        <a:pt x="44249" y="121936"/>
                      </a:moveTo>
                      <a:cubicBezTo>
                        <a:pt x="39010" y="103077"/>
                        <a:pt x="31486" y="84884"/>
                        <a:pt x="25675" y="66215"/>
                      </a:cubicBezTo>
                      <a:cubicBezTo>
                        <a:pt x="19008" y="44784"/>
                        <a:pt x="14436" y="23067"/>
                        <a:pt x="6435" y="2112"/>
                      </a:cubicBezTo>
                      <a:cubicBezTo>
                        <a:pt x="5197" y="-1222"/>
                        <a:pt x="-614" y="-460"/>
                        <a:pt x="53" y="3350"/>
                      </a:cubicBezTo>
                      <a:cubicBezTo>
                        <a:pt x="6340" y="43069"/>
                        <a:pt x="12055" y="93076"/>
                        <a:pt x="38915" y="124603"/>
                      </a:cubicBezTo>
                      <a:cubicBezTo>
                        <a:pt x="41106" y="127080"/>
                        <a:pt x="45202" y="125365"/>
                        <a:pt x="44249" y="121936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DC4659F7-6ABA-4944-8D91-5AE5823D154C}"/>
                    </a:ext>
                  </a:extLst>
                </p:cNvPr>
                <p:cNvSpPr/>
                <p:nvPr/>
              </p:nvSpPr>
              <p:spPr>
                <a:xfrm>
                  <a:off x="8860001" y="-1847642"/>
                  <a:ext cx="140338" cy="185856"/>
                </a:xfrm>
                <a:custGeom>
                  <a:avLst/>
                  <a:gdLst>
                    <a:gd name="connsiteX0" fmla="*/ 75591 w 140338"/>
                    <a:gd name="connsiteY0" fmla="*/ 178 h 185856"/>
                    <a:gd name="connsiteX1" fmla="*/ 72162 w 140338"/>
                    <a:gd name="connsiteY1" fmla="*/ 5322 h 185856"/>
                    <a:gd name="connsiteX2" fmla="*/ 110453 w 140338"/>
                    <a:gd name="connsiteY2" fmla="*/ 82474 h 185856"/>
                    <a:gd name="connsiteX3" fmla="*/ 129408 w 140338"/>
                    <a:gd name="connsiteY3" fmla="*/ 177058 h 185856"/>
                    <a:gd name="connsiteX4" fmla="*/ 71972 w 140338"/>
                    <a:gd name="connsiteY4" fmla="*/ 169628 h 185856"/>
                    <a:gd name="connsiteX5" fmla="*/ 4630 w 140338"/>
                    <a:gd name="connsiteY5" fmla="*/ 174200 h 185856"/>
                    <a:gd name="connsiteX6" fmla="*/ 3963 w 140338"/>
                    <a:gd name="connsiteY6" fmla="*/ 184201 h 185856"/>
                    <a:gd name="connsiteX7" fmla="*/ 66066 w 140338"/>
                    <a:gd name="connsiteY7" fmla="*/ 182963 h 185856"/>
                    <a:gd name="connsiteX8" fmla="*/ 129598 w 140338"/>
                    <a:gd name="connsiteY8" fmla="*/ 184487 h 185856"/>
                    <a:gd name="connsiteX9" fmla="*/ 132170 w 140338"/>
                    <a:gd name="connsiteY9" fmla="*/ 180963 h 185856"/>
                    <a:gd name="connsiteX10" fmla="*/ 137599 w 140338"/>
                    <a:gd name="connsiteY10" fmla="*/ 178010 h 185856"/>
                    <a:gd name="connsiteX11" fmla="*/ 123312 w 140338"/>
                    <a:gd name="connsiteY11" fmla="*/ 66758 h 185856"/>
                    <a:gd name="connsiteX12" fmla="*/ 75591 w 140338"/>
                    <a:gd name="connsiteY12" fmla="*/ 178 h 185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0338" h="185856">
                      <a:moveTo>
                        <a:pt x="75591" y="178"/>
                      </a:moveTo>
                      <a:cubicBezTo>
                        <a:pt x="72448" y="-869"/>
                        <a:pt x="69114" y="2941"/>
                        <a:pt x="72162" y="5322"/>
                      </a:cubicBezTo>
                      <a:cubicBezTo>
                        <a:pt x="90927" y="20181"/>
                        <a:pt x="102928" y="60472"/>
                        <a:pt x="110453" y="82474"/>
                      </a:cubicBezTo>
                      <a:cubicBezTo>
                        <a:pt x="121026" y="113145"/>
                        <a:pt x="121311" y="145911"/>
                        <a:pt x="129408" y="177058"/>
                      </a:cubicBezTo>
                      <a:cubicBezTo>
                        <a:pt x="113310" y="167437"/>
                        <a:pt x="90165" y="169438"/>
                        <a:pt x="71972" y="169628"/>
                      </a:cubicBezTo>
                      <a:cubicBezTo>
                        <a:pt x="49969" y="169914"/>
                        <a:pt x="26252" y="170295"/>
                        <a:pt x="4630" y="174200"/>
                      </a:cubicBezTo>
                      <a:cubicBezTo>
                        <a:pt x="-513" y="175153"/>
                        <a:pt x="-2228" y="183439"/>
                        <a:pt x="3963" y="184201"/>
                      </a:cubicBezTo>
                      <a:cubicBezTo>
                        <a:pt x="24347" y="186678"/>
                        <a:pt x="45588" y="183535"/>
                        <a:pt x="66066" y="182963"/>
                      </a:cubicBezTo>
                      <a:cubicBezTo>
                        <a:pt x="87021" y="182392"/>
                        <a:pt x="109215" y="188488"/>
                        <a:pt x="129598" y="184487"/>
                      </a:cubicBezTo>
                      <a:cubicBezTo>
                        <a:pt x="131598" y="184106"/>
                        <a:pt x="132265" y="182582"/>
                        <a:pt x="132170" y="180963"/>
                      </a:cubicBezTo>
                      <a:cubicBezTo>
                        <a:pt x="134265" y="181725"/>
                        <a:pt x="137123" y="180582"/>
                        <a:pt x="137599" y="178010"/>
                      </a:cubicBezTo>
                      <a:cubicBezTo>
                        <a:pt x="144933" y="141244"/>
                        <a:pt x="136647" y="101334"/>
                        <a:pt x="123312" y="66758"/>
                      </a:cubicBezTo>
                      <a:cubicBezTo>
                        <a:pt x="114168" y="43422"/>
                        <a:pt x="101595" y="8941"/>
                        <a:pt x="75591" y="178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0251324-0A14-4E8C-903D-0C3733B3D13A}"/>
                  </a:ext>
                </a:extLst>
              </p:cNvPr>
              <p:cNvSpPr/>
              <p:nvPr/>
            </p:nvSpPr>
            <p:spPr>
              <a:xfrm>
                <a:off x="8478232" y="-1539455"/>
                <a:ext cx="203361" cy="150341"/>
              </a:xfrm>
              <a:custGeom>
                <a:avLst/>
                <a:gdLst>
                  <a:gd name="connsiteX0" fmla="*/ 122938 w 203361"/>
                  <a:gd name="connsiteY0" fmla="*/ 7173 h 150341"/>
                  <a:gd name="connsiteX1" fmla="*/ 26259 w 203361"/>
                  <a:gd name="connsiteY1" fmla="*/ 28509 h 150341"/>
                  <a:gd name="connsiteX2" fmla="*/ 15687 w 203361"/>
                  <a:gd name="connsiteY2" fmla="*/ 140809 h 150341"/>
                  <a:gd name="connsiteX3" fmla="*/ 65121 w 203361"/>
                  <a:gd name="connsiteY3" fmla="*/ 147858 h 150341"/>
                  <a:gd name="connsiteX4" fmla="*/ 89029 w 203361"/>
                  <a:gd name="connsiteY4" fmla="*/ 140047 h 150341"/>
                  <a:gd name="connsiteX5" fmla="*/ 130749 w 203361"/>
                  <a:gd name="connsiteY5" fmla="*/ 107376 h 150341"/>
                  <a:gd name="connsiteX6" fmla="*/ 179612 w 203361"/>
                  <a:gd name="connsiteY6" fmla="*/ 117473 h 150341"/>
                  <a:gd name="connsiteX7" fmla="*/ 202472 w 203361"/>
                  <a:gd name="connsiteY7" fmla="*/ 39844 h 150341"/>
                  <a:gd name="connsiteX8" fmla="*/ 122938 w 203361"/>
                  <a:gd name="connsiteY8" fmla="*/ 7173 h 15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361" h="150341">
                    <a:moveTo>
                      <a:pt x="122938" y="7173"/>
                    </a:moveTo>
                    <a:cubicBezTo>
                      <a:pt x="90648" y="-5876"/>
                      <a:pt x="61311" y="-2447"/>
                      <a:pt x="26259" y="28509"/>
                    </a:cubicBezTo>
                    <a:cubicBezTo>
                      <a:pt x="-8793" y="59465"/>
                      <a:pt x="-4983" y="133379"/>
                      <a:pt x="15687" y="140809"/>
                    </a:cubicBezTo>
                    <a:cubicBezTo>
                      <a:pt x="36356" y="148238"/>
                      <a:pt x="56644" y="142904"/>
                      <a:pt x="65121" y="147858"/>
                    </a:cubicBezTo>
                    <a:cubicBezTo>
                      <a:pt x="73599" y="152810"/>
                      <a:pt x="77313" y="150429"/>
                      <a:pt x="89029" y="140047"/>
                    </a:cubicBezTo>
                    <a:cubicBezTo>
                      <a:pt x="100745" y="129760"/>
                      <a:pt x="97792" y="113186"/>
                      <a:pt x="130749" y="107376"/>
                    </a:cubicBezTo>
                    <a:cubicBezTo>
                      <a:pt x="163800" y="101471"/>
                      <a:pt x="148941" y="117473"/>
                      <a:pt x="179612" y="117473"/>
                    </a:cubicBezTo>
                    <a:cubicBezTo>
                      <a:pt x="210282" y="117473"/>
                      <a:pt x="202472" y="39844"/>
                      <a:pt x="202472" y="39844"/>
                    </a:cubicBezTo>
                    <a:cubicBezTo>
                      <a:pt x="202472" y="39844"/>
                      <a:pt x="155228" y="20222"/>
                      <a:pt x="122938" y="7173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图形 602">
              <a:extLst>
                <a:ext uri="{FF2B5EF4-FFF2-40B4-BE49-F238E27FC236}">
                  <a16:creationId xmlns:a16="http://schemas.microsoft.com/office/drawing/2014/main" id="{8462925D-5E85-45DA-9A2A-D95B4D837690}"/>
                </a:ext>
              </a:extLst>
            </p:cNvPr>
            <p:cNvGrpSpPr/>
            <p:nvPr/>
          </p:nvGrpSpPr>
          <p:grpSpPr>
            <a:xfrm>
              <a:off x="8554159" y="-2336153"/>
              <a:ext cx="653197" cy="520316"/>
              <a:chOff x="8554159" y="-2336153"/>
              <a:chExt cx="653197" cy="520316"/>
            </a:xfrm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1560DA4-FF32-4394-BC69-4C2243EB12DD}"/>
                  </a:ext>
                </a:extLst>
              </p:cNvPr>
              <p:cNvSpPr/>
              <p:nvPr/>
            </p:nvSpPr>
            <p:spPr>
              <a:xfrm>
                <a:off x="8569226" y="-2291820"/>
                <a:ext cx="291631" cy="370213"/>
              </a:xfrm>
              <a:custGeom>
                <a:avLst/>
                <a:gdLst>
                  <a:gd name="connsiteX0" fmla="*/ 258734 w 291631"/>
                  <a:gd name="connsiteY0" fmla="*/ 32971 h 370213"/>
                  <a:gd name="connsiteX1" fmla="*/ 64805 w 291631"/>
                  <a:gd name="connsiteY1" fmla="*/ 31066 h 370213"/>
                  <a:gd name="connsiteX2" fmla="*/ 14989 w 291631"/>
                  <a:gd name="connsiteY2" fmla="*/ 235949 h 370213"/>
                  <a:gd name="connsiteX3" fmla="*/ 1750 w 291631"/>
                  <a:gd name="connsiteY3" fmla="*/ 288908 h 370213"/>
                  <a:gd name="connsiteX4" fmla="*/ 41945 w 291631"/>
                  <a:gd name="connsiteY4" fmla="*/ 305767 h 370213"/>
                  <a:gd name="connsiteX5" fmla="*/ 126718 w 291631"/>
                  <a:gd name="connsiteY5" fmla="*/ 367108 h 370213"/>
                  <a:gd name="connsiteX6" fmla="*/ 208728 w 291631"/>
                  <a:gd name="connsiteY6" fmla="*/ 319198 h 370213"/>
                  <a:gd name="connsiteX7" fmla="*/ 258734 w 291631"/>
                  <a:gd name="connsiteY7" fmla="*/ 32971 h 370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631" h="370213">
                    <a:moveTo>
                      <a:pt x="258734" y="32971"/>
                    </a:moveTo>
                    <a:cubicBezTo>
                      <a:pt x="208918" y="-16749"/>
                      <a:pt x="119383" y="-4271"/>
                      <a:pt x="64805" y="31066"/>
                    </a:cubicBezTo>
                    <a:cubicBezTo>
                      <a:pt x="-11204" y="80311"/>
                      <a:pt x="8703" y="158511"/>
                      <a:pt x="14989" y="235949"/>
                    </a:cubicBezTo>
                    <a:cubicBezTo>
                      <a:pt x="16894" y="259381"/>
                      <a:pt x="-6442" y="273192"/>
                      <a:pt x="1750" y="288908"/>
                    </a:cubicBezTo>
                    <a:cubicBezTo>
                      <a:pt x="9941" y="304624"/>
                      <a:pt x="25562" y="300624"/>
                      <a:pt x="41945" y="305767"/>
                    </a:cubicBezTo>
                    <a:cubicBezTo>
                      <a:pt x="58423" y="310816"/>
                      <a:pt x="69282" y="386254"/>
                      <a:pt x="126718" y="367108"/>
                    </a:cubicBezTo>
                    <a:cubicBezTo>
                      <a:pt x="129956" y="366061"/>
                      <a:pt x="157388" y="358155"/>
                      <a:pt x="208728" y="319198"/>
                    </a:cubicBezTo>
                    <a:cubicBezTo>
                      <a:pt x="260068" y="280336"/>
                      <a:pt x="335791" y="109933"/>
                      <a:pt x="258734" y="3297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D8519CE2-5366-41E6-8803-2F568C43EBD4}"/>
                  </a:ext>
                </a:extLst>
              </p:cNvPr>
              <p:cNvSpPr/>
              <p:nvPr/>
            </p:nvSpPr>
            <p:spPr>
              <a:xfrm>
                <a:off x="8713565" y="-2018628"/>
                <a:ext cx="128022" cy="158073"/>
              </a:xfrm>
              <a:custGeom>
                <a:avLst/>
                <a:gdLst>
                  <a:gd name="connsiteX0" fmla="*/ 0 w 128022"/>
                  <a:gd name="connsiteY0" fmla="*/ 38195 h 158073"/>
                  <a:gd name="connsiteX1" fmla="*/ 27337 w 128022"/>
                  <a:gd name="connsiteY1" fmla="*/ 100489 h 158073"/>
                  <a:gd name="connsiteX2" fmla="*/ 59817 w 128022"/>
                  <a:gd name="connsiteY2" fmla="*/ 157639 h 158073"/>
                  <a:gd name="connsiteX3" fmla="*/ 127445 w 128022"/>
                  <a:gd name="connsiteY3" fmla="*/ 92869 h 158073"/>
                  <a:gd name="connsiteX4" fmla="*/ 82391 w 128022"/>
                  <a:gd name="connsiteY4" fmla="*/ 0 h 158073"/>
                  <a:gd name="connsiteX5" fmla="*/ 0 w 128022"/>
                  <a:gd name="connsiteY5" fmla="*/ 38195 h 158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022" h="158073">
                    <a:moveTo>
                      <a:pt x="0" y="38195"/>
                    </a:moveTo>
                    <a:lnTo>
                      <a:pt x="27337" y="100489"/>
                    </a:lnTo>
                    <a:cubicBezTo>
                      <a:pt x="27337" y="100489"/>
                      <a:pt x="48578" y="152019"/>
                      <a:pt x="59817" y="157639"/>
                    </a:cubicBezTo>
                    <a:cubicBezTo>
                      <a:pt x="71056" y="163259"/>
                      <a:pt x="120777" y="112966"/>
                      <a:pt x="127445" y="92869"/>
                    </a:cubicBezTo>
                    <a:cubicBezTo>
                      <a:pt x="134017" y="72771"/>
                      <a:pt x="82391" y="0"/>
                      <a:pt x="82391" y="0"/>
                    </a:cubicBezTo>
                    <a:lnTo>
                      <a:pt x="0" y="38195"/>
                    </a:ln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C6BBD477-F555-43AA-AE65-2C4ABD7CE0B1}"/>
                  </a:ext>
                </a:extLst>
              </p:cNvPr>
              <p:cNvSpPr/>
              <p:nvPr/>
            </p:nvSpPr>
            <p:spPr>
              <a:xfrm>
                <a:off x="8740281" y="-2137491"/>
                <a:ext cx="77207" cy="105125"/>
              </a:xfrm>
              <a:custGeom>
                <a:avLst/>
                <a:gdLst>
                  <a:gd name="connsiteX0" fmla="*/ 77202 w 77207"/>
                  <a:gd name="connsiteY0" fmla="*/ 36567 h 105125"/>
                  <a:gd name="connsiteX1" fmla="*/ 58723 w 77207"/>
                  <a:gd name="connsiteY1" fmla="*/ 943 h 105125"/>
                  <a:gd name="connsiteX2" fmla="*/ 18718 w 77207"/>
                  <a:gd name="connsiteY2" fmla="*/ 21041 h 105125"/>
                  <a:gd name="connsiteX3" fmla="*/ 12337 w 77207"/>
                  <a:gd name="connsiteY3" fmla="*/ 29423 h 105125"/>
                  <a:gd name="connsiteX4" fmla="*/ 10527 w 77207"/>
                  <a:gd name="connsiteY4" fmla="*/ 31900 h 105125"/>
                  <a:gd name="connsiteX5" fmla="*/ 2526 w 77207"/>
                  <a:gd name="connsiteY5" fmla="*/ 53807 h 105125"/>
                  <a:gd name="connsiteX6" fmla="*/ 716 w 77207"/>
                  <a:gd name="connsiteY6" fmla="*/ 83239 h 105125"/>
                  <a:gd name="connsiteX7" fmla="*/ 33292 w 77207"/>
                  <a:gd name="connsiteY7" fmla="*/ 104194 h 105125"/>
                  <a:gd name="connsiteX8" fmla="*/ 64629 w 77207"/>
                  <a:gd name="connsiteY8" fmla="*/ 78382 h 105125"/>
                  <a:gd name="connsiteX9" fmla="*/ 77202 w 77207"/>
                  <a:gd name="connsiteY9" fmla="*/ 36567 h 105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07" h="105125">
                    <a:moveTo>
                      <a:pt x="77202" y="36567"/>
                    </a:moveTo>
                    <a:cubicBezTo>
                      <a:pt x="77392" y="23422"/>
                      <a:pt x="73201" y="5230"/>
                      <a:pt x="58723" y="943"/>
                    </a:cubicBezTo>
                    <a:cubicBezTo>
                      <a:pt x="42721" y="-3819"/>
                      <a:pt x="28529" y="10468"/>
                      <a:pt x="18718" y="21041"/>
                    </a:cubicBezTo>
                    <a:cubicBezTo>
                      <a:pt x="16337" y="23613"/>
                      <a:pt x="14242" y="26375"/>
                      <a:pt x="12337" y="29423"/>
                    </a:cubicBezTo>
                    <a:cubicBezTo>
                      <a:pt x="11765" y="30185"/>
                      <a:pt x="11098" y="31042"/>
                      <a:pt x="10527" y="31900"/>
                    </a:cubicBezTo>
                    <a:cubicBezTo>
                      <a:pt x="6145" y="38186"/>
                      <a:pt x="3764" y="46282"/>
                      <a:pt x="2526" y="53807"/>
                    </a:cubicBezTo>
                    <a:cubicBezTo>
                      <a:pt x="907" y="63427"/>
                      <a:pt x="-1094" y="73429"/>
                      <a:pt x="716" y="83239"/>
                    </a:cubicBezTo>
                    <a:cubicBezTo>
                      <a:pt x="3574" y="98956"/>
                      <a:pt x="17766" y="108195"/>
                      <a:pt x="33292" y="104194"/>
                    </a:cubicBezTo>
                    <a:cubicBezTo>
                      <a:pt x="46627" y="100670"/>
                      <a:pt x="56914" y="89050"/>
                      <a:pt x="64629" y="78382"/>
                    </a:cubicBezTo>
                    <a:cubicBezTo>
                      <a:pt x="73392" y="66285"/>
                      <a:pt x="77011" y="51331"/>
                      <a:pt x="77202" y="3656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4279830B-F760-487A-B012-E33460EC081F}"/>
                  </a:ext>
                </a:extLst>
              </p:cNvPr>
              <p:cNvSpPr/>
              <p:nvPr/>
            </p:nvSpPr>
            <p:spPr>
              <a:xfrm>
                <a:off x="8636598" y="-2015345"/>
                <a:ext cx="38856" cy="43007"/>
              </a:xfrm>
              <a:custGeom>
                <a:avLst/>
                <a:gdLst>
                  <a:gd name="connsiteX0" fmla="*/ 38772 w 38856"/>
                  <a:gd name="connsiteY0" fmla="*/ 1956 h 43007"/>
                  <a:gd name="connsiteX1" fmla="*/ 35915 w 38856"/>
                  <a:gd name="connsiteY1" fmla="*/ 717 h 43007"/>
                  <a:gd name="connsiteX2" fmla="*/ 21437 w 38856"/>
                  <a:gd name="connsiteY2" fmla="*/ 19577 h 43007"/>
                  <a:gd name="connsiteX3" fmla="*/ 12102 w 38856"/>
                  <a:gd name="connsiteY3" fmla="*/ 30245 h 43007"/>
                  <a:gd name="connsiteX4" fmla="*/ 1529 w 38856"/>
                  <a:gd name="connsiteY4" fmla="*/ 35293 h 43007"/>
                  <a:gd name="connsiteX5" fmla="*/ 863 w 38856"/>
                  <a:gd name="connsiteY5" fmla="*/ 40056 h 43007"/>
                  <a:gd name="connsiteX6" fmla="*/ 25818 w 38856"/>
                  <a:gd name="connsiteY6" fmla="*/ 33007 h 4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56" h="43007">
                    <a:moveTo>
                      <a:pt x="38772" y="1956"/>
                    </a:moveTo>
                    <a:cubicBezTo>
                      <a:pt x="39344" y="146"/>
                      <a:pt x="36867" y="-711"/>
                      <a:pt x="35915" y="717"/>
                    </a:cubicBezTo>
                    <a:cubicBezTo>
                      <a:pt x="31438" y="7290"/>
                      <a:pt x="25628" y="12909"/>
                      <a:pt x="21437" y="19577"/>
                    </a:cubicBezTo>
                    <a:cubicBezTo>
                      <a:pt x="18865" y="23577"/>
                      <a:pt x="16007" y="27483"/>
                      <a:pt x="12102" y="30245"/>
                    </a:cubicBezTo>
                    <a:cubicBezTo>
                      <a:pt x="8864" y="32531"/>
                      <a:pt x="4768" y="33102"/>
                      <a:pt x="1529" y="35293"/>
                    </a:cubicBezTo>
                    <a:cubicBezTo>
                      <a:pt x="5" y="36341"/>
                      <a:pt x="-661" y="38627"/>
                      <a:pt x="863" y="40056"/>
                    </a:cubicBezTo>
                    <a:cubicBezTo>
                      <a:pt x="8864" y="47485"/>
                      <a:pt x="20103" y="39294"/>
                      <a:pt x="25818" y="33007"/>
                    </a:cubicBezTo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DE3DC5B-3A8A-446D-B43D-183D8D27A074}"/>
                  </a:ext>
                </a:extLst>
              </p:cNvPr>
              <p:cNvSpPr/>
              <p:nvPr/>
            </p:nvSpPr>
            <p:spPr>
              <a:xfrm>
                <a:off x="8731759" y="-2000065"/>
                <a:ext cx="57512" cy="55468"/>
              </a:xfrm>
              <a:custGeom>
                <a:avLst/>
                <a:gdLst>
                  <a:gd name="connsiteX0" fmla="*/ 54863 w 57512"/>
                  <a:gd name="connsiteY0" fmla="*/ 297 h 55468"/>
                  <a:gd name="connsiteX1" fmla="*/ 1427 w 57512"/>
                  <a:gd name="connsiteY1" fmla="*/ 49922 h 55468"/>
                  <a:gd name="connsiteX2" fmla="*/ 2951 w 57512"/>
                  <a:gd name="connsiteY2" fmla="*/ 55446 h 55468"/>
                  <a:gd name="connsiteX3" fmla="*/ 34384 w 57512"/>
                  <a:gd name="connsiteY3" fmla="*/ 35825 h 55468"/>
                  <a:gd name="connsiteX4" fmla="*/ 57434 w 57512"/>
                  <a:gd name="connsiteY4" fmla="*/ 2297 h 55468"/>
                  <a:gd name="connsiteX5" fmla="*/ 54863 w 57512"/>
                  <a:gd name="connsiteY5" fmla="*/ 297 h 5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512" h="55468">
                    <a:moveTo>
                      <a:pt x="54863" y="297"/>
                    </a:moveTo>
                    <a:cubicBezTo>
                      <a:pt x="35813" y="14870"/>
                      <a:pt x="23525" y="39254"/>
                      <a:pt x="1427" y="49922"/>
                    </a:cubicBezTo>
                    <a:cubicBezTo>
                      <a:pt x="-1145" y="51160"/>
                      <a:pt x="-2" y="55827"/>
                      <a:pt x="2951" y="55446"/>
                    </a:cubicBezTo>
                    <a:cubicBezTo>
                      <a:pt x="16000" y="53732"/>
                      <a:pt x="25335" y="44778"/>
                      <a:pt x="34384" y="35825"/>
                    </a:cubicBezTo>
                    <a:cubicBezTo>
                      <a:pt x="44385" y="26014"/>
                      <a:pt x="52862" y="15632"/>
                      <a:pt x="57434" y="2297"/>
                    </a:cubicBezTo>
                    <a:cubicBezTo>
                      <a:pt x="57911" y="868"/>
                      <a:pt x="56101" y="-656"/>
                      <a:pt x="54863" y="2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7B56528-D655-4C20-92B6-566B08D7532B}"/>
                  </a:ext>
                </a:extLst>
              </p:cNvPr>
              <p:cNvSpPr/>
              <p:nvPr/>
            </p:nvSpPr>
            <p:spPr>
              <a:xfrm>
                <a:off x="8612314" y="-2099591"/>
                <a:ext cx="29527" cy="33718"/>
              </a:xfrm>
              <a:custGeom>
                <a:avLst/>
                <a:gdLst>
                  <a:gd name="connsiteX0" fmla="*/ 29527 w 29527"/>
                  <a:gd name="connsiteY0" fmla="*/ 16859 h 33718"/>
                  <a:gd name="connsiteX1" fmla="*/ 14764 w 29527"/>
                  <a:gd name="connsiteY1" fmla="*/ 33719 h 33718"/>
                  <a:gd name="connsiteX2" fmla="*/ 0 w 29527"/>
                  <a:gd name="connsiteY2" fmla="*/ 16859 h 33718"/>
                  <a:gd name="connsiteX3" fmla="*/ 14764 w 29527"/>
                  <a:gd name="connsiteY3" fmla="*/ 0 h 33718"/>
                  <a:gd name="connsiteX4" fmla="*/ 29527 w 29527"/>
                  <a:gd name="connsiteY4" fmla="*/ 16859 h 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" h="33718">
                    <a:moveTo>
                      <a:pt x="29527" y="16859"/>
                    </a:moveTo>
                    <a:cubicBezTo>
                      <a:pt x="29527" y="26194"/>
                      <a:pt x="22955" y="33719"/>
                      <a:pt x="14764" y="33719"/>
                    </a:cubicBezTo>
                    <a:cubicBezTo>
                      <a:pt x="6572" y="33719"/>
                      <a:pt x="0" y="26194"/>
                      <a:pt x="0" y="16859"/>
                    </a:cubicBezTo>
                    <a:cubicBezTo>
                      <a:pt x="0" y="7525"/>
                      <a:pt x="6572" y="0"/>
                      <a:pt x="14764" y="0"/>
                    </a:cubicBezTo>
                    <a:cubicBezTo>
                      <a:pt x="22860" y="0"/>
                      <a:pt x="29527" y="7525"/>
                      <a:pt x="29527" y="16859"/>
                    </a:cubicBezTo>
                    <a:close/>
                  </a:path>
                </a:pathLst>
              </a:custGeom>
              <a:solidFill>
                <a:srgbClr val="8B4F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812BE92-D1C7-49BA-865A-66F9B0B43011}"/>
                  </a:ext>
                </a:extLst>
              </p:cNvPr>
              <p:cNvSpPr/>
              <p:nvPr/>
            </p:nvSpPr>
            <p:spPr>
              <a:xfrm>
                <a:off x="8610528" y="-2142158"/>
                <a:ext cx="39933" cy="14460"/>
              </a:xfrm>
              <a:custGeom>
                <a:avLst/>
                <a:gdLst>
                  <a:gd name="connsiteX0" fmla="*/ 39315 w 39933"/>
                  <a:gd name="connsiteY0" fmla="*/ 7039 h 14460"/>
                  <a:gd name="connsiteX1" fmla="*/ 1215 w 39933"/>
                  <a:gd name="connsiteY1" fmla="*/ 8182 h 14460"/>
                  <a:gd name="connsiteX2" fmla="*/ 5787 w 39933"/>
                  <a:gd name="connsiteY2" fmla="*/ 14087 h 14460"/>
                  <a:gd name="connsiteX3" fmla="*/ 21694 w 39933"/>
                  <a:gd name="connsiteY3" fmla="*/ 11420 h 14460"/>
                  <a:gd name="connsiteX4" fmla="*/ 30266 w 39933"/>
                  <a:gd name="connsiteY4" fmla="*/ 11611 h 14460"/>
                  <a:gd name="connsiteX5" fmla="*/ 37696 w 39933"/>
                  <a:gd name="connsiteY5" fmla="*/ 11134 h 14460"/>
                  <a:gd name="connsiteX6" fmla="*/ 39315 w 39933"/>
                  <a:gd name="connsiteY6" fmla="*/ 7039 h 1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933" h="14460">
                    <a:moveTo>
                      <a:pt x="39315" y="7039"/>
                    </a:moveTo>
                    <a:cubicBezTo>
                      <a:pt x="28742" y="-3344"/>
                      <a:pt x="11597" y="-1629"/>
                      <a:pt x="1215" y="8182"/>
                    </a:cubicBezTo>
                    <a:cubicBezTo>
                      <a:pt x="-2119" y="11230"/>
                      <a:pt x="2072" y="15802"/>
                      <a:pt x="5787" y="14087"/>
                    </a:cubicBezTo>
                    <a:cubicBezTo>
                      <a:pt x="10264" y="11992"/>
                      <a:pt x="16741" y="11515"/>
                      <a:pt x="21694" y="11420"/>
                    </a:cubicBezTo>
                    <a:cubicBezTo>
                      <a:pt x="24551" y="11325"/>
                      <a:pt x="27409" y="12087"/>
                      <a:pt x="30266" y="11611"/>
                    </a:cubicBezTo>
                    <a:cubicBezTo>
                      <a:pt x="32743" y="11134"/>
                      <a:pt x="35219" y="10944"/>
                      <a:pt x="37696" y="11134"/>
                    </a:cubicBezTo>
                    <a:cubicBezTo>
                      <a:pt x="39696" y="11325"/>
                      <a:pt x="40649" y="8467"/>
                      <a:pt x="39315" y="7039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8040DFA-58AE-4837-9977-5975CCE3F137}"/>
                  </a:ext>
                </a:extLst>
              </p:cNvPr>
              <p:cNvSpPr/>
              <p:nvPr/>
            </p:nvSpPr>
            <p:spPr>
              <a:xfrm>
                <a:off x="8554159" y="-2336153"/>
                <a:ext cx="653197" cy="520316"/>
              </a:xfrm>
              <a:custGeom>
                <a:avLst/>
                <a:gdLst>
                  <a:gd name="connsiteX0" fmla="*/ 651467 w 653197"/>
                  <a:gd name="connsiteY0" fmla="*/ 330288 h 520316"/>
                  <a:gd name="connsiteX1" fmla="*/ 563361 w 653197"/>
                  <a:gd name="connsiteY1" fmla="*/ 259327 h 520316"/>
                  <a:gd name="connsiteX2" fmla="*/ 508021 w 653197"/>
                  <a:gd name="connsiteY2" fmla="*/ 258565 h 520316"/>
                  <a:gd name="connsiteX3" fmla="*/ 484399 w 653197"/>
                  <a:gd name="connsiteY3" fmla="*/ 240277 h 520316"/>
                  <a:gd name="connsiteX4" fmla="*/ 457824 w 653197"/>
                  <a:gd name="connsiteY4" fmla="*/ 189795 h 520316"/>
                  <a:gd name="connsiteX5" fmla="*/ 385529 w 653197"/>
                  <a:gd name="connsiteY5" fmla="*/ 158267 h 520316"/>
                  <a:gd name="connsiteX6" fmla="*/ 350096 w 653197"/>
                  <a:gd name="connsiteY6" fmla="*/ 94259 h 520316"/>
                  <a:gd name="connsiteX7" fmla="*/ 237797 w 653197"/>
                  <a:gd name="connsiteY7" fmla="*/ 8058 h 520316"/>
                  <a:gd name="connsiteX8" fmla="*/ 26342 w 653197"/>
                  <a:gd name="connsiteY8" fmla="*/ 90735 h 520316"/>
                  <a:gd name="connsiteX9" fmla="*/ 15769 w 653197"/>
                  <a:gd name="connsiteY9" fmla="*/ 164649 h 520316"/>
                  <a:gd name="connsiteX10" fmla="*/ 56917 w 653197"/>
                  <a:gd name="connsiteY10" fmla="*/ 169221 h 520316"/>
                  <a:gd name="connsiteX11" fmla="*/ 121211 w 653197"/>
                  <a:gd name="connsiteY11" fmla="*/ 186080 h 520316"/>
                  <a:gd name="connsiteX12" fmla="*/ 164264 w 653197"/>
                  <a:gd name="connsiteY12" fmla="*/ 227228 h 520316"/>
                  <a:gd name="connsiteX13" fmla="*/ 173312 w 653197"/>
                  <a:gd name="connsiteY13" fmla="*/ 289236 h 520316"/>
                  <a:gd name="connsiteX14" fmla="*/ 200459 w 653197"/>
                  <a:gd name="connsiteY14" fmla="*/ 325526 h 520316"/>
                  <a:gd name="connsiteX15" fmla="*/ 230558 w 653197"/>
                  <a:gd name="connsiteY15" fmla="*/ 362959 h 520316"/>
                  <a:gd name="connsiteX16" fmla="*/ 268086 w 653197"/>
                  <a:gd name="connsiteY16" fmla="*/ 403726 h 520316"/>
                  <a:gd name="connsiteX17" fmla="*/ 323522 w 653197"/>
                  <a:gd name="connsiteY17" fmla="*/ 436016 h 520316"/>
                  <a:gd name="connsiteX18" fmla="*/ 347048 w 653197"/>
                  <a:gd name="connsiteY18" fmla="*/ 460971 h 520316"/>
                  <a:gd name="connsiteX19" fmla="*/ 379243 w 653197"/>
                  <a:gd name="connsiteY19" fmla="*/ 471639 h 520316"/>
                  <a:gd name="connsiteX20" fmla="*/ 440012 w 653197"/>
                  <a:gd name="connsiteY20" fmla="*/ 479164 h 520316"/>
                  <a:gd name="connsiteX21" fmla="*/ 501544 w 653197"/>
                  <a:gd name="connsiteY21" fmla="*/ 516216 h 520316"/>
                  <a:gd name="connsiteX22" fmla="*/ 612701 w 653197"/>
                  <a:gd name="connsiteY22" fmla="*/ 481736 h 520316"/>
                  <a:gd name="connsiteX23" fmla="*/ 625845 w 653197"/>
                  <a:gd name="connsiteY23" fmla="*/ 442779 h 520316"/>
                  <a:gd name="connsiteX24" fmla="*/ 610986 w 653197"/>
                  <a:gd name="connsiteY24" fmla="*/ 406203 h 520316"/>
                  <a:gd name="connsiteX25" fmla="*/ 651467 w 653197"/>
                  <a:gd name="connsiteY25" fmla="*/ 330288 h 520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53197" h="520316">
                    <a:moveTo>
                      <a:pt x="651467" y="330288"/>
                    </a:moveTo>
                    <a:cubicBezTo>
                      <a:pt x="641752" y="285235"/>
                      <a:pt x="609462" y="258660"/>
                      <a:pt x="563361" y="259327"/>
                    </a:cubicBezTo>
                    <a:cubicBezTo>
                      <a:pt x="542406" y="259708"/>
                      <a:pt x="525261" y="265137"/>
                      <a:pt x="508021" y="258565"/>
                    </a:cubicBezTo>
                    <a:cubicBezTo>
                      <a:pt x="500877" y="251898"/>
                      <a:pt x="492876" y="245802"/>
                      <a:pt x="484399" y="240277"/>
                    </a:cubicBezTo>
                    <a:cubicBezTo>
                      <a:pt x="472969" y="225418"/>
                      <a:pt x="467159" y="205606"/>
                      <a:pt x="457824" y="189795"/>
                    </a:cubicBezTo>
                    <a:cubicBezTo>
                      <a:pt x="440679" y="160648"/>
                      <a:pt x="413438" y="154362"/>
                      <a:pt x="385529" y="158267"/>
                    </a:cubicBezTo>
                    <a:cubicBezTo>
                      <a:pt x="374671" y="136645"/>
                      <a:pt x="365432" y="113309"/>
                      <a:pt x="350096" y="94259"/>
                    </a:cubicBezTo>
                    <a:cubicBezTo>
                      <a:pt x="320855" y="57969"/>
                      <a:pt x="283326" y="22726"/>
                      <a:pt x="237797" y="8058"/>
                    </a:cubicBezTo>
                    <a:cubicBezTo>
                      <a:pt x="172931" y="-12802"/>
                      <a:pt x="60060" y="4152"/>
                      <a:pt x="26342" y="90735"/>
                    </a:cubicBezTo>
                    <a:cubicBezTo>
                      <a:pt x="243" y="107784"/>
                      <a:pt x="-11949" y="143313"/>
                      <a:pt x="15769" y="164649"/>
                    </a:cubicBezTo>
                    <a:cubicBezTo>
                      <a:pt x="22246" y="169602"/>
                      <a:pt x="49202" y="168268"/>
                      <a:pt x="56917" y="169221"/>
                    </a:cubicBezTo>
                    <a:cubicBezTo>
                      <a:pt x="79967" y="172269"/>
                      <a:pt x="100256" y="175221"/>
                      <a:pt x="121211" y="186080"/>
                    </a:cubicBezTo>
                    <a:cubicBezTo>
                      <a:pt x="139689" y="195510"/>
                      <a:pt x="153215" y="210083"/>
                      <a:pt x="164264" y="227228"/>
                    </a:cubicBezTo>
                    <a:cubicBezTo>
                      <a:pt x="178170" y="248945"/>
                      <a:pt x="171503" y="266471"/>
                      <a:pt x="173312" y="289236"/>
                    </a:cubicBezTo>
                    <a:cubicBezTo>
                      <a:pt x="174932" y="309429"/>
                      <a:pt x="181313" y="317620"/>
                      <a:pt x="200459" y="325526"/>
                    </a:cubicBezTo>
                    <a:cubicBezTo>
                      <a:pt x="219604" y="333432"/>
                      <a:pt x="221414" y="346005"/>
                      <a:pt x="230558" y="362959"/>
                    </a:cubicBezTo>
                    <a:cubicBezTo>
                      <a:pt x="239892" y="380199"/>
                      <a:pt x="252656" y="391534"/>
                      <a:pt x="268086" y="403726"/>
                    </a:cubicBezTo>
                    <a:cubicBezTo>
                      <a:pt x="286184" y="418014"/>
                      <a:pt x="302662" y="430777"/>
                      <a:pt x="323522" y="436016"/>
                    </a:cubicBezTo>
                    <a:cubicBezTo>
                      <a:pt x="328665" y="437349"/>
                      <a:pt x="340476" y="456780"/>
                      <a:pt x="347048" y="460971"/>
                    </a:cubicBezTo>
                    <a:cubicBezTo>
                      <a:pt x="356954" y="467353"/>
                      <a:pt x="367622" y="470401"/>
                      <a:pt x="379243" y="471639"/>
                    </a:cubicBezTo>
                    <a:cubicBezTo>
                      <a:pt x="400674" y="474021"/>
                      <a:pt x="420105" y="468782"/>
                      <a:pt x="440012" y="479164"/>
                    </a:cubicBezTo>
                    <a:cubicBezTo>
                      <a:pt x="461444" y="490404"/>
                      <a:pt x="477160" y="509549"/>
                      <a:pt x="501544" y="516216"/>
                    </a:cubicBezTo>
                    <a:cubicBezTo>
                      <a:pt x="542311" y="527551"/>
                      <a:pt x="585650" y="515169"/>
                      <a:pt x="612701" y="481736"/>
                    </a:cubicBezTo>
                    <a:cubicBezTo>
                      <a:pt x="622130" y="470115"/>
                      <a:pt x="624797" y="457447"/>
                      <a:pt x="625845" y="442779"/>
                    </a:cubicBezTo>
                    <a:cubicBezTo>
                      <a:pt x="626798" y="429063"/>
                      <a:pt x="616130" y="417537"/>
                      <a:pt x="610986" y="406203"/>
                    </a:cubicBezTo>
                    <a:cubicBezTo>
                      <a:pt x="634608" y="385343"/>
                      <a:pt x="660135" y="370770"/>
                      <a:pt x="651467" y="330288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5" name="图形 193">
            <a:extLst>
              <a:ext uri="{FF2B5EF4-FFF2-40B4-BE49-F238E27FC236}">
                <a16:creationId xmlns:a16="http://schemas.microsoft.com/office/drawing/2014/main" id="{6FE5D170-70EF-4D60-8152-1CA281205341}"/>
              </a:ext>
            </a:extLst>
          </p:cNvPr>
          <p:cNvGrpSpPr/>
          <p:nvPr userDrawn="1"/>
        </p:nvGrpSpPr>
        <p:grpSpPr>
          <a:xfrm rot="20735711">
            <a:off x="258699" y="5635957"/>
            <a:ext cx="718874" cy="586965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E864088-2F9B-4350-991A-36E62E40DB8F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AADDEA8-89DF-47D8-90DA-C8550383BF42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088C551-E0B3-45CE-8B8A-C52DBCEF6C68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9" name="图形 193">
            <a:extLst>
              <a:ext uri="{FF2B5EF4-FFF2-40B4-BE49-F238E27FC236}">
                <a16:creationId xmlns:a16="http://schemas.microsoft.com/office/drawing/2014/main" id="{217E3E01-4FEA-46ED-8AC7-37AA826FD669}"/>
              </a:ext>
            </a:extLst>
          </p:cNvPr>
          <p:cNvGrpSpPr/>
          <p:nvPr userDrawn="1"/>
        </p:nvGrpSpPr>
        <p:grpSpPr>
          <a:xfrm rot="1439045">
            <a:off x="7028468" y="6288398"/>
            <a:ext cx="348929" cy="307507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5C96E26-DCEB-405C-A382-4847F31E0121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BC42B588-27A6-47FA-A685-F54C9C5AD47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AC5E051-153C-4093-9A13-EC8600BE71A9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C41B3DA4-5C9F-4748-87B4-7DE10C168675}"/>
              </a:ext>
            </a:extLst>
          </p:cNvPr>
          <p:cNvSpPr/>
          <p:nvPr userDrawn="1"/>
        </p:nvSpPr>
        <p:spPr>
          <a:xfrm>
            <a:off x="0" y="6162091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18000">
                <a:srgbClr val="C0F0AA">
                  <a:alpha val="43000"/>
                </a:srgbClr>
              </a:gs>
              <a:gs pos="100000">
                <a:srgbClr val="74AD93">
                  <a:alpha val="0"/>
                </a:srgbClr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4" name="图形 669">
            <a:extLst>
              <a:ext uri="{FF2B5EF4-FFF2-40B4-BE49-F238E27FC236}">
                <a16:creationId xmlns:a16="http://schemas.microsoft.com/office/drawing/2014/main" id="{93302449-853C-426D-B6EA-FF552B3C1659}"/>
              </a:ext>
            </a:extLst>
          </p:cNvPr>
          <p:cNvGrpSpPr/>
          <p:nvPr userDrawn="1"/>
        </p:nvGrpSpPr>
        <p:grpSpPr>
          <a:xfrm rot="1041850">
            <a:off x="4787727" y="5408498"/>
            <a:ext cx="1252812" cy="1340811"/>
            <a:chOff x="6750672" y="-1636649"/>
            <a:chExt cx="2094504" cy="2241625"/>
          </a:xfrm>
        </p:grpSpPr>
        <p:grpSp>
          <p:nvGrpSpPr>
            <p:cNvPr id="85" name="图形 669">
              <a:extLst>
                <a:ext uri="{FF2B5EF4-FFF2-40B4-BE49-F238E27FC236}">
                  <a16:creationId xmlns:a16="http://schemas.microsoft.com/office/drawing/2014/main" id="{F8D397EB-74BF-425C-B23A-5AE62FDF66F2}"/>
                </a:ext>
              </a:extLst>
            </p:cNvPr>
            <p:cNvGrpSpPr/>
            <p:nvPr/>
          </p:nvGrpSpPr>
          <p:grpSpPr>
            <a:xfrm>
              <a:off x="7542116" y="-618294"/>
              <a:ext cx="633662" cy="974048"/>
              <a:chOff x="7542116" y="-618294"/>
              <a:chExt cx="633662" cy="974048"/>
            </a:xfrm>
          </p:grpSpPr>
          <p:grpSp>
            <p:nvGrpSpPr>
              <p:cNvPr id="147" name="图形 669">
                <a:extLst>
                  <a:ext uri="{FF2B5EF4-FFF2-40B4-BE49-F238E27FC236}">
                    <a16:creationId xmlns:a16="http://schemas.microsoft.com/office/drawing/2014/main" id="{637DD0D1-02F6-4FE9-9E62-D4BE41DA88CF}"/>
                  </a:ext>
                </a:extLst>
              </p:cNvPr>
              <p:cNvGrpSpPr/>
              <p:nvPr/>
            </p:nvGrpSpPr>
            <p:grpSpPr>
              <a:xfrm>
                <a:off x="7653356" y="88028"/>
                <a:ext cx="222298" cy="267726"/>
                <a:chOff x="7653356" y="88028"/>
                <a:chExt cx="222298" cy="267726"/>
              </a:xfrm>
            </p:grpSpPr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EA42599C-AD67-4432-9421-880ED004F155}"/>
                    </a:ext>
                  </a:extLst>
                </p:cNvPr>
                <p:cNvSpPr/>
                <p:nvPr/>
              </p:nvSpPr>
              <p:spPr>
                <a:xfrm>
                  <a:off x="7653356" y="88028"/>
                  <a:ext cx="222298" cy="267726"/>
                </a:xfrm>
                <a:custGeom>
                  <a:avLst/>
                  <a:gdLst>
                    <a:gd name="connsiteX0" fmla="*/ 56826 w 222298"/>
                    <a:gd name="connsiteY0" fmla="*/ 31718 h 267726"/>
                    <a:gd name="connsiteX1" fmla="*/ 67684 w 222298"/>
                    <a:gd name="connsiteY1" fmla="*/ 108871 h 267726"/>
                    <a:gd name="connsiteX2" fmla="*/ 2438 w 222298"/>
                    <a:gd name="connsiteY2" fmla="*/ 266891 h 267726"/>
                    <a:gd name="connsiteX3" fmla="*/ 221894 w 222298"/>
                    <a:gd name="connsiteY3" fmla="*/ 136874 h 267726"/>
                    <a:gd name="connsiteX4" fmla="*/ 183127 w 222298"/>
                    <a:gd name="connsiteY4" fmla="*/ 0 h 267726"/>
                    <a:gd name="connsiteX5" fmla="*/ 56826 w 222298"/>
                    <a:gd name="connsiteY5" fmla="*/ 31718 h 267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298" h="267726">
                      <a:moveTo>
                        <a:pt x="56826" y="31718"/>
                      </a:moveTo>
                      <a:cubicBezTo>
                        <a:pt x="56826" y="31718"/>
                        <a:pt x="77304" y="90678"/>
                        <a:pt x="67684" y="108871"/>
                      </a:cubicBezTo>
                      <a:cubicBezTo>
                        <a:pt x="58064" y="127063"/>
                        <a:pt x="-14040" y="255175"/>
                        <a:pt x="2438" y="266891"/>
                      </a:cubicBezTo>
                      <a:cubicBezTo>
                        <a:pt x="18916" y="278606"/>
                        <a:pt x="216846" y="163735"/>
                        <a:pt x="221894" y="136874"/>
                      </a:cubicBezTo>
                      <a:cubicBezTo>
                        <a:pt x="226942" y="110014"/>
                        <a:pt x="183127" y="0"/>
                        <a:pt x="183127" y="0"/>
                      </a:cubicBezTo>
                      <a:lnTo>
                        <a:pt x="56826" y="31718"/>
                      </a:lnTo>
                      <a:close/>
                    </a:path>
                  </a:pathLst>
                </a:custGeom>
                <a:solidFill>
                  <a:srgbClr val="BA82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0141D407-2842-4B82-905F-ED2A53977F41}"/>
                    </a:ext>
                  </a:extLst>
                </p:cNvPr>
                <p:cNvSpPr/>
                <p:nvPr/>
              </p:nvSpPr>
              <p:spPr>
                <a:xfrm>
                  <a:off x="7699395" y="209215"/>
                  <a:ext cx="42656" cy="19967"/>
                </a:xfrm>
                <a:custGeom>
                  <a:avLst/>
                  <a:gdLst>
                    <a:gd name="connsiteX0" fmla="*/ 27932 w 42656"/>
                    <a:gd name="connsiteY0" fmla="*/ 1209 h 19967"/>
                    <a:gd name="connsiteX1" fmla="*/ 2786 w 42656"/>
                    <a:gd name="connsiteY1" fmla="*/ 3114 h 19967"/>
                    <a:gd name="connsiteX2" fmla="*/ 2786 w 42656"/>
                    <a:gd name="connsiteY2" fmla="*/ 12925 h 19967"/>
                    <a:gd name="connsiteX3" fmla="*/ 25265 w 42656"/>
                    <a:gd name="connsiteY3" fmla="*/ 17877 h 19967"/>
                    <a:gd name="connsiteX4" fmla="*/ 42601 w 42656"/>
                    <a:gd name="connsiteY4" fmla="*/ 14544 h 19967"/>
                    <a:gd name="connsiteX5" fmla="*/ 27932 w 42656"/>
                    <a:gd name="connsiteY5" fmla="*/ 1209 h 1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656" h="19967">
                      <a:moveTo>
                        <a:pt x="27932" y="1209"/>
                      </a:moveTo>
                      <a:cubicBezTo>
                        <a:pt x="19836" y="-791"/>
                        <a:pt x="10406" y="-411"/>
                        <a:pt x="2786" y="3114"/>
                      </a:cubicBezTo>
                      <a:cubicBezTo>
                        <a:pt x="-929" y="4828"/>
                        <a:pt x="-929" y="11115"/>
                        <a:pt x="2786" y="12925"/>
                      </a:cubicBezTo>
                      <a:cubicBezTo>
                        <a:pt x="9835" y="16163"/>
                        <a:pt x="17836" y="16068"/>
                        <a:pt x="25265" y="17877"/>
                      </a:cubicBezTo>
                      <a:cubicBezTo>
                        <a:pt x="30218" y="19116"/>
                        <a:pt x="41743" y="23307"/>
                        <a:pt x="42601" y="14544"/>
                      </a:cubicBezTo>
                      <a:cubicBezTo>
                        <a:pt x="43458" y="6257"/>
                        <a:pt x="34314" y="2828"/>
                        <a:pt x="27932" y="1209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452C1919-30AC-4A6A-BC50-9B97EBC5A639}"/>
                    </a:ext>
                  </a:extLst>
                </p:cNvPr>
                <p:cNvSpPr/>
                <p:nvPr/>
              </p:nvSpPr>
              <p:spPr>
                <a:xfrm>
                  <a:off x="7711789" y="181878"/>
                  <a:ext cx="44703" cy="19798"/>
                </a:xfrm>
                <a:custGeom>
                  <a:avLst/>
                  <a:gdLst>
                    <a:gd name="connsiteX0" fmla="*/ 6108 w 44703"/>
                    <a:gd name="connsiteY0" fmla="*/ 66 h 19798"/>
                    <a:gd name="connsiteX1" fmla="*/ 6108 w 44703"/>
                    <a:gd name="connsiteY1" fmla="*/ 12735 h 19798"/>
                    <a:gd name="connsiteX2" fmla="*/ 25348 w 44703"/>
                    <a:gd name="connsiteY2" fmla="*/ 16449 h 19798"/>
                    <a:gd name="connsiteX3" fmla="*/ 42398 w 44703"/>
                    <a:gd name="connsiteY3" fmla="*/ 19116 h 19798"/>
                    <a:gd name="connsiteX4" fmla="*/ 44684 w 44703"/>
                    <a:gd name="connsiteY4" fmla="*/ 16068 h 19798"/>
                    <a:gd name="connsiteX5" fmla="*/ 6108 w 44703"/>
                    <a:gd name="connsiteY5" fmla="*/ 66 h 19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03" h="19798">
                      <a:moveTo>
                        <a:pt x="6108" y="66"/>
                      </a:moveTo>
                      <a:cubicBezTo>
                        <a:pt x="-2084" y="257"/>
                        <a:pt x="-1988" y="12258"/>
                        <a:pt x="6108" y="12735"/>
                      </a:cubicBezTo>
                      <a:cubicBezTo>
                        <a:pt x="12775" y="13116"/>
                        <a:pt x="19062" y="14354"/>
                        <a:pt x="25348" y="16449"/>
                      </a:cubicBezTo>
                      <a:cubicBezTo>
                        <a:pt x="30778" y="18259"/>
                        <a:pt x="36588" y="21117"/>
                        <a:pt x="42398" y="19116"/>
                      </a:cubicBezTo>
                      <a:cubicBezTo>
                        <a:pt x="43636" y="18640"/>
                        <a:pt x="44875" y="17497"/>
                        <a:pt x="44684" y="16068"/>
                      </a:cubicBezTo>
                      <a:cubicBezTo>
                        <a:pt x="43160" y="447"/>
                        <a:pt x="17728" y="-315"/>
                        <a:pt x="6108" y="66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E2DCEC95-5AB7-4ADE-871A-6F1C3A90E374}"/>
                  </a:ext>
                </a:extLst>
              </p:cNvPr>
              <p:cNvSpPr/>
              <p:nvPr/>
            </p:nvSpPr>
            <p:spPr>
              <a:xfrm>
                <a:off x="7542116" y="-618294"/>
                <a:ext cx="633662" cy="761471"/>
              </a:xfrm>
              <a:custGeom>
                <a:avLst/>
                <a:gdLst>
                  <a:gd name="connsiteX0" fmla="*/ 627362 w 633662"/>
                  <a:gd name="connsiteY0" fmla="*/ 189877 h 761471"/>
                  <a:gd name="connsiteX1" fmla="*/ 517824 w 633662"/>
                  <a:gd name="connsiteY1" fmla="*/ 257028 h 761471"/>
                  <a:gd name="connsiteX2" fmla="*/ 257696 w 633662"/>
                  <a:gd name="connsiteY2" fmla="*/ 361612 h 761471"/>
                  <a:gd name="connsiteX3" fmla="*/ 304655 w 633662"/>
                  <a:gd name="connsiteY3" fmla="*/ 726039 h 761471"/>
                  <a:gd name="connsiteX4" fmla="*/ 175877 w 633662"/>
                  <a:gd name="connsiteY4" fmla="*/ 761472 h 761471"/>
                  <a:gd name="connsiteX5" fmla="*/ 902 w 633662"/>
                  <a:gd name="connsiteY5" fmla="*/ 304843 h 761471"/>
                  <a:gd name="connsiteX6" fmla="*/ 373235 w 633662"/>
                  <a:gd name="connsiteY6" fmla="*/ 50431 h 761471"/>
                  <a:gd name="connsiteX7" fmla="*/ 594024 w 633662"/>
                  <a:gd name="connsiteY7" fmla="*/ 8711 h 761471"/>
                  <a:gd name="connsiteX8" fmla="*/ 627362 w 633662"/>
                  <a:gd name="connsiteY8" fmla="*/ 189877 h 76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3662" h="761471">
                    <a:moveTo>
                      <a:pt x="627362" y="189877"/>
                    </a:moveTo>
                    <a:cubicBezTo>
                      <a:pt x="609264" y="230453"/>
                      <a:pt x="570974" y="257314"/>
                      <a:pt x="517824" y="257028"/>
                    </a:cubicBezTo>
                    <a:cubicBezTo>
                      <a:pt x="408572" y="256266"/>
                      <a:pt x="281604" y="335038"/>
                      <a:pt x="257696" y="361612"/>
                    </a:cubicBezTo>
                    <a:cubicBezTo>
                      <a:pt x="223025" y="400093"/>
                      <a:pt x="304655" y="726039"/>
                      <a:pt x="304655" y="726039"/>
                    </a:cubicBezTo>
                    <a:lnTo>
                      <a:pt x="175877" y="761472"/>
                    </a:lnTo>
                    <a:cubicBezTo>
                      <a:pt x="175877" y="761472"/>
                      <a:pt x="23000" y="443337"/>
                      <a:pt x="902" y="304843"/>
                    </a:cubicBezTo>
                    <a:cubicBezTo>
                      <a:pt x="-21291" y="166255"/>
                      <a:pt x="373235" y="50431"/>
                      <a:pt x="373235" y="50431"/>
                    </a:cubicBezTo>
                    <a:cubicBezTo>
                      <a:pt x="373235" y="50431"/>
                      <a:pt x="528111" y="-25103"/>
                      <a:pt x="594024" y="8711"/>
                    </a:cubicBezTo>
                    <a:cubicBezTo>
                      <a:pt x="621837" y="22999"/>
                      <a:pt x="645364" y="149300"/>
                      <a:pt x="627362" y="189877"/>
                    </a:cubicBezTo>
                    <a:close/>
                  </a:path>
                </a:pathLst>
              </a:custGeom>
              <a:solidFill>
                <a:srgbClr val="8D59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6" name="图形 669">
              <a:extLst>
                <a:ext uri="{FF2B5EF4-FFF2-40B4-BE49-F238E27FC236}">
                  <a16:creationId xmlns:a16="http://schemas.microsoft.com/office/drawing/2014/main" id="{0E38AC0C-B077-43FE-AF3C-4522B2D3D261}"/>
                </a:ext>
              </a:extLst>
            </p:cNvPr>
            <p:cNvGrpSpPr/>
            <p:nvPr/>
          </p:nvGrpSpPr>
          <p:grpSpPr>
            <a:xfrm>
              <a:off x="6750672" y="-755109"/>
              <a:ext cx="2094504" cy="1360085"/>
              <a:chOff x="6750672" y="-755109"/>
              <a:chExt cx="2094504" cy="1360085"/>
            </a:xfrm>
          </p:grpSpPr>
          <p:grpSp>
            <p:nvGrpSpPr>
              <p:cNvPr id="115" name="图形 669">
                <a:extLst>
                  <a:ext uri="{FF2B5EF4-FFF2-40B4-BE49-F238E27FC236}">
                    <a16:creationId xmlns:a16="http://schemas.microsoft.com/office/drawing/2014/main" id="{60A09B31-6D74-4ABF-90EA-FC6DDF3674B3}"/>
                  </a:ext>
                </a:extLst>
              </p:cNvPr>
              <p:cNvGrpSpPr/>
              <p:nvPr/>
            </p:nvGrpSpPr>
            <p:grpSpPr>
              <a:xfrm>
                <a:off x="7673701" y="201239"/>
                <a:ext cx="217762" cy="188121"/>
                <a:chOff x="7673701" y="201239"/>
                <a:chExt cx="217762" cy="188121"/>
              </a:xfrm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FFDBCCE4-35C0-4E1F-81EF-D25B55422455}"/>
                    </a:ext>
                  </a:extLst>
                </p:cNvPr>
                <p:cNvSpPr/>
                <p:nvPr/>
              </p:nvSpPr>
              <p:spPr>
                <a:xfrm>
                  <a:off x="7731896" y="201239"/>
                  <a:ext cx="159567" cy="162993"/>
                </a:xfrm>
                <a:custGeom>
                  <a:avLst/>
                  <a:gdLst>
                    <a:gd name="connsiteX0" fmla="*/ 158499 w 159567"/>
                    <a:gd name="connsiteY0" fmla="*/ 8613 h 162993"/>
                    <a:gd name="connsiteX1" fmla="*/ 151831 w 159567"/>
                    <a:gd name="connsiteY1" fmla="*/ 612 h 162993"/>
                    <a:gd name="connsiteX2" fmla="*/ 69535 w 159567"/>
                    <a:gd name="connsiteY2" fmla="*/ 74622 h 162993"/>
                    <a:gd name="connsiteX3" fmla="*/ 98 w 159567"/>
                    <a:gd name="connsiteY3" fmla="*/ 155679 h 162993"/>
                    <a:gd name="connsiteX4" fmla="*/ 9623 w 159567"/>
                    <a:gd name="connsiteY4" fmla="*/ 162442 h 162993"/>
                    <a:gd name="connsiteX5" fmla="*/ 96872 w 159567"/>
                    <a:gd name="connsiteY5" fmla="*/ 85957 h 162993"/>
                    <a:gd name="connsiteX6" fmla="*/ 158499 w 159567"/>
                    <a:gd name="connsiteY6" fmla="*/ 8613 h 1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9567" h="162993">
                      <a:moveTo>
                        <a:pt x="158499" y="8613"/>
                      </a:moveTo>
                      <a:cubicBezTo>
                        <a:pt x="161928" y="4613"/>
                        <a:pt x="156403" y="-2055"/>
                        <a:pt x="151831" y="612"/>
                      </a:cubicBezTo>
                      <a:cubicBezTo>
                        <a:pt x="119637" y="19282"/>
                        <a:pt x="97729" y="50619"/>
                        <a:pt x="69535" y="74622"/>
                      </a:cubicBezTo>
                      <a:cubicBezTo>
                        <a:pt x="42770" y="97386"/>
                        <a:pt x="6766" y="119294"/>
                        <a:pt x="98" y="155679"/>
                      </a:cubicBezTo>
                      <a:cubicBezTo>
                        <a:pt x="-854" y="160728"/>
                        <a:pt x="5337" y="164442"/>
                        <a:pt x="9623" y="162442"/>
                      </a:cubicBezTo>
                      <a:cubicBezTo>
                        <a:pt x="42389" y="146726"/>
                        <a:pt x="69631" y="110340"/>
                        <a:pt x="96872" y="85957"/>
                      </a:cubicBezTo>
                      <a:cubicBezTo>
                        <a:pt x="122685" y="62811"/>
                        <a:pt x="136210" y="34236"/>
                        <a:pt x="158499" y="861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EF094246-71D0-4910-BD26-95BA6D59A502}"/>
                    </a:ext>
                  </a:extLst>
                </p:cNvPr>
                <p:cNvSpPr/>
                <p:nvPr/>
              </p:nvSpPr>
              <p:spPr>
                <a:xfrm>
                  <a:off x="7673701" y="307289"/>
                  <a:ext cx="147799" cy="82071"/>
                </a:xfrm>
                <a:custGeom>
                  <a:avLst/>
                  <a:gdLst>
                    <a:gd name="connsiteX0" fmla="*/ 119634 w 147799"/>
                    <a:gd name="connsiteY0" fmla="*/ 1243 h 82071"/>
                    <a:gd name="connsiteX1" fmla="*/ 18860 w 147799"/>
                    <a:gd name="connsiteY1" fmla="*/ 39724 h 82071"/>
                    <a:gd name="connsiteX2" fmla="*/ 16098 w 147799"/>
                    <a:gd name="connsiteY2" fmla="*/ 39819 h 82071"/>
                    <a:gd name="connsiteX3" fmla="*/ 2286 w 147799"/>
                    <a:gd name="connsiteY3" fmla="*/ 66584 h 82071"/>
                    <a:gd name="connsiteX4" fmla="*/ 70104 w 147799"/>
                    <a:gd name="connsiteY4" fmla="*/ 74680 h 82071"/>
                    <a:gd name="connsiteX5" fmla="*/ 142494 w 147799"/>
                    <a:gd name="connsiteY5" fmla="*/ 36580 h 82071"/>
                    <a:gd name="connsiteX6" fmla="*/ 119634 w 147799"/>
                    <a:gd name="connsiteY6" fmla="*/ 1243 h 82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799" h="82071">
                      <a:moveTo>
                        <a:pt x="119634" y="1243"/>
                      </a:moveTo>
                      <a:cubicBezTo>
                        <a:pt x="86773" y="12958"/>
                        <a:pt x="49245" y="21912"/>
                        <a:pt x="18860" y="39724"/>
                      </a:cubicBezTo>
                      <a:cubicBezTo>
                        <a:pt x="17907" y="39724"/>
                        <a:pt x="16955" y="39819"/>
                        <a:pt x="16098" y="39819"/>
                      </a:cubicBezTo>
                      <a:cubicBezTo>
                        <a:pt x="1715" y="39533"/>
                        <a:pt x="-3429" y="55916"/>
                        <a:pt x="2286" y="66584"/>
                      </a:cubicBezTo>
                      <a:cubicBezTo>
                        <a:pt x="15240" y="90778"/>
                        <a:pt x="49911" y="80967"/>
                        <a:pt x="70104" y="74680"/>
                      </a:cubicBezTo>
                      <a:cubicBezTo>
                        <a:pt x="94298" y="67156"/>
                        <a:pt x="125159" y="56011"/>
                        <a:pt x="142494" y="36580"/>
                      </a:cubicBezTo>
                      <a:cubicBezTo>
                        <a:pt x="156591" y="20769"/>
                        <a:pt x="140399" y="-6092"/>
                        <a:pt x="119634" y="124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1309106-D721-4C73-8C62-BBFAE5B11054}"/>
                  </a:ext>
                </a:extLst>
              </p:cNvPr>
              <p:cNvSpPr/>
              <p:nvPr/>
            </p:nvSpPr>
            <p:spPr>
              <a:xfrm>
                <a:off x="8431764" y="208369"/>
                <a:ext cx="101139" cy="101421"/>
              </a:xfrm>
              <a:custGeom>
                <a:avLst/>
                <a:gdLst>
                  <a:gd name="connsiteX0" fmla="*/ 95663 w 101139"/>
                  <a:gd name="connsiteY0" fmla="*/ 42155 h 101421"/>
                  <a:gd name="connsiteX1" fmla="*/ 95568 w 101139"/>
                  <a:gd name="connsiteY1" fmla="*/ 41964 h 101421"/>
                  <a:gd name="connsiteX2" fmla="*/ 74517 w 101139"/>
                  <a:gd name="connsiteY2" fmla="*/ 7293 h 101421"/>
                  <a:gd name="connsiteX3" fmla="*/ 13557 w 101139"/>
                  <a:gd name="connsiteY3" fmla="*/ 14532 h 101421"/>
                  <a:gd name="connsiteX4" fmla="*/ 15939 w 101139"/>
                  <a:gd name="connsiteY4" fmla="*/ 83874 h 101421"/>
                  <a:gd name="connsiteX5" fmla="*/ 88424 w 101139"/>
                  <a:gd name="connsiteY5" fmla="*/ 90637 h 101421"/>
                  <a:gd name="connsiteX6" fmla="*/ 95663 w 101139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9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139" y="28534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424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7" name="图形 669">
                <a:extLst>
                  <a:ext uri="{FF2B5EF4-FFF2-40B4-BE49-F238E27FC236}">
                    <a16:creationId xmlns:a16="http://schemas.microsoft.com/office/drawing/2014/main" id="{DEFB8E89-7998-4291-9C96-E80C2E297678}"/>
                  </a:ext>
                </a:extLst>
              </p:cNvPr>
              <p:cNvGrpSpPr/>
              <p:nvPr/>
            </p:nvGrpSpPr>
            <p:grpSpPr>
              <a:xfrm>
                <a:off x="8119509" y="-97709"/>
                <a:ext cx="725666" cy="702590"/>
                <a:chOff x="8119509" y="-97709"/>
                <a:chExt cx="725666" cy="702590"/>
              </a:xfrm>
            </p:grpSpPr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88930580-AE68-42A9-AB16-7A68BC711A3E}"/>
                    </a:ext>
                  </a:extLst>
                </p:cNvPr>
                <p:cNvSpPr/>
                <p:nvPr/>
              </p:nvSpPr>
              <p:spPr>
                <a:xfrm>
                  <a:off x="8119509" y="-97709"/>
                  <a:ext cx="725666" cy="702590"/>
                </a:xfrm>
                <a:custGeom>
                  <a:avLst/>
                  <a:gdLst>
                    <a:gd name="connsiteX0" fmla="*/ 633279 w 725666"/>
                    <a:gd name="connsiteY0" fmla="*/ 126968 h 702590"/>
                    <a:gd name="connsiteX1" fmla="*/ 526694 w 725666"/>
                    <a:gd name="connsiteY1" fmla="*/ 41338 h 702590"/>
                    <a:gd name="connsiteX2" fmla="*/ 370389 w 725666"/>
                    <a:gd name="connsiteY2" fmla="*/ 0 h 702590"/>
                    <a:gd name="connsiteX3" fmla="*/ 101689 w 725666"/>
                    <a:gd name="connsiteY3" fmla="*/ 94583 h 702590"/>
                    <a:gd name="connsiteX4" fmla="*/ 1105 w 725666"/>
                    <a:gd name="connsiteY4" fmla="*/ 349282 h 702590"/>
                    <a:gd name="connsiteX5" fmla="*/ 146266 w 725666"/>
                    <a:gd name="connsiteY5" fmla="*/ 661226 h 702590"/>
                    <a:gd name="connsiteX6" fmla="*/ 564032 w 725666"/>
                    <a:gd name="connsiteY6" fmla="*/ 633508 h 702590"/>
                    <a:gd name="connsiteX7" fmla="*/ 722814 w 725666"/>
                    <a:gd name="connsiteY7" fmla="*/ 420052 h 702590"/>
                    <a:gd name="connsiteX8" fmla="*/ 633279 w 725666"/>
                    <a:gd name="connsiteY8" fmla="*/ 126968 h 702590"/>
                    <a:gd name="connsiteX9" fmla="*/ 575177 w 725666"/>
                    <a:gd name="connsiteY9" fmla="*/ 540925 h 702590"/>
                    <a:gd name="connsiteX10" fmla="*/ 75209 w 725666"/>
                    <a:gd name="connsiteY10" fmla="*/ 486251 h 702590"/>
                    <a:gd name="connsiteX11" fmla="*/ 82925 w 725666"/>
                    <a:gd name="connsiteY11" fmla="*/ 236696 h 702590"/>
                    <a:gd name="connsiteX12" fmla="*/ 372866 w 725666"/>
                    <a:gd name="connsiteY12" fmla="*/ 69056 h 702590"/>
                    <a:gd name="connsiteX13" fmla="*/ 644900 w 725666"/>
                    <a:gd name="connsiteY13" fmla="*/ 311944 h 702590"/>
                    <a:gd name="connsiteX14" fmla="*/ 575177 w 725666"/>
                    <a:gd name="connsiteY14" fmla="*/ 540925 h 702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25666" h="702590">
                      <a:moveTo>
                        <a:pt x="633279" y="126968"/>
                      </a:moveTo>
                      <a:cubicBezTo>
                        <a:pt x="604418" y="90106"/>
                        <a:pt x="570033" y="59912"/>
                        <a:pt x="526694" y="41338"/>
                      </a:cubicBezTo>
                      <a:cubicBezTo>
                        <a:pt x="476498" y="19812"/>
                        <a:pt x="429063" y="0"/>
                        <a:pt x="370389" y="0"/>
                      </a:cubicBezTo>
                      <a:cubicBezTo>
                        <a:pt x="271520" y="0"/>
                        <a:pt x="176079" y="27527"/>
                        <a:pt x="101689" y="94583"/>
                      </a:cubicBezTo>
                      <a:cubicBezTo>
                        <a:pt x="30251" y="159067"/>
                        <a:pt x="8915" y="257270"/>
                        <a:pt x="1105" y="349282"/>
                      </a:cubicBezTo>
                      <a:cubicBezTo>
                        <a:pt x="-8706" y="464725"/>
                        <a:pt x="47396" y="599408"/>
                        <a:pt x="146266" y="661226"/>
                      </a:cubicBezTo>
                      <a:cubicBezTo>
                        <a:pt x="268376" y="737711"/>
                        <a:pt x="443827" y="696087"/>
                        <a:pt x="564032" y="633508"/>
                      </a:cubicBezTo>
                      <a:cubicBezTo>
                        <a:pt x="645566" y="591122"/>
                        <a:pt x="709193" y="511874"/>
                        <a:pt x="722814" y="420052"/>
                      </a:cubicBezTo>
                      <a:cubicBezTo>
                        <a:pt x="737483" y="321278"/>
                        <a:pt x="693763" y="204121"/>
                        <a:pt x="633279" y="126968"/>
                      </a:cubicBezTo>
                      <a:close/>
                      <a:moveTo>
                        <a:pt x="575177" y="540925"/>
                      </a:moveTo>
                      <a:cubicBezTo>
                        <a:pt x="437731" y="662559"/>
                        <a:pt x="153600" y="687896"/>
                        <a:pt x="75209" y="486251"/>
                      </a:cubicBezTo>
                      <a:cubicBezTo>
                        <a:pt x="44920" y="408242"/>
                        <a:pt x="59969" y="314420"/>
                        <a:pt x="82925" y="236696"/>
                      </a:cubicBezTo>
                      <a:cubicBezTo>
                        <a:pt x="120263" y="110109"/>
                        <a:pt x="254279" y="63532"/>
                        <a:pt x="372866" y="69056"/>
                      </a:cubicBezTo>
                      <a:cubicBezTo>
                        <a:pt x="521456" y="75914"/>
                        <a:pt x="607371" y="172688"/>
                        <a:pt x="644900" y="311944"/>
                      </a:cubicBezTo>
                      <a:cubicBezTo>
                        <a:pt x="668522" y="399955"/>
                        <a:pt x="642804" y="481108"/>
                        <a:pt x="575177" y="540925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A21E2A88-7A51-4F62-AC90-F087272D0FC4}"/>
                    </a:ext>
                  </a:extLst>
                </p:cNvPr>
                <p:cNvSpPr/>
                <p:nvPr/>
              </p:nvSpPr>
              <p:spPr>
                <a:xfrm>
                  <a:off x="8641424" y="198233"/>
                  <a:ext cx="38985" cy="118202"/>
                </a:xfrm>
                <a:custGeom>
                  <a:avLst/>
                  <a:gdLst>
                    <a:gd name="connsiteX0" fmla="*/ 37736 w 38985"/>
                    <a:gd name="connsiteY0" fmla="*/ 62959 h 118202"/>
                    <a:gd name="connsiteX1" fmla="*/ 7827 w 38985"/>
                    <a:gd name="connsiteY1" fmla="*/ 1332 h 118202"/>
                    <a:gd name="connsiteX2" fmla="*/ 588 w 38985"/>
                    <a:gd name="connsiteY2" fmla="*/ 6952 h 118202"/>
                    <a:gd name="connsiteX3" fmla="*/ 18972 w 38985"/>
                    <a:gd name="connsiteY3" fmla="*/ 65531 h 118202"/>
                    <a:gd name="connsiteX4" fmla="*/ 17162 w 38985"/>
                    <a:gd name="connsiteY4" fmla="*/ 115251 h 118202"/>
                    <a:gd name="connsiteX5" fmla="*/ 23067 w 38985"/>
                    <a:gd name="connsiteY5" fmla="*/ 117632 h 118202"/>
                    <a:gd name="connsiteX6" fmla="*/ 37736 w 38985"/>
                    <a:gd name="connsiteY6" fmla="*/ 62959 h 11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85" h="118202">
                      <a:moveTo>
                        <a:pt x="37736" y="62959"/>
                      </a:moveTo>
                      <a:cubicBezTo>
                        <a:pt x="33926" y="38765"/>
                        <a:pt x="25353" y="18477"/>
                        <a:pt x="7827" y="1332"/>
                      </a:cubicBezTo>
                      <a:cubicBezTo>
                        <a:pt x="4017" y="-2383"/>
                        <a:pt x="-1888" y="2380"/>
                        <a:pt x="588" y="6952"/>
                      </a:cubicBezTo>
                      <a:cubicBezTo>
                        <a:pt x="10399" y="25145"/>
                        <a:pt x="17352" y="44861"/>
                        <a:pt x="18972" y="65531"/>
                      </a:cubicBezTo>
                      <a:cubicBezTo>
                        <a:pt x="20210" y="82295"/>
                        <a:pt x="12971" y="98963"/>
                        <a:pt x="17162" y="115251"/>
                      </a:cubicBezTo>
                      <a:cubicBezTo>
                        <a:pt x="17733" y="117632"/>
                        <a:pt x="20972" y="119061"/>
                        <a:pt x="23067" y="117632"/>
                      </a:cubicBezTo>
                      <a:cubicBezTo>
                        <a:pt x="39641" y="106488"/>
                        <a:pt x="40593" y="81247"/>
                        <a:pt x="37736" y="6295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E0B38DD9-551E-4E59-84AC-9B676C88E16D}"/>
                    </a:ext>
                  </a:extLst>
                </p:cNvPr>
                <p:cNvSpPr/>
                <p:nvPr/>
              </p:nvSpPr>
              <p:spPr>
                <a:xfrm>
                  <a:off x="8698989" y="201697"/>
                  <a:ext cx="32858" cy="90261"/>
                </a:xfrm>
                <a:custGeom>
                  <a:avLst/>
                  <a:gdLst>
                    <a:gd name="connsiteX0" fmla="*/ 12080 w 32858"/>
                    <a:gd name="connsiteY0" fmla="*/ 1678 h 90261"/>
                    <a:gd name="connsiteX1" fmla="*/ 1222 w 32858"/>
                    <a:gd name="connsiteY1" fmla="*/ 10060 h 90261"/>
                    <a:gd name="connsiteX2" fmla="*/ 11509 w 32858"/>
                    <a:gd name="connsiteY2" fmla="*/ 85117 h 90261"/>
                    <a:gd name="connsiteX3" fmla="*/ 23129 w 32858"/>
                    <a:gd name="connsiteY3" fmla="*/ 88165 h 90261"/>
                    <a:gd name="connsiteX4" fmla="*/ 12080 w 32858"/>
                    <a:gd name="connsiteY4" fmla="*/ 1678 h 9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58" h="90261">
                      <a:moveTo>
                        <a:pt x="12080" y="1678"/>
                      </a:moveTo>
                      <a:cubicBezTo>
                        <a:pt x="6365" y="-3085"/>
                        <a:pt x="-3446" y="3107"/>
                        <a:pt x="1222" y="10060"/>
                      </a:cubicBezTo>
                      <a:cubicBezTo>
                        <a:pt x="16843" y="33586"/>
                        <a:pt x="5984" y="59971"/>
                        <a:pt x="11509" y="85117"/>
                      </a:cubicBezTo>
                      <a:cubicBezTo>
                        <a:pt x="12556" y="89879"/>
                        <a:pt x="19891" y="92261"/>
                        <a:pt x="23129" y="88165"/>
                      </a:cubicBezTo>
                      <a:cubicBezTo>
                        <a:pt x="40465" y="65876"/>
                        <a:pt x="33321" y="19394"/>
                        <a:pt x="12080" y="167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AFBDD1D7-CBB4-451F-8AEA-A97DC844F489}"/>
                    </a:ext>
                  </a:extLst>
                </p:cNvPr>
                <p:cNvSpPr/>
                <p:nvPr/>
              </p:nvSpPr>
              <p:spPr>
                <a:xfrm>
                  <a:off x="8319321" y="407536"/>
                  <a:ext cx="84521" cy="73818"/>
                </a:xfrm>
                <a:custGeom>
                  <a:avLst/>
                  <a:gdLst>
                    <a:gd name="connsiteX0" fmla="*/ 83328 w 84521"/>
                    <a:gd name="connsiteY0" fmla="*/ 65873 h 73818"/>
                    <a:gd name="connsiteX1" fmla="*/ 17606 w 84521"/>
                    <a:gd name="connsiteY1" fmla="*/ 6437 h 73818"/>
                    <a:gd name="connsiteX2" fmla="*/ 175 w 84521"/>
                    <a:gd name="connsiteY2" fmla="*/ 11295 h 73818"/>
                    <a:gd name="connsiteX3" fmla="*/ 80090 w 84521"/>
                    <a:gd name="connsiteY3" fmla="*/ 73779 h 73818"/>
                    <a:gd name="connsiteX4" fmla="*/ 83328 w 84521"/>
                    <a:gd name="connsiteY4" fmla="*/ 65873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521" h="73818">
                      <a:moveTo>
                        <a:pt x="83328" y="65873"/>
                      </a:moveTo>
                      <a:cubicBezTo>
                        <a:pt x="63993" y="45776"/>
                        <a:pt x="26940" y="34727"/>
                        <a:pt x="17606" y="6437"/>
                      </a:cubicBezTo>
                      <a:cubicBezTo>
                        <a:pt x="13891" y="-4802"/>
                        <a:pt x="-1825" y="-135"/>
                        <a:pt x="175" y="11295"/>
                      </a:cubicBezTo>
                      <a:cubicBezTo>
                        <a:pt x="6081" y="45299"/>
                        <a:pt x="48562" y="69779"/>
                        <a:pt x="80090" y="73779"/>
                      </a:cubicBezTo>
                      <a:cubicBezTo>
                        <a:pt x="84281" y="74351"/>
                        <a:pt x="85805" y="68540"/>
                        <a:pt x="83328" y="6587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A11DCDE0-EEB7-47BF-8922-818ABB40543C}"/>
                    </a:ext>
                  </a:extLst>
                </p:cNvPr>
                <p:cNvSpPr/>
                <p:nvPr/>
              </p:nvSpPr>
              <p:spPr>
                <a:xfrm>
                  <a:off x="8397500" y="31128"/>
                  <a:ext cx="87100" cy="25810"/>
                </a:xfrm>
                <a:custGeom>
                  <a:avLst/>
                  <a:gdLst>
                    <a:gd name="connsiteX0" fmla="*/ 86207 w 87100"/>
                    <a:gd name="connsiteY0" fmla="*/ 10608 h 25810"/>
                    <a:gd name="connsiteX1" fmla="*/ 5340 w 87100"/>
                    <a:gd name="connsiteY1" fmla="*/ 11084 h 25810"/>
                    <a:gd name="connsiteX2" fmla="*/ 9341 w 87100"/>
                    <a:gd name="connsiteY2" fmla="*/ 25562 h 25810"/>
                    <a:gd name="connsiteX3" fmla="*/ 84017 w 87100"/>
                    <a:gd name="connsiteY3" fmla="*/ 15942 h 25810"/>
                    <a:gd name="connsiteX4" fmla="*/ 86207 w 87100"/>
                    <a:gd name="connsiteY4" fmla="*/ 10608 h 25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100" h="25810">
                      <a:moveTo>
                        <a:pt x="86207" y="10608"/>
                      </a:moveTo>
                      <a:cubicBezTo>
                        <a:pt x="66491" y="-10156"/>
                        <a:pt x="28200" y="4893"/>
                        <a:pt x="5340" y="11084"/>
                      </a:cubicBezTo>
                      <a:cubicBezTo>
                        <a:pt x="-3994" y="13656"/>
                        <a:pt x="-89" y="27848"/>
                        <a:pt x="9341" y="25562"/>
                      </a:cubicBezTo>
                      <a:cubicBezTo>
                        <a:pt x="34772" y="19371"/>
                        <a:pt x="57918" y="15847"/>
                        <a:pt x="84017" y="15942"/>
                      </a:cubicBezTo>
                      <a:cubicBezTo>
                        <a:pt x="86779" y="15847"/>
                        <a:pt x="88112" y="12513"/>
                        <a:pt x="86207" y="1060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6E8EB22A-30A1-4A97-84B9-98069CFBEC86}"/>
                    </a:ext>
                  </a:extLst>
                </p:cNvPr>
                <p:cNvSpPr/>
                <p:nvPr/>
              </p:nvSpPr>
              <p:spPr>
                <a:xfrm>
                  <a:off x="8381385" y="395582"/>
                  <a:ext cx="81881" cy="53834"/>
                </a:xfrm>
                <a:custGeom>
                  <a:avLst/>
                  <a:gdLst>
                    <a:gd name="connsiteX0" fmla="*/ 80129 w 81881"/>
                    <a:gd name="connsiteY0" fmla="*/ 45061 h 53834"/>
                    <a:gd name="connsiteX1" fmla="*/ 41172 w 81881"/>
                    <a:gd name="connsiteY1" fmla="*/ 30107 h 53834"/>
                    <a:gd name="connsiteX2" fmla="*/ 11359 w 81881"/>
                    <a:gd name="connsiteY2" fmla="*/ 5628 h 53834"/>
                    <a:gd name="connsiteX3" fmla="*/ 3929 w 81881"/>
                    <a:gd name="connsiteY3" fmla="*/ 1341 h 53834"/>
                    <a:gd name="connsiteX4" fmla="*/ 80129 w 81881"/>
                    <a:gd name="connsiteY4" fmla="*/ 51443 h 53834"/>
                    <a:gd name="connsiteX5" fmla="*/ 80129 w 81881"/>
                    <a:gd name="connsiteY5" fmla="*/ 45061 h 53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881" h="53834">
                      <a:moveTo>
                        <a:pt x="80129" y="45061"/>
                      </a:moveTo>
                      <a:cubicBezTo>
                        <a:pt x="69652" y="37060"/>
                        <a:pt x="53173" y="35536"/>
                        <a:pt x="41172" y="30107"/>
                      </a:cubicBezTo>
                      <a:cubicBezTo>
                        <a:pt x="34219" y="26964"/>
                        <a:pt x="9168" y="16296"/>
                        <a:pt x="11359" y="5628"/>
                      </a:cubicBezTo>
                      <a:cubicBezTo>
                        <a:pt x="12216" y="1437"/>
                        <a:pt x="7263" y="-1992"/>
                        <a:pt x="3929" y="1341"/>
                      </a:cubicBezTo>
                      <a:cubicBezTo>
                        <a:pt x="-18455" y="24011"/>
                        <a:pt x="61270" y="64016"/>
                        <a:pt x="80129" y="51443"/>
                      </a:cubicBezTo>
                      <a:cubicBezTo>
                        <a:pt x="82606" y="49728"/>
                        <a:pt x="82320" y="46776"/>
                        <a:pt x="80129" y="4506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49DA8E8-11E7-4C1F-8EA2-A37D94DF19EA}"/>
                  </a:ext>
                </a:extLst>
              </p:cNvPr>
              <p:cNvSpPr/>
              <p:nvPr/>
            </p:nvSpPr>
            <p:spPr>
              <a:xfrm>
                <a:off x="6750672" y="-86723"/>
                <a:ext cx="725666" cy="691699"/>
              </a:xfrm>
              <a:custGeom>
                <a:avLst/>
                <a:gdLst>
                  <a:gd name="connsiteX0" fmla="*/ 633279 w 725666"/>
                  <a:gd name="connsiteY0" fmla="*/ 115983 h 691699"/>
                  <a:gd name="connsiteX1" fmla="*/ 526694 w 725666"/>
                  <a:gd name="connsiteY1" fmla="*/ 30353 h 691699"/>
                  <a:gd name="connsiteX2" fmla="*/ 359245 w 725666"/>
                  <a:gd name="connsiteY2" fmla="*/ 2349 h 691699"/>
                  <a:gd name="connsiteX3" fmla="*/ 101689 w 725666"/>
                  <a:gd name="connsiteY3" fmla="*/ 83693 h 691699"/>
                  <a:gd name="connsiteX4" fmla="*/ 1105 w 725666"/>
                  <a:gd name="connsiteY4" fmla="*/ 338391 h 691699"/>
                  <a:gd name="connsiteX5" fmla="*/ 146266 w 725666"/>
                  <a:gd name="connsiteY5" fmla="*/ 650335 h 691699"/>
                  <a:gd name="connsiteX6" fmla="*/ 564032 w 725666"/>
                  <a:gd name="connsiteY6" fmla="*/ 622618 h 691699"/>
                  <a:gd name="connsiteX7" fmla="*/ 722814 w 725666"/>
                  <a:gd name="connsiteY7" fmla="*/ 409162 h 691699"/>
                  <a:gd name="connsiteX8" fmla="*/ 633279 w 725666"/>
                  <a:gd name="connsiteY8" fmla="*/ 115983 h 691699"/>
                  <a:gd name="connsiteX9" fmla="*/ 575177 w 725666"/>
                  <a:gd name="connsiteY9" fmla="*/ 529939 h 691699"/>
                  <a:gd name="connsiteX10" fmla="*/ 75209 w 725666"/>
                  <a:gd name="connsiteY10" fmla="*/ 475266 h 691699"/>
                  <a:gd name="connsiteX11" fmla="*/ 82925 w 725666"/>
                  <a:gd name="connsiteY11" fmla="*/ 225711 h 691699"/>
                  <a:gd name="connsiteX12" fmla="*/ 372866 w 725666"/>
                  <a:gd name="connsiteY12" fmla="*/ 58071 h 691699"/>
                  <a:gd name="connsiteX13" fmla="*/ 644900 w 725666"/>
                  <a:gd name="connsiteY13" fmla="*/ 300958 h 691699"/>
                  <a:gd name="connsiteX14" fmla="*/ 575177 w 725666"/>
                  <a:gd name="connsiteY14" fmla="*/ 529939 h 69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5666" h="691699">
                    <a:moveTo>
                      <a:pt x="633279" y="115983"/>
                    </a:moveTo>
                    <a:cubicBezTo>
                      <a:pt x="604418" y="79121"/>
                      <a:pt x="570033" y="48927"/>
                      <a:pt x="526694" y="30353"/>
                    </a:cubicBezTo>
                    <a:cubicBezTo>
                      <a:pt x="476498" y="8826"/>
                      <a:pt x="413156" y="8160"/>
                      <a:pt x="359245" y="2349"/>
                    </a:cubicBezTo>
                    <a:cubicBezTo>
                      <a:pt x="260947" y="-8223"/>
                      <a:pt x="175984" y="16542"/>
                      <a:pt x="101689" y="83693"/>
                    </a:cubicBezTo>
                    <a:cubicBezTo>
                      <a:pt x="30251" y="148177"/>
                      <a:pt x="8915" y="246380"/>
                      <a:pt x="1105" y="338391"/>
                    </a:cubicBezTo>
                    <a:cubicBezTo>
                      <a:pt x="-8706" y="453834"/>
                      <a:pt x="47396" y="588518"/>
                      <a:pt x="146266" y="650335"/>
                    </a:cubicBezTo>
                    <a:cubicBezTo>
                      <a:pt x="268376" y="726821"/>
                      <a:pt x="443922" y="685197"/>
                      <a:pt x="564032" y="622618"/>
                    </a:cubicBezTo>
                    <a:cubicBezTo>
                      <a:pt x="645566" y="580231"/>
                      <a:pt x="709193" y="500983"/>
                      <a:pt x="722814" y="409162"/>
                    </a:cubicBezTo>
                    <a:cubicBezTo>
                      <a:pt x="737483" y="310293"/>
                      <a:pt x="693763" y="193135"/>
                      <a:pt x="633279" y="115983"/>
                    </a:cubicBezTo>
                    <a:close/>
                    <a:moveTo>
                      <a:pt x="575177" y="529939"/>
                    </a:moveTo>
                    <a:cubicBezTo>
                      <a:pt x="437636" y="651573"/>
                      <a:pt x="153600" y="676910"/>
                      <a:pt x="75209" y="475266"/>
                    </a:cubicBezTo>
                    <a:cubicBezTo>
                      <a:pt x="44920" y="397256"/>
                      <a:pt x="59969" y="303435"/>
                      <a:pt x="82925" y="225711"/>
                    </a:cubicBezTo>
                    <a:cubicBezTo>
                      <a:pt x="120263" y="99123"/>
                      <a:pt x="254279" y="52546"/>
                      <a:pt x="372866" y="58071"/>
                    </a:cubicBezTo>
                    <a:cubicBezTo>
                      <a:pt x="521551" y="64929"/>
                      <a:pt x="607371" y="161703"/>
                      <a:pt x="644900" y="300958"/>
                    </a:cubicBezTo>
                    <a:cubicBezTo>
                      <a:pt x="668426" y="388969"/>
                      <a:pt x="642709" y="470122"/>
                      <a:pt x="575177" y="52993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344B47FF-4768-4E41-B8A3-11E5909CD312}"/>
                  </a:ext>
                </a:extLst>
              </p:cNvPr>
              <p:cNvSpPr/>
              <p:nvPr/>
            </p:nvSpPr>
            <p:spPr>
              <a:xfrm>
                <a:off x="7062926" y="208369"/>
                <a:ext cx="101133" cy="101421"/>
              </a:xfrm>
              <a:custGeom>
                <a:avLst/>
                <a:gdLst>
                  <a:gd name="connsiteX0" fmla="*/ 95663 w 101133"/>
                  <a:gd name="connsiteY0" fmla="*/ 42155 h 101421"/>
                  <a:gd name="connsiteX1" fmla="*/ 95568 w 101133"/>
                  <a:gd name="connsiteY1" fmla="*/ 41964 h 101421"/>
                  <a:gd name="connsiteX2" fmla="*/ 74517 w 101133"/>
                  <a:gd name="connsiteY2" fmla="*/ 7293 h 101421"/>
                  <a:gd name="connsiteX3" fmla="*/ 13557 w 101133"/>
                  <a:gd name="connsiteY3" fmla="*/ 14532 h 101421"/>
                  <a:gd name="connsiteX4" fmla="*/ 15939 w 101133"/>
                  <a:gd name="connsiteY4" fmla="*/ 83874 h 101421"/>
                  <a:gd name="connsiteX5" fmla="*/ 88329 w 101133"/>
                  <a:gd name="connsiteY5" fmla="*/ 90637 h 101421"/>
                  <a:gd name="connsiteX6" fmla="*/ 95663 w 101133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3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044" y="28439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329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20" name="图形 669">
                <a:extLst>
                  <a:ext uri="{FF2B5EF4-FFF2-40B4-BE49-F238E27FC236}">
                    <a16:creationId xmlns:a16="http://schemas.microsoft.com/office/drawing/2014/main" id="{F17D0C28-EBFE-4C2B-B479-6A016C52F9C3}"/>
                  </a:ext>
                </a:extLst>
              </p:cNvPr>
              <p:cNvGrpSpPr/>
              <p:nvPr/>
            </p:nvGrpSpPr>
            <p:grpSpPr>
              <a:xfrm>
                <a:off x="7082517" y="-584954"/>
                <a:ext cx="1448321" cy="920297"/>
                <a:chOff x="7082517" y="-584954"/>
                <a:chExt cx="1448321" cy="920297"/>
              </a:xfrm>
            </p:grpSpPr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6524B893-B4C5-4910-8B39-1ADBA256E9B4}"/>
                    </a:ext>
                  </a:extLst>
                </p:cNvPr>
                <p:cNvSpPr/>
                <p:nvPr/>
              </p:nvSpPr>
              <p:spPr>
                <a:xfrm>
                  <a:off x="7832186" y="139917"/>
                  <a:ext cx="671292" cy="192173"/>
                </a:xfrm>
                <a:custGeom>
                  <a:avLst/>
                  <a:gdLst>
                    <a:gd name="connsiteX0" fmla="*/ 618183 w 671292"/>
                    <a:gd name="connsiteY0" fmla="*/ 84985 h 192173"/>
                    <a:gd name="connsiteX1" fmla="*/ 471213 w 671292"/>
                    <a:gd name="connsiteY1" fmla="*/ 42885 h 192173"/>
                    <a:gd name="connsiteX2" fmla="*/ 348912 w 671292"/>
                    <a:gd name="connsiteY2" fmla="*/ 23168 h 192173"/>
                    <a:gd name="connsiteX3" fmla="*/ 678 w 671292"/>
                    <a:gd name="connsiteY3" fmla="*/ 97082 h 192173"/>
                    <a:gd name="connsiteX4" fmla="*/ 2392 w 671292"/>
                    <a:gd name="connsiteY4" fmla="*/ 110131 h 192173"/>
                    <a:gd name="connsiteX5" fmla="*/ 206132 w 671292"/>
                    <a:gd name="connsiteY5" fmla="*/ 189093 h 192173"/>
                    <a:gd name="connsiteX6" fmla="*/ 659617 w 671292"/>
                    <a:gd name="connsiteY6" fmla="*/ 161185 h 192173"/>
                    <a:gd name="connsiteX7" fmla="*/ 618183 w 671292"/>
                    <a:gd name="connsiteY7" fmla="*/ 84985 h 192173"/>
                    <a:gd name="connsiteX8" fmla="*/ 639900 w 671292"/>
                    <a:gd name="connsiteY8" fmla="*/ 127657 h 192173"/>
                    <a:gd name="connsiteX9" fmla="*/ 213371 w 671292"/>
                    <a:gd name="connsiteY9" fmla="*/ 159090 h 192173"/>
                    <a:gd name="connsiteX10" fmla="*/ 118121 w 671292"/>
                    <a:gd name="connsiteY10" fmla="*/ 152994 h 192173"/>
                    <a:gd name="connsiteX11" fmla="*/ 21918 w 671292"/>
                    <a:gd name="connsiteY11" fmla="*/ 119656 h 192173"/>
                    <a:gd name="connsiteX12" fmla="*/ 31539 w 671292"/>
                    <a:gd name="connsiteY12" fmla="*/ 105654 h 192173"/>
                    <a:gd name="connsiteX13" fmla="*/ 30491 w 671292"/>
                    <a:gd name="connsiteY13" fmla="*/ 103654 h 192173"/>
                    <a:gd name="connsiteX14" fmla="*/ 30586 w 671292"/>
                    <a:gd name="connsiteY14" fmla="*/ 101368 h 192173"/>
                    <a:gd name="connsiteX15" fmla="*/ 71258 w 671292"/>
                    <a:gd name="connsiteY15" fmla="*/ 55077 h 192173"/>
                    <a:gd name="connsiteX16" fmla="*/ 156697 w 671292"/>
                    <a:gd name="connsiteY16" fmla="*/ 36312 h 192173"/>
                    <a:gd name="connsiteX17" fmla="*/ 329100 w 671292"/>
                    <a:gd name="connsiteY17" fmla="*/ 52886 h 192173"/>
                    <a:gd name="connsiteX18" fmla="*/ 493311 w 671292"/>
                    <a:gd name="connsiteY18" fmla="*/ 78032 h 192173"/>
                    <a:gd name="connsiteX19" fmla="*/ 639900 w 671292"/>
                    <a:gd name="connsiteY19" fmla="*/ 127657 h 192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71292" h="192173">
                      <a:moveTo>
                        <a:pt x="618183" y="84985"/>
                      </a:moveTo>
                      <a:cubicBezTo>
                        <a:pt x="581893" y="74031"/>
                        <a:pt x="508836" y="45266"/>
                        <a:pt x="471213" y="42885"/>
                      </a:cubicBezTo>
                      <a:cubicBezTo>
                        <a:pt x="429684" y="40218"/>
                        <a:pt x="389583" y="31359"/>
                        <a:pt x="348912" y="23168"/>
                      </a:cubicBezTo>
                      <a:cubicBezTo>
                        <a:pt x="241851" y="1546"/>
                        <a:pt x="46874" y="-39888"/>
                        <a:pt x="678" y="97082"/>
                      </a:cubicBezTo>
                      <a:cubicBezTo>
                        <a:pt x="-656" y="101178"/>
                        <a:pt x="11" y="106226"/>
                        <a:pt x="2392" y="110131"/>
                      </a:cubicBezTo>
                      <a:cubicBezTo>
                        <a:pt x="11536" y="186712"/>
                        <a:pt x="149553" y="190427"/>
                        <a:pt x="206132" y="189093"/>
                      </a:cubicBezTo>
                      <a:cubicBezTo>
                        <a:pt x="290238" y="187188"/>
                        <a:pt x="621803" y="208239"/>
                        <a:pt x="659617" y="161185"/>
                      </a:cubicBezTo>
                      <a:cubicBezTo>
                        <a:pt x="690383" y="122990"/>
                        <a:pt x="654664" y="95939"/>
                        <a:pt x="618183" y="84985"/>
                      </a:cubicBezTo>
                      <a:close/>
                      <a:moveTo>
                        <a:pt x="639900" y="127657"/>
                      </a:moveTo>
                      <a:cubicBezTo>
                        <a:pt x="630947" y="165852"/>
                        <a:pt x="293571" y="164614"/>
                        <a:pt x="213371" y="159090"/>
                      </a:cubicBezTo>
                      <a:cubicBezTo>
                        <a:pt x="181748" y="156899"/>
                        <a:pt x="149458" y="156994"/>
                        <a:pt x="118121" y="152994"/>
                      </a:cubicBezTo>
                      <a:cubicBezTo>
                        <a:pt x="93642" y="149946"/>
                        <a:pt x="42588" y="142802"/>
                        <a:pt x="21918" y="119656"/>
                      </a:cubicBezTo>
                      <a:cubicBezTo>
                        <a:pt x="28491" y="118418"/>
                        <a:pt x="34110" y="113179"/>
                        <a:pt x="31539" y="105654"/>
                      </a:cubicBezTo>
                      <a:cubicBezTo>
                        <a:pt x="31158" y="104988"/>
                        <a:pt x="30872" y="104321"/>
                        <a:pt x="30491" y="103654"/>
                      </a:cubicBezTo>
                      <a:cubicBezTo>
                        <a:pt x="30586" y="102892"/>
                        <a:pt x="30586" y="102130"/>
                        <a:pt x="30586" y="101368"/>
                      </a:cubicBezTo>
                      <a:cubicBezTo>
                        <a:pt x="40778" y="82318"/>
                        <a:pt x="49731" y="66221"/>
                        <a:pt x="71258" y="55077"/>
                      </a:cubicBezTo>
                      <a:cubicBezTo>
                        <a:pt x="96690" y="41932"/>
                        <a:pt x="128408" y="38598"/>
                        <a:pt x="156697" y="36312"/>
                      </a:cubicBezTo>
                      <a:cubicBezTo>
                        <a:pt x="213942" y="31740"/>
                        <a:pt x="273093" y="42599"/>
                        <a:pt x="329100" y="52886"/>
                      </a:cubicBezTo>
                      <a:cubicBezTo>
                        <a:pt x="384154" y="62982"/>
                        <a:pt x="437304" y="74984"/>
                        <a:pt x="493311" y="78032"/>
                      </a:cubicBezTo>
                      <a:cubicBezTo>
                        <a:pt x="524457" y="79842"/>
                        <a:pt x="648854" y="89557"/>
                        <a:pt x="639900" y="12765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19829D16-4611-43B1-86EE-AE2F215B385B}"/>
                    </a:ext>
                  </a:extLst>
                </p:cNvPr>
                <p:cNvSpPr/>
                <p:nvPr/>
              </p:nvSpPr>
              <p:spPr>
                <a:xfrm>
                  <a:off x="7082517" y="-584954"/>
                  <a:ext cx="1448321" cy="920297"/>
                </a:xfrm>
                <a:custGeom>
                  <a:avLst/>
                  <a:gdLst>
                    <a:gd name="connsiteX0" fmla="*/ 1436624 w 1448321"/>
                    <a:gd name="connsiteY0" fmla="*/ 810238 h 920297"/>
                    <a:gd name="connsiteX1" fmla="*/ 1399286 w 1448321"/>
                    <a:gd name="connsiteY1" fmla="*/ 790998 h 920297"/>
                    <a:gd name="connsiteX2" fmla="*/ 1386141 w 1448321"/>
                    <a:gd name="connsiteY2" fmla="*/ 796999 h 920297"/>
                    <a:gd name="connsiteX3" fmla="*/ 1023334 w 1448321"/>
                    <a:gd name="connsiteY3" fmla="*/ 409141 h 920297"/>
                    <a:gd name="connsiteX4" fmla="*/ 900747 w 1448321"/>
                    <a:gd name="connsiteY4" fmla="*/ 287601 h 920297"/>
                    <a:gd name="connsiteX5" fmla="*/ 889698 w 1448321"/>
                    <a:gd name="connsiteY5" fmla="*/ 288554 h 920297"/>
                    <a:gd name="connsiteX6" fmla="*/ 879983 w 1448321"/>
                    <a:gd name="connsiteY6" fmla="*/ 297984 h 920297"/>
                    <a:gd name="connsiteX7" fmla="*/ 839787 w 1448321"/>
                    <a:gd name="connsiteY7" fmla="*/ 452955 h 920297"/>
                    <a:gd name="connsiteX8" fmla="*/ 731202 w 1448321"/>
                    <a:gd name="connsiteY8" fmla="*/ 435144 h 920297"/>
                    <a:gd name="connsiteX9" fmla="*/ 564324 w 1448321"/>
                    <a:gd name="connsiteY9" fmla="*/ 389329 h 920297"/>
                    <a:gd name="connsiteX10" fmla="*/ 244475 w 1448321"/>
                    <a:gd name="connsiteY10" fmla="*/ 206925 h 920297"/>
                    <a:gd name="connsiteX11" fmla="*/ 244475 w 1448321"/>
                    <a:gd name="connsiteY11" fmla="*/ 17568 h 920297"/>
                    <a:gd name="connsiteX12" fmla="*/ 209613 w 1448321"/>
                    <a:gd name="connsiteY12" fmla="*/ 327 h 920297"/>
                    <a:gd name="connsiteX13" fmla="*/ 183515 w 1448321"/>
                    <a:gd name="connsiteY13" fmla="*/ 298936 h 920297"/>
                    <a:gd name="connsiteX14" fmla="*/ 144843 w 1448321"/>
                    <a:gd name="connsiteY14" fmla="*/ 549539 h 920297"/>
                    <a:gd name="connsiteX15" fmla="*/ 4064 w 1448321"/>
                    <a:gd name="connsiteY15" fmla="*/ 815953 h 920297"/>
                    <a:gd name="connsiteX16" fmla="*/ 52927 w 1448321"/>
                    <a:gd name="connsiteY16" fmla="*/ 844052 h 920297"/>
                    <a:gd name="connsiteX17" fmla="*/ 193706 w 1448321"/>
                    <a:gd name="connsiteY17" fmla="*/ 577638 h 920297"/>
                    <a:gd name="connsiteX18" fmla="*/ 239998 w 1448321"/>
                    <a:gd name="connsiteY18" fmla="*/ 295031 h 920297"/>
                    <a:gd name="connsiteX19" fmla="*/ 448786 w 1448321"/>
                    <a:gd name="connsiteY19" fmla="*/ 508105 h 920297"/>
                    <a:gd name="connsiteX20" fmla="*/ 679291 w 1448321"/>
                    <a:gd name="connsiteY20" fmla="*/ 738325 h 920297"/>
                    <a:gd name="connsiteX21" fmla="*/ 717581 w 1448321"/>
                    <a:gd name="connsiteY21" fmla="*/ 886438 h 920297"/>
                    <a:gd name="connsiteX22" fmla="*/ 918749 w 1448321"/>
                    <a:gd name="connsiteY22" fmla="*/ 855672 h 920297"/>
                    <a:gd name="connsiteX23" fmla="*/ 935037 w 1448321"/>
                    <a:gd name="connsiteY23" fmla="*/ 788140 h 920297"/>
                    <a:gd name="connsiteX24" fmla="*/ 1027239 w 1448321"/>
                    <a:gd name="connsiteY24" fmla="*/ 799284 h 920297"/>
                    <a:gd name="connsiteX25" fmla="*/ 1220978 w 1448321"/>
                    <a:gd name="connsiteY25" fmla="*/ 815858 h 920297"/>
                    <a:gd name="connsiteX26" fmla="*/ 1342040 w 1448321"/>
                    <a:gd name="connsiteY26" fmla="*/ 842528 h 920297"/>
                    <a:gd name="connsiteX27" fmla="*/ 1353185 w 1448321"/>
                    <a:gd name="connsiteY27" fmla="*/ 867388 h 920297"/>
                    <a:gd name="connsiteX28" fmla="*/ 1421384 w 1448321"/>
                    <a:gd name="connsiteY28" fmla="*/ 886629 h 920297"/>
                    <a:gd name="connsiteX29" fmla="*/ 1446149 w 1448321"/>
                    <a:gd name="connsiteY29" fmla="*/ 857673 h 920297"/>
                    <a:gd name="connsiteX30" fmla="*/ 1436624 w 1448321"/>
                    <a:gd name="connsiteY30" fmla="*/ 810238 h 920297"/>
                    <a:gd name="connsiteX31" fmla="*/ 824452 w 1448321"/>
                    <a:gd name="connsiteY31" fmla="*/ 517725 h 920297"/>
                    <a:gd name="connsiteX32" fmla="*/ 812546 w 1448321"/>
                    <a:gd name="connsiteY32" fmla="*/ 663363 h 920297"/>
                    <a:gd name="connsiteX33" fmla="*/ 709104 w 1448321"/>
                    <a:gd name="connsiteY33" fmla="*/ 695462 h 920297"/>
                    <a:gd name="connsiteX34" fmla="*/ 634428 w 1448321"/>
                    <a:gd name="connsiteY34" fmla="*/ 622501 h 920297"/>
                    <a:gd name="connsiteX35" fmla="*/ 490029 w 1448321"/>
                    <a:gd name="connsiteY35" fmla="*/ 473434 h 920297"/>
                    <a:gd name="connsiteX36" fmla="*/ 358394 w 1448321"/>
                    <a:gd name="connsiteY36" fmla="*/ 349800 h 920297"/>
                    <a:gd name="connsiteX37" fmla="*/ 520985 w 1448321"/>
                    <a:gd name="connsiteY37" fmla="*/ 420094 h 920297"/>
                    <a:gd name="connsiteX38" fmla="*/ 698246 w 1448321"/>
                    <a:gd name="connsiteY38" fmla="*/ 477435 h 920297"/>
                    <a:gd name="connsiteX39" fmla="*/ 828548 w 1448321"/>
                    <a:gd name="connsiteY39" fmla="*/ 498961 h 920297"/>
                    <a:gd name="connsiteX40" fmla="*/ 824452 w 1448321"/>
                    <a:gd name="connsiteY40" fmla="*/ 517725 h 920297"/>
                    <a:gd name="connsiteX41" fmla="*/ 1174972 w 1448321"/>
                    <a:gd name="connsiteY41" fmla="*/ 750802 h 920297"/>
                    <a:gd name="connsiteX42" fmla="*/ 1002188 w 1448321"/>
                    <a:gd name="connsiteY42" fmla="*/ 713845 h 920297"/>
                    <a:gd name="connsiteX43" fmla="*/ 890270 w 1448321"/>
                    <a:gd name="connsiteY43" fmla="*/ 694509 h 920297"/>
                    <a:gd name="connsiteX44" fmla="*/ 871410 w 1448321"/>
                    <a:gd name="connsiteY44" fmla="*/ 680793 h 920297"/>
                    <a:gd name="connsiteX45" fmla="*/ 904462 w 1448321"/>
                    <a:gd name="connsiteY45" fmla="*/ 329226 h 920297"/>
                    <a:gd name="connsiteX46" fmla="*/ 1324514 w 1448321"/>
                    <a:gd name="connsiteY46" fmla="*/ 796713 h 920297"/>
                    <a:gd name="connsiteX47" fmla="*/ 1174972 w 1448321"/>
                    <a:gd name="connsiteY47" fmla="*/ 750802 h 92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448321" h="920297">
                      <a:moveTo>
                        <a:pt x="1436624" y="810238"/>
                      </a:moveTo>
                      <a:cubicBezTo>
                        <a:pt x="1428051" y="798999"/>
                        <a:pt x="1413859" y="789855"/>
                        <a:pt x="1399286" y="790998"/>
                      </a:cubicBezTo>
                      <a:cubicBezTo>
                        <a:pt x="1393761" y="791379"/>
                        <a:pt x="1389475" y="793760"/>
                        <a:pt x="1386141" y="796999"/>
                      </a:cubicBezTo>
                      <a:cubicBezTo>
                        <a:pt x="1320323" y="725751"/>
                        <a:pt x="1066673" y="458004"/>
                        <a:pt x="1023334" y="409141"/>
                      </a:cubicBezTo>
                      <a:cubicBezTo>
                        <a:pt x="986948" y="368183"/>
                        <a:pt x="951134" y="311890"/>
                        <a:pt x="900747" y="287601"/>
                      </a:cubicBezTo>
                      <a:cubicBezTo>
                        <a:pt x="896556" y="285601"/>
                        <a:pt x="892651" y="286363"/>
                        <a:pt x="889698" y="288554"/>
                      </a:cubicBezTo>
                      <a:cubicBezTo>
                        <a:pt x="885317" y="289507"/>
                        <a:pt x="881030" y="292840"/>
                        <a:pt x="879983" y="297984"/>
                      </a:cubicBezTo>
                      <a:cubicBezTo>
                        <a:pt x="868743" y="350181"/>
                        <a:pt x="853408" y="401330"/>
                        <a:pt x="839787" y="452955"/>
                      </a:cubicBezTo>
                      <a:cubicBezTo>
                        <a:pt x="806640" y="440383"/>
                        <a:pt x="762444" y="441145"/>
                        <a:pt x="731202" y="435144"/>
                      </a:cubicBezTo>
                      <a:cubicBezTo>
                        <a:pt x="674433" y="424285"/>
                        <a:pt x="618807" y="408569"/>
                        <a:pt x="564324" y="389329"/>
                      </a:cubicBezTo>
                      <a:cubicBezTo>
                        <a:pt x="510127" y="370088"/>
                        <a:pt x="244475" y="206925"/>
                        <a:pt x="244475" y="206925"/>
                      </a:cubicBezTo>
                      <a:cubicBezTo>
                        <a:pt x="244475" y="206925"/>
                        <a:pt x="237331" y="14425"/>
                        <a:pt x="244475" y="17568"/>
                      </a:cubicBezTo>
                      <a:cubicBezTo>
                        <a:pt x="281908" y="33856"/>
                        <a:pt x="215138" y="-3864"/>
                        <a:pt x="209613" y="327"/>
                      </a:cubicBezTo>
                      <a:cubicBezTo>
                        <a:pt x="172466" y="28712"/>
                        <a:pt x="190658" y="255597"/>
                        <a:pt x="183515" y="298936"/>
                      </a:cubicBezTo>
                      <a:cubicBezTo>
                        <a:pt x="172370" y="366850"/>
                        <a:pt x="173513" y="462290"/>
                        <a:pt x="144843" y="549539"/>
                      </a:cubicBezTo>
                      <a:cubicBezTo>
                        <a:pt x="116173" y="636788"/>
                        <a:pt x="20828" y="788807"/>
                        <a:pt x="4064" y="815953"/>
                      </a:cubicBezTo>
                      <a:cubicBezTo>
                        <a:pt x="-10033" y="838813"/>
                        <a:pt x="14065" y="881866"/>
                        <a:pt x="52927" y="844052"/>
                      </a:cubicBezTo>
                      <a:cubicBezTo>
                        <a:pt x="91789" y="806238"/>
                        <a:pt x="165227" y="659362"/>
                        <a:pt x="193706" y="577638"/>
                      </a:cubicBezTo>
                      <a:cubicBezTo>
                        <a:pt x="222281" y="495818"/>
                        <a:pt x="235140" y="320272"/>
                        <a:pt x="239998" y="295031"/>
                      </a:cubicBezTo>
                      <a:cubicBezTo>
                        <a:pt x="258000" y="328559"/>
                        <a:pt x="400208" y="458289"/>
                        <a:pt x="448786" y="508105"/>
                      </a:cubicBezTo>
                      <a:cubicBezTo>
                        <a:pt x="496982" y="557635"/>
                        <a:pt x="647192" y="714988"/>
                        <a:pt x="679291" y="738325"/>
                      </a:cubicBezTo>
                      <a:cubicBezTo>
                        <a:pt x="677767" y="743278"/>
                        <a:pt x="649763" y="826335"/>
                        <a:pt x="717581" y="886438"/>
                      </a:cubicBezTo>
                      <a:cubicBezTo>
                        <a:pt x="785399" y="946541"/>
                        <a:pt x="882269" y="920633"/>
                        <a:pt x="918749" y="855672"/>
                      </a:cubicBezTo>
                      <a:cubicBezTo>
                        <a:pt x="930941" y="833955"/>
                        <a:pt x="935894" y="810810"/>
                        <a:pt x="935037" y="788140"/>
                      </a:cubicBezTo>
                      <a:cubicBezTo>
                        <a:pt x="965517" y="793379"/>
                        <a:pt x="996473" y="796522"/>
                        <a:pt x="1027239" y="799284"/>
                      </a:cubicBezTo>
                      <a:cubicBezTo>
                        <a:pt x="1091723" y="805095"/>
                        <a:pt x="1156398" y="810334"/>
                        <a:pt x="1220978" y="815858"/>
                      </a:cubicBezTo>
                      <a:cubicBezTo>
                        <a:pt x="1248791" y="818239"/>
                        <a:pt x="1313275" y="842147"/>
                        <a:pt x="1342040" y="842528"/>
                      </a:cubicBezTo>
                      <a:cubicBezTo>
                        <a:pt x="1343755" y="851386"/>
                        <a:pt x="1348041" y="859768"/>
                        <a:pt x="1353185" y="867388"/>
                      </a:cubicBezTo>
                      <a:cubicBezTo>
                        <a:pt x="1367377" y="888724"/>
                        <a:pt x="1398714" y="895487"/>
                        <a:pt x="1421384" y="886629"/>
                      </a:cubicBezTo>
                      <a:cubicBezTo>
                        <a:pt x="1433480" y="881962"/>
                        <a:pt x="1442910" y="869865"/>
                        <a:pt x="1446149" y="857673"/>
                      </a:cubicBezTo>
                      <a:cubicBezTo>
                        <a:pt x="1451006" y="839861"/>
                        <a:pt x="1447673" y="824621"/>
                        <a:pt x="1436624" y="810238"/>
                      </a:cubicBezTo>
                      <a:close/>
                      <a:moveTo>
                        <a:pt x="824452" y="517725"/>
                      </a:moveTo>
                      <a:cubicBezTo>
                        <a:pt x="814736" y="564112"/>
                        <a:pt x="812450" y="613928"/>
                        <a:pt x="812546" y="663363"/>
                      </a:cubicBezTo>
                      <a:cubicBezTo>
                        <a:pt x="796353" y="662601"/>
                        <a:pt x="737012" y="656314"/>
                        <a:pt x="709104" y="695462"/>
                      </a:cubicBezTo>
                      <a:cubicBezTo>
                        <a:pt x="685387" y="669554"/>
                        <a:pt x="657955" y="645932"/>
                        <a:pt x="634428" y="622501"/>
                      </a:cubicBezTo>
                      <a:cubicBezTo>
                        <a:pt x="585470" y="573637"/>
                        <a:pt x="538321" y="522964"/>
                        <a:pt x="490029" y="473434"/>
                      </a:cubicBezTo>
                      <a:cubicBezTo>
                        <a:pt x="447833" y="430096"/>
                        <a:pt x="402113" y="391234"/>
                        <a:pt x="358394" y="349800"/>
                      </a:cubicBezTo>
                      <a:cubicBezTo>
                        <a:pt x="412305" y="373803"/>
                        <a:pt x="466979" y="396567"/>
                        <a:pt x="520985" y="420094"/>
                      </a:cubicBezTo>
                      <a:cubicBezTo>
                        <a:pt x="577754" y="444859"/>
                        <a:pt x="637857" y="464290"/>
                        <a:pt x="698246" y="477435"/>
                      </a:cubicBezTo>
                      <a:cubicBezTo>
                        <a:pt x="733107" y="485055"/>
                        <a:pt x="786257" y="502771"/>
                        <a:pt x="828548" y="498961"/>
                      </a:cubicBezTo>
                      <a:cubicBezTo>
                        <a:pt x="827214" y="505248"/>
                        <a:pt x="825785" y="511439"/>
                        <a:pt x="824452" y="517725"/>
                      </a:cubicBezTo>
                      <a:close/>
                      <a:moveTo>
                        <a:pt x="1174972" y="750802"/>
                      </a:moveTo>
                      <a:cubicBezTo>
                        <a:pt x="1116774" y="740515"/>
                        <a:pt x="1059624" y="727657"/>
                        <a:pt x="1002188" y="713845"/>
                      </a:cubicBezTo>
                      <a:cubicBezTo>
                        <a:pt x="965517" y="704987"/>
                        <a:pt x="928084" y="695557"/>
                        <a:pt x="890270" y="694509"/>
                      </a:cubicBezTo>
                      <a:cubicBezTo>
                        <a:pt x="884459" y="689461"/>
                        <a:pt x="878173" y="684794"/>
                        <a:pt x="871410" y="680793"/>
                      </a:cubicBezTo>
                      <a:cubicBezTo>
                        <a:pt x="870743" y="627739"/>
                        <a:pt x="905414" y="394282"/>
                        <a:pt x="904462" y="329226"/>
                      </a:cubicBezTo>
                      <a:cubicBezTo>
                        <a:pt x="1025715" y="481245"/>
                        <a:pt x="1190212" y="655743"/>
                        <a:pt x="1324514" y="796713"/>
                      </a:cubicBezTo>
                      <a:cubicBezTo>
                        <a:pt x="1286224" y="791950"/>
                        <a:pt x="1213167" y="757565"/>
                        <a:pt x="1174972" y="750802"/>
                      </a:cubicBezTo>
                      <a:close/>
                    </a:path>
                  </a:pathLst>
                </a:custGeom>
                <a:solidFill>
                  <a:srgbClr val="364C9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6336EABA-57AE-4CCD-9A62-5087CBFB5546}"/>
                    </a:ext>
                  </a:extLst>
                </p:cNvPr>
                <p:cNvSpPr/>
                <p:nvPr/>
              </p:nvSpPr>
              <p:spPr>
                <a:xfrm>
                  <a:off x="8461228" y="237951"/>
                  <a:ext cx="45720" cy="45719"/>
                </a:xfrm>
                <a:custGeom>
                  <a:avLst/>
                  <a:gdLst>
                    <a:gd name="connsiteX0" fmla="*/ 22860 w 45720"/>
                    <a:gd name="connsiteY0" fmla="*/ 0 h 45719"/>
                    <a:gd name="connsiteX1" fmla="*/ 0 w 45720"/>
                    <a:gd name="connsiteY1" fmla="*/ 22860 h 45719"/>
                    <a:gd name="connsiteX2" fmla="*/ 22860 w 45720"/>
                    <a:gd name="connsiteY2" fmla="*/ 45720 h 45719"/>
                    <a:gd name="connsiteX3" fmla="*/ 45720 w 45720"/>
                    <a:gd name="connsiteY3" fmla="*/ 22860 h 45719"/>
                    <a:gd name="connsiteX4" fmla="*/ 22860 w 45720"/>
                    <a:gd name="connsiteY4" fmla="*/ 0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720" h="45719">
                      <a:moveTo>
                        <a:pt x="22860" y="0"/>
                      </a:moveTo>
                      <a:cubicBezTo>
                        <a:pt x="10382" y="0"/>
                        <a:pt x="0" y="10382"/>
                        <a:pt x="0" y="22860"/>
                      </a:cubicBezTo>
                      <a:cubicBezTo>
                        <a:pt x="0" y="35338"/>
                        <a:pt x="10382" y="45720"/>
                        <a:pt x="22860" y="45720"/>
                      </a:cubicBezTo>
                      <a:cubicBezTo>
                        <a:pt x="35338" y="45720"/>
                        <a:pt x="45720" y="35338"/>
                        <a:pt x="45720" y="22860"/>
                      </a:cubicBezTo>
                      <a:cubicBezTo>
                        <a:pt x="45720" y="10382"/>
                        <a:pt x="35338" y="0"/>
                        <a:pt x="22860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F14DE162-4238-48C6-A46B-87FF45297BAD}"/>
                  </a:ext>
                </a:extLst>
              </p:cNvPr>
              <p:cNvSpPr/>
              <p:nvPr/>
            </p:nvSpPr>
            <p:spPr>
              <a:xfrm>
                <a:off x="7243414" y="-716289"/>
                <a:ext cx="349688" cy="188263"/>
              </a:xfrm>
              <a:custGeom>
                <a:avLst/>
                <a:gdLst>
                  <a:gd name="connsiteX0" fmla="*/ 325131 w 349688"/>
                  <a:gd name="connsiteY0" fmla="*/ 116994 h 188263"/>
                  <a:gd name="connsiteX1" fmla="*/ 93293 w 349688"/>
                  <a:gd name="connsiteY1" fmla="*/ 133853 h 188263"/>
                  <a:gd name="connsiteX2" fmla="*/ 49192 w 349688"/>
                  <a:gd name="connsiteY2" fmla="*/ 113946 h 188263"/>
                  <a:gd name="connsiteX3" fmla="*/ 87673 w 349688"/>
                  <a:gd name="connsiteY3" fmla="*/ 58891 h 188263"/>
                  <a:gd name="connsiteX4" fmla="*/ 145966 w 349688"/>
                  <a:gd name="connsiteY4" fmla="*/ 33745 h 188263"/>
                  <a:gd name="connsiteX5" fmla="*/ 167778 w 349688"/>
                  <a:gd name="connsiteY5" fmla="*/ 16696 h 188263"/>
                  <a:gd name="connsiteX6" fmla="*/ 166064 w 349688"/>
                  <a:gd name="connsiteY6" fmla="*/ 11266 h 188263"/>
                  <a:gd name="connsiteX7" fmla="*/ 166254 w 349688"/>
                  <a:gd name="connsiteY7" fmla="*/ 11076 h 188263"/>
                  <a:gd name="connsiteX8" fmla="*/ 36333 w 349688"/>
                  <a:gd name="connsiteY8" fmla="*/ 39365 h 188263"/>
                  <a:gd name="connsiteX9" fmla="*/ 32142 w 349688"/>
                  <a:gd name="connsiteY9" fmla="*/ 161857 h 188263"/>
                  <a:gd name="connsiteX10" fmla="*/ 195115 w 349688"/>
                  <a:gd name="connsiteY10" fmla="*/ 186622 h 188263"/>
                  <a:gd name="connsiteX11" fmla="*/ 343610 w 349688"/>
                  <a:gd name="connsiteY11" fmla="*/ 148903 h 188263"/>
                  <a:gd name="connsiteX12" fmla="*/ 325131 w 349688"/>
                  <a:gd name="connsiteY12" fmla="*/ 116994 h 18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9688" h="188263">
                    <a:moveTo>
                      <a:pt x="325131" y="116994"/>
                    </a:moveTo>
                    <a:cubicBezTo>
                      <a:pt x="251598" y="135663"/>
                      <a:pt x="168636" y="148331"/>
                      <a:pt x="93293" y="133853"/>
                    </a:cubicBezTo>
                    <a:cubicBezTo>
                      <a:pt x="77291" y="130805"/>
                      <a:pt x="60717" y="125852"/>
                      <a:pt x="49192" y="113946"/>
                    </a:cubicBezTo>
                    <a:cubicBezTo>
                      <a:pt x="30428" y="94515"/>
                      <a:pt x="75672" y="66130"/>
                      <a:pt x="87673" y="58891"/>
                    </a:cubicBezTo>
                    <a:cubicBezTo>
                      <a:pt x="106342" y="47557"/>
                      <a:pt x="125773" y="40889"/>
                      <a:pt x="145966" y="33745"/>
                    </a:cubicBezTo>
                    <a:cubicBezTo>
                      <a:pt x="154158" y="30888"/>
                      <a:pt x="165683" y="26506"/>
                      <a:pt x="167778" y="16696"/>
                    </a:cubicBezTo>
                    <a:cubicBezTo>
                      <a:pt x="168159" y="14695"/>
                      <a:pt x="167397" y="12695"/>
                      <a:pt x="166064" y="11266"/>
                    </a:cubicBezTo>
                    <a:cubicBezTo>
                      <a:pt x="166159" y="11171"/>
                      <a:pt x="166159" y="11171"/>
                      <a:pt x="166254" y="11076"/>
                    </a:cubicBezTo>
                    <a:cubicBezTo>
                      <a:pt x="130536" y="-17880"/>
                      <a:pt x="65480" y="16505"/>
                      <a:pt x="36333" y="39365"/>
                    </a:cubicBezTo>
                    <a:cubicBezTo>
                      <a:pt x="-7005" y="73465"/>
                      <a:pt x="-15387" y="128233"/>
                      <a:pt x="32142" y="161857"/>
                    </a:cubicBezTo>
                    <a:cubicBezTo>
                      <a:pt x="75481" y="192622"/>
                      <a:pt x="145109" y="189289"/>
                      <a:pt x="195115" y="186622"/>
                    </a:cubicBezTo>
                    <a:cubicBezTo>
                      <a:pt x="243978" y="184050"/>
                      <a:pt x="305034" y="181288"/>
                      <a:pt x="343610" y="148903"/>
                    </a:cubicBezTo>
                    <a:cubicBezTo>
                      <a:pt x="358945" y="136044"/>
                      <a:pt x="342467" y="112612"/>
                      <a:pt x="325131" y="11699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57458A2F-100B-43A6-B46E-340D55023D03}"/>
                  </a:ext>
                </a:extLst>
              </p:cNvPr>
              <p:cNvSpPr/>
              <p:nvPr/>
            </p:nvSpPr>
            <p:spPr>
              <a:xfrm>
                <a:off x="7832859" y="142239"/>
                <a:ext cx="123928" cy="121841"/>
              </a:xfrm>
              <a:custGeom>
                <a:avLst/>
                <a:gdLst>
                  <a:gd name="connsiteX0" fmla="*/ 118115 w 123928"/>
                  <a:gd name="connsiteY0" fmla="*/ 34276 h 121841"/>
                  <a:gd name="connsiteX1" fmla="*/ 44582 w 123928"/>
                  <a:gd name="connsiteY1" fmla="*/ 3129 h 121841"/>
                  <a:gd name="connsiteX2" fmla="*/ 21912 w 123928"/>
                  <a:gd name="connsiteY2" fmla="*/ 11511 h 121841"/>
                  <a:gd name="connsiteX3" fmla="*/ 291 w 123928"/>
                  <a:gd name="connsiteY3" fmla="*/ 61613 h 121841"/>
                  <a:gd name="connsiteX4" fmla="*/ 88397 w 123928"/>
                  <a:gd name="connsiteY4" fmla="*/ 117905 h 121841"/>
                  <a:gd name="connsiteX5" fmla="*/ 118115 w 123928"/>
                  <a:gd name="connsiteY5" fmla="*/ 34276 h 121841"/>
                  <a:gd name="connsiteX6" fmla="*/ 75729 w 123928"/>
                  <a:gd name="connsiteY6" fmla="*/ 85044 h 121841"/>
                  <a:gd name="connsiteX7" fmla="*/ 33152 w 123928"/>
                  <a:gd name="connsiteY7" fmla="*/ 48754 h 121841"/>
                  <a:gd name="connsiteX8" fmla="*/ 56012 w 123928"/>
                  <a:gd name="connsiteY8" fmla="*/ 25132 h 121841"/>
                  <a:gd name="connsiteX9" fmla="*/ 57917 w 123928"/>
                  <a:gd name="connsiteY9" fmla="*/ 24370 h 121841"/>
                  <a:gd name="connsiteX10" fmla="*/ 90969 w 123928"/>
                  <a:gd name="connsiteY10" fmla="*/ 45801 h 121841"/>
                  <a:gd name="connsiteX11" fmla="*/ 75729 w 123928"/>
                  <a:gd name="connsiteY11" fmla="*/ 85044 h 12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3928" h="121841">
                    <a:moveTo>
                      <a:pt x="118115" y="34276"/>
                    </a:moveTo>
                    <a:cubicBezTo>
                      <a:pt x="104780" y="5034"/>
                      <a:pt x="72300" y="-6015"/>
                      <a:pt x="44582" y="3129"/>
                    </a:cubicBezTo>
                    <a:cubicBezTo>
                      <a:pt x="36390" y="3891"/>
                      <a:pt x="28199" y="7225"/>
                      <a:pt x="21912" y="11511"/>
                    </a:cubicBezTo>
                    <a:cubicBezTo>
                      <a:pt x="5053" y="23036"/>
                      <a:pt x="-1519" y="41610"/>
                      <a:pt x="291" y="61613"/>
                    </a:cubicBezTo>
                    <a:cubicBezTo>
                      <a:pt x="4101" y="103713"/>
                      <a:pt x="48487" y="132764"/>
                      <a:pt x="88397" y="117905"/>
                    </a:cubicBezTo>
                    <a:cubicBezTo>
                      <a:pt x="121258" y="105809"/>
                      <a:pt x="131736" y="64184"/>
                      <a:pt x="118115" y="34276"/>
                    </a:cubicBezTo>
                    <a:close/>
                    <a:moveTo>
                      <a:pt x="75729" y="85044"/>
                    </a:moveTo>
                    <a:cubicBezTo>
                      <a:pt x="52392" y="93712"/>
                      <a:pt x="32580" y="70280"/>
                      <a:pt x="33152" y="48754"/>
                    </a:cubicBezTo>
                    <a:cubicBezTo>
                      <a:pt x="33438" y="38467"/>
                      <a:pt x="47439" y="28561"/>
                      <a:pt x="56012" y="25132"/>
                    </a:cubicBezTo>
                    <a:cubicBezTo>
                      <a:pt x="56583" y="24846"/>
                      <a:pt x="57250" y="24656"/>
                      <a:pt x="57917" y="24370"/>
                    </a:cubicBezTo>
                    <a:cubicBezTo>
                      <a:pt x="72204" y="24179"/>
                      <a:pt x="84968" y="28942"/>
                      <a:pt x="90969" y="45801"/>
                    </a:cubicBezTo>
                    <a:cubicBezTo>
                      <a:pt x="96207" y="60565"/>
                      <a:pt x="91254" y="79329"/>
                      <a:pt x="75729" y="8504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B76642A4-8999-45BF-AE03-0C8BA4A8B05C}"/>
                  </a:ext>
                </a:extLst>
              </p:cNvPr>
              <p:cNvSpPr/>
              <p:nvPr/>
            </p:nvSpPr>
            <p:spPr>
              <a:xfrm>
                <a:off x="7871917" y="178515"/>
                <a:ext cx="43052" cy="43053"/>
              </a:xfrm>
              <a:custGeom>
                <a:avLst/>
                <a:gdLst>
                  <a:gd name="connsiteX0" fmla="*/ 21527 w 43052"/>
                  <a:gd name="connsiteY0" fmla="*/ 0 h 43053"/>
                  <a:gd name="connsiteX1" fmla="*/ 0 w 43052"/>
                  <a:gd name="connsiteY1" fmla="*/ 21526 h 43053"/>
                  <a:gd name="connsiteX2" fmla="*/ 21527 w 43052"/>
                  <a:gd name="connsiteY2" fmla="*/ 43053 h 43053"/>
                  <a:gd name="connsiteX3" fmla="*/ 43053 w 43052"/>
                  <a:gd name="connsiteY3" fmla="*/ 21526 h 43053"/>
                  <a:gd name="connsiteX4" fmla="*/ 21527 w 43052"/>
                  <a:gd name="connsiteY4" fmla="*/ 0 h 43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52" h="43053">
                    <a:moveTo>
                      <a:pt x="21527" y="0"/>
                    </a:moveTo>
                    <a:cubicBezTo>
                      <a:pt x="9811" y="0"/>
                      <a:pt x="0" y="9811"/>
                      <a:pt x="0" y="21526"/>
                    </a:cubicBezTo>
                    <a:cubicBezTo>
                      <a:pt x="0" y="33242"/>
                      <a:pt x="9811" y="43053"/>
                      <a:pt x="21527" y="43053"/>
                    </a:cubicBezTo>
                    <a:cubicBezTo>
                      <a:pt x="33338" y="43053"/>
                      <a:pt x="43053" y="33242"/>
                      <a:pt x="43053" y="21526"/>
                    </a:cubicBezTo>
                    <a:cubicBezTo>
                      <a:pt x="43053" y="9811"/>
                      <a:pt x="33242" y="0"/>
                      <a:pt x="21527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A0E857CD-F873-4639-8E9E-F4DF15E088CC}"/>
                  </a:ext>
                </a:extLst>
              </p:cNvPr>
              <p:cNvSpPr/>
              <p:nvPr/>
            </p:nvSpPr>
            <p:spPr>
              <a:xfrm>
                <a:off x="7773788" y="-380489"/>
                <a:ext cx="351534" cy="131920"/>
              </a:xfrm>
              <a:custGeom>
                <a:avLst/>
                <a:gdLst>
                  <a:gd name="connsiteX0" fmla="*/ 333206 w 351534"/>
                  <a:gd name="connsiteY0" fmla="*/ 33892 h 131920"/>
                  <a:gd name="connsiteX1" fmla="*/ 165471 w 351534"/>
                  <a:gd name="connsiteY1" fmla="*/ 78 h 131920"/>
                  <a:gd name="connsiteX2" fmla="*/ 80508 w 351534"/>
                  <a:gd name="connsiteY2" fmla="*/ 5412 h 131920"/>
                  <a:gd name="connsiteX3" fmla="*/ 10023 w 351534"/>
                  <a:gd name="connsiteY3" fmla="*/ 22271 h 131920"/>
                  <a:gd name="connsiteX4" fmla="*/ 4117 w 351534"/>
                  <a:gd name="connsiteY4" fmla="*/ 53799 h 131920"/>
                  <a:gd name="connsiteX5" fmla="*/ 106511 w 351534"/>
                  <a:gd name="connsiteY5" fmla="*/ 99424 h 131920"/>
                  <a:gd name="connsiteX6" fmla="*/ 150898 w 351534"/>
                  <a:gd name="connsiteY6" fmla="*/ 110759 h 131920"/>
                  <a:gd name="connsiteX7" fmla="*/ 350922 w 351534"/>
                  <a:gd name="connsiteY7" fmla="*/ 60467 h 131920"/>
                  <a:gd name="connsiteX8" fmla="*/ 333206 w 351534"/>
                  <a:gd name="connsiteY8" fmla="*/ 33892 h 13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1534" h="131920">
                    <a:moveTo>
                      <a:pt x="333206" y="33892"/>
                    </a:moveTo>
                    <a:cubicBezTo>
                      <a:pt x="278342" y="18462"/>
                      <a:pt x="223192" y="1793"/>
                      <a:pt x="165471" y="78"/>
                    </a:cubicBezTo>
                    <a:cubicBezTo>
                      <a:pt x="136705" y="-779"/>
                      <a:pt x="108987" y="5698"/>
                      <a:pt x="80508" y="5412"/>
                    </a:cubicBezTo>
                    <a:cubicBezTo>
                      <a:pt x="54885" y="5126"/>
                      <a:pt x="31549" y="7413"/>
                      <a:pt x="10023" y="22271"/>
                    </a:cubicBezTo>
                    <a:cubicBezTo>
                      <a:pt x="688" y="28749"/>
                      <a:pt x="-3884" y="44370"/>
                      <a:pt x="4117" y="53799"/>
                    </a:cubicBezTo>
                    <a:cubicBezTo>
                      <a:pt x="28977" y="82946"/>
                      <a:pt x="72411" y="85803"/>
                      <a:pt x="106511" y="99424"/>
                    </a:cubicBezTo>
                    <a:cubicBezTo>
                      <a:pt x="123180" y="106092"/>
                      <a:pt x="137372" y="109616"/>
                      <a:pt x="150898" y="110759"/>
                    </a:cubicBezTo>
                    <a:cubicBezTo>
                      <a:pt x="198808" y="155907"/>
                      <a:pt x="334921" y="123999"/>
                      <a:pt x="350922" y="60467"/>
                    </a:cubicBezTo>
                    <a:cubicBezTo>
                      <a:pt x="354066" y="47799"/>
                      <a:pt x="344636" y="37130"/>
                      <a:pt x="333206" y="3389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F2EC0A42-D405-4497-943E-B0FD871DC2F5}"/>
                  </a:ext>
                </a:extLst>
              </p:cNvPr>
              <p:cNvSpPr/>
              <p:nvPr/>
            </p:nvSpPr>
            <p:spPr>
              <a:xfrm>
                <a:off x="7506940" y="-627759"/>
                <a:ext cx="176317" cy="87444"/>
              </a:xfrm>
              <a:custGeom>
                <a:avLst/>
                <a:gdLst>
                  <a:gd name="connsiteX0" fmla="*/ 30553 w 176317"/>
                  <a:gd name="connsiteY0" fmla="*/ 18272 h 87444"/>
                  <a:gd name="connsiteX1" fmla="*/ 155331 w 176317"/>
                  <a:gd name="connsiteY1" fmla="*/ 5318 h 87444"/>
                  <a:gd name="connsiteX2" fmla="*/ 144949 w 176317"/>
                  <a:gd name="connsiteY2" fmla="*/ 65611 h 87444"/>
                  <a:gd name="connsiteX3" fmla="*/ 20171 w 176317"/>
                  <a:gd name="connsiteY3" fmla="*/ 82852 h 87444"/>
                  <a:gd name="connsiteX4" fmla="*/ 30553 w 176317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7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554DCFE5-D8D1-4DEC-A66B-78F576140546}"/>
                  </a:ext>
                </a:extLst>
              </p:cNvPr>
              <p:cNvSpPr/>
              <p:nvPr/>
            </p:nvSpPr>
            <p:spPr>
              <a:xfrm>
                <a:off x="7342634" y="-755109"/>
                <a:ext cx="176316" cy="87444"/>
              </a:xfrm>
              <a:custGeom>
                <a:avLst/>
                <a:gdLst>
                  <a:gd name="connsiteX0" fmla="*/ 30553 w 176316"/>
                  <a:gd name="connsiteY0" fmla="*/ 18272 h 87444"/>
                  <a:gd name="connsiteX1" fmla="*/ 155331 w 176316"/>
                  <a:gd name="connsiteY1" fmla="*/ 5318 h 87444"/>
                  <a:gd name="connsiteX2" fmla="*/ 144949 w 176316"/>
                  <a:gd name="connsiteY2" fmla="*/ 65611 h 87444"/>
                  <a:gd name="connsiteX3" fmla="*/ 20171 w 176316"/>
                  <a:gd name="connsiteY3" fmla="*/ 82852 h 87444"/>
                  <a:gd name="connsiteX4" fmla="*/ 30553 w 176316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6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10DF63E3-346E-4552-B7B7-C6D6454F609C}"/>
                  </a:ext>
                </a:extLst>
              </p:cNvPr>
              <p:cNvSpPr/>
              <p:nvPr/>
            </p:nvSpPr>
            <p:spPr>
              <a:xfrm>
                <a:off x="6901005" y="265870"/>
                <a:ext cx="139183" cy="171317"/>
              </a:xfrm>
              <a:custGeom>
                <a:avLst/>
                <a:gdLst>
                  <a:gd name="connsiteX0" fmla="*/ 136140 w 139183"/>
                  <a:gd name="connsiteY0" fmla="*/ 162962 h 171317"/>
                  <a:gd name="connsiteX1" fmla="*/ 17459 w 139183"/>
                  <a:gd name="connsiteY1" fmla="*/ 8181 h 171317"/>
                  <a:gd name="connsiteX2" fmla="*/ 504 w 139183"/>
                  <a:gd name="connsiteY2" fmla="*/ 8181 h 171317"/>
                  <a:gd name="connsiteX3" fmla="*/ 134997 w 139183"/>
                  <a:gd name="connsiteY3" fmla="*/ 171249 h 171317"/>
                  <a:gd name="connsiteX4" fmla="*/ 136140 w 139183"/>
                  <a:gd name="connsiteY4" fmla="*/ 162962 h 17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183" h="171317">
                    <a:moveTo>
                      <a:pt x="136140" y="162962"/>
                    </a:moveTo>
                    <a:cubicBezTo>
                      <a:pt x="73275" y="143721"/>
                      <a:pt x="18126" y="74379"/>
                      <a:pt x="17459" y="8181"/>
                    </a:cubicBezTo>
                    <a:cubicBezTo>
                      <a:pt x="17364" y="-2964"/>
                      <a:pt x="1552" y="-2487"/>
                      <a:pt x="504" y="8181"/>
                    </a:cubicBezTo>
                    <a:cubicBezTo>
                      <a:pt x="-6258" y="81523"/>
                      <a:pt x="55845" y="174201"/>
                      <a:pt x="134997" y="171249"/>
                    </a:cubicBezTo>
                    <a:cubicBezTo>
                      <a:pt x="139855" y="171058"/>
                      <a:pt x="140808" y="164295"/>
                      <a:pt x="136140" y="162962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CC339837-2775-47AC-957F-4A7C9996CBD1}"/>
                  </a:ext>
                </a:extLst>
              </p:cNvPr>
              <p:cNvSpPr/>
              <p:nvPr/>
            </p:nvSpPr>
            <p:spPr>
              <a:xfrm>
                <a:off x="6964183" y="300982"/>
                <a:ext cx="64509" cy="80996"/>
              </a:xfrm>
              <a:custGeom>
                <a:avLst/>
                <a:gdLst>
                  <a:gd name="connsiteX0" fmla="*/ 62770 w 64509"/>
                  <a:gd name="connsiteY0" fmla="*/ 73938 h 80996"/>
                  <a:gd name="connsiteX1" fmla="*/ 12288 w 64509"/>
                  <a:gd name="connsiteY1" fmla="*/ 5929 h 80996"/>
                  <a:gd name="connsiteX2" fmla="*/ 1 w 64509"/>
                  <a:gd name="connsiteY2" fmla="*/ 5929 h 80996"/>
                  <a:gd name="connsiteX3" fmla="*/ 60961 w 64509"/>
                  <a:gd name="connsiteY3" fmla="*/ 80796 h 80996"/>
                  <a:gd name="connsiteX4" fmla="*/ 62770 w 64509"/>
                  <a:gd name="connsiteY4" fmla="*/ 73938 h 8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09" h="80996">
                    <a:moveTo>
                      <a:pt x="62770" y="73938"/>
                    </a:moveTo>
                    <a:cubicBezTo>
                      <a:pt x="39339" y="58126"/>
                      <a:pt x="14479" y="36124"/>
                      <a:pt x="12288" y="5929"/>
                    </a:cubicBezTo>
                    <a:cubicBezTo>
                      <a:pt x="11716" y="-1881"/>
                      <a:pt x="-95" y="-2071"/>
                      <a:pt x="1" y="5929"/>
                    </a:cubicBezTo>
                    <a:cubicBezTo>
                      <a:pt x="96" y="35743"/>
                      <a:pt x="25909" y="84511"/>
                      <a:pt x="60961" y="80796"/>
                    </a:cubicBezTo>
                    <a:cubicBezTo>
                      <a:pt x="64485" y="80415"/>
                      <a:pt x="65914" y="76033"/>
                      <a:pt x="62770" y="7393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79740FC7-3D38-4762-86F0-567C1596C903}"/>
                  </a:ext>
                </a:extLst>
              </p:cNvPr>
              <p:cNvSpPr/>
              <p:nvPr/>
            </p:nvSpPr>
            <p:spPr>
              <a:xfrm>
                <a:off x="7249351" y="141590"/>
                <a:ext cx="58741" cy="109593"/>
              </a:xfrm>
              <a:custGeom>
                <a:avLst/>
                <a:gdLst>
                  <a:gd name="connsiteX0" fmla="*/ 45922 w 58741"/>
                  <a:gd name="connsiteY0" fmla="*/ 49403 h 109593"/>
                  <a:gd name="connsiteX1" fmla="*/ 8965 w 58741"/>
                  <a:gd name="connsiteY1" fmla="*/ 1016 h 109593"/>
                  <a:gd name="connsiteX2" fmla="*/ 2774 w 58741"/>
                  <a:gd name="connsiteY2" fmla="*/ 11684 h 109593"/>
                  <a:gd name="connsiteX3" fmla="*/ 38493 w 58741"/>
                  <a:gd name="connsiteY3" fmla="*/ 82550 h 109593"/>
                  <a:gd name="connsiteX4" fmla="*/ 54971 w 58741"/>
                  <a:gd name="connsiteY4" fmla="*/ 106648 h 109593"/>
                  <a:gd name="connsiteX5" fmla="*/ 45922 w 58741"/>
                  <a:gd name="connsiteY5" fmla="*/ 49403 h 109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41" h="109593">
                    <a:moveTo>
                      <a:pt x="45922" y="49403"/>
                    </a:moveTo>
                    <a:cubicBezTo>
                      <a:pt x="38017" y="30543"/>
                      <a:pt x="26682" y="11969"/>
                      <a:pt x="8965" y="1016"/>
                    </a:cubicBezTo>
                    <a:cubicBezTo>
                      <a:pt x="2107" y="-3271"/>
                      <a:pt x="-3608" y="7112"/>
                      <a:pt x="2774" y="11684"/>
                    </a:cubicBezTo>
                    <a:cubicBezTo>
                      <a:pt x="24682" y="27400"/>
                      <a:pt x="32683" y="57689"/>
                      <a:pt x="38493" y="82550"/>
                    </a:cubicBezTo>
                    <a:cubicBezTo>
                      <a:pt x="39636" y="87312"/>
                      <a:pt x="42303" y="119316"/>
                      <a:pt x="54971" y="106648"/>
                    </a:cubicBezTo>
                    <a:cubicBezTo>
                      <a:pt x="65734" y="95789"/>
                      <a:pt x="50494" y="60356"/>
                      <a:pt x="45922" y="49403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AB29BC2-33A8-45A5-87DE-B6E4DB53709A}"/>
                  </a:ext>
                </a:extLst>
              </p:cNvPr>
              <p:cNvSpPr/>
              <p:nvPr/>
            </p:nvSpPr>
            <p:spPr>
              <a:xfrm>
                <a:off x="7291882" y="113386"/>
                <a:ext cx="55304" cy="88275"/>
              </a:xfrm>
              <a:custGeom>
                <a:avLst/>
                <a:gdLst>
                  <a:gd name="connsiteX0" fmla="*/ 55207 w 55304"/>
                  <a:gd name="connsiteY0" fmla="*/ 82750 h 88275"/>
                  <a:gd name="connsiteX1" fmla="*/ 40634 w 55304"/>
                  <a:gd name="connsiteY1" fmla="*/ 39125 h 88275"/>
                  <a:gd name="connsiteX2" fmla="*/ 12250 w 55304"/>
                  <a:gd name="connsiteY2" fmla="*/ 2073 h 88275"/>
                  <a:gd name="connsiteX3" fmla="*/ 1867 w 55304"/>
                  <a:gd name="connsiteY3" fmla="*/ 12455 h 88275"/>
                  <a:gd name="connsiteX4" fmla="*/ 47016 w 55304"/>
                  <a:gd name="connsiteY4" fmla="*/ 86179 h 88275"/>
                  <a:gd name="connsiteX5" fmla="*/ 55207 w 55304"/>
                  <a:gd name="connsiteY5" fmla="*/ 82750 h 8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304" h="88275">
                    <a:moveTo>
                      <a:pt x="55207" y="82750"/>
                    </a:moveTo>
                    <a:cubicBezTo>
                      <a:pt x="51969" y="66557"/>
                      <a:pt x="48349" y="53984"/>
                      <a:pt x="40634" y="39125"/>
                    </a:cubicBezTo>
                    <a:cubicBezTo>
                      <a:pt x="33300" y="25028"/>
                      <a:pt x="24251" y="12455"/>
                      <a:pt x="12250" y="2073"/>
                    </a:cubicBezTo>
                    <a:cubicBezTo>
                      <a:pt x="5011" y="-4213"/>
                      <a:pt x="-3943" y="5121"/>
                      <a:pt x="1867" y="12455"/>
                    </a:cubicBezTo>
                    <a:cubicBezTo>
                      <a:pt x="20251" y="35220"/>
                      <a:pt x="31585" y="61795"/>
                      <a:pt x="47016" y="86179"/>
                    </a:cubicBezTo>
                    <a:cubicBezTo>
                      <a:pt x="49873" y="90465"/>
                      <a:pt x="56160" y="87608"/>
                      <a:pt x="55207" y="8275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80547A3B-4E9C-41C1-8792-AA3841335813}"/>
                  </a:ext>
                </a:extLst>
              </p:cNvPr>
              <p:cNvSpPr/>
              <p:nvPr/>
            </p:nvSpPr>
            <p:spPr>
              <a:xfrm>
                <a:off x="6970082" y="73080"/>
                <a:ext cx="112605" cy="47412"/>
              </a:xfrm>
              <a:custGeom>
                <a:avLst/>
                <a:gdLst>
                  <a:gd name="connsiteX0" fmla="*/ 110498 w 112605"/>
                  <a:gd name="connsiteY0" fmla="*/ 6375 h 47412"/>
                  <a:gd name="connsiteX1" fmla="*/ 293 w 112605"/>
                  <a:gd name="connsiteY1" fmla="*/ 40570 h 47412"/>
                  <a:gd name="connsiteX2" fmla="*/ 10485 w 112605"/>
                  <a:gd name="connsiteY2" fmla="*/ 44856 h 47412"/>
                  <a:gd name="connsiteX3" fmla="*/ 110498 w 112605"/>
                  <a:gd name="connsiteY3" fmla="*/ 11899 h 47412"/>
                  <a:gd name="connsiteX4" fmla="*/ 110498 w 112605"/>
                  <a:gd name="connsiteY4" fmla="*/ 6375 h 4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605" h="47412">
                    <a:moveTo>
                      <a:pt x="110498" y="6375"/>
                    </a:moveTo>
                    <a:cubicBezTo>
                      <a:pt x="75446" y="-7151"/>
                      <a:pt x="13247" y="-674"/>
                      <a:pt x="293" y="40570"/>
                    </a:cubicBezTo>
                    <a:cubicBezTo>
                      <a:pt x="-1707" y="46951"/>
                      <a:pt x="7056" y="49904"/>
                      <a:pt x="10485" y="44856"/>
                    </a:cubicBezTo>
                    <a:cubicBezTo>
                      <a:pt x="36012" y="7804"/>
                      <a:pt x="74874" y="25234"/>
                      <a:pt x="110498" y="11899"/>
                    </a:cubicBezTo>
                    <a:cubicBezTo>
                      <a:pt x="113355" y="10947"/>
                      <a:pt x="113260" y="7423"/>
                      <a:pt x="110498" y="637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943331D5-C932-4325-B797-58E5A7ECAA49}"/>
                  </a:ext>
                </a:extLst>
              </p:cNvPr>
              <p:cNvSpPr/>
              <p:nvPr/>
            </p:nvSpPr>
            <p:spPr>
              <a:xfrm>
                <a:off x="7261270" y="296173"/>
                <a:ext cx="49179" cy="98110"/>
              </a:xfrm>
              <a:custGeom>
                <a:avLst/>
                <a:gdLst>
                  <a:gd name="connsiteX0" fmla="*/ 48577 w 49179"/>
                  <a:gd name="connsiteY0" fmla="*/ 5215 h 98110"/>
                  <a:gd name="connsiteX1" fmla="*/ 37813 w 49179"/>
                  <a:gd name="connsiteY1" fmla="*/ 5215 h 98110"/>
                  <a:gd name="connsiteX2" fmla="*/ 27622 w 49179"/>
                  <a:gd name="connsiteY2" fmla="*/ 52745 h 98110"/>
                  <a:gd name="connsiteX3" fmla="*/ 13429 w 49179"/>
                  <a:gd name="connsiteY3" fmla="*/ 75033 h 98110"/>
                  <a:gd name="connsiteX4" fmla="*/ 190 w 49179"/>
                  <a:gd name="connsiteY4" fmla="*/ 91511 h 98110"/>
                  <a:gd name="connsiteX5" fmla="*/ 3523 w 49179"/>
                  <a:gd name="connsiteY5" fmla="*/ 97417 h 98110"/>
                  <a:gd name="connsiteX6" fmla="*/ 40861 w 49179"/>
                  <a:gd name="connsiteY6" fmla="*/ 68175 h 98110"/>
                  <a:gd name="connsiteX7" fmla="*/ 48577 w 49179"/>
                  <a:gd name="connsiteY7" fmla="*/ 5215 h 98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179" h="98110">
                    <a:moveTo>
                      <a:pt x="48577" y="5215"/>
                    </a:moveTo>
                    <a:cubicBezTo>
                      <a:pt x="48196" y="-1738"/>
                      <a:pt x="38290" y="-1738"/>
                      <a:pt x="37813" y="5215"/>
                    </a:cubicBezTo>
                    <a:cubicBezTo>
                      <a:pt x="36670" y="21884"/>
                      <a:pt x="33813" y="37314"/>
                      <a:pt x="27622" y="52745"/>
                    </a:cubicBezTo>
                    <a:cubicBezTo>
                      <a:pt x="24193" y="61317"/>
                      <a:pt x="19811" y="68461"/>
                      <a:pt x="13429" y="75033"/>
                    </a:cubicBezTo>
                    <a:cubicBezTo>
                      <a:pt x="8095" y="80558"/>
                      <a:pt x="2476" y="83987"/>
                      <a:pt x="190" y="91511"/>
                    </a:cubicBezTo>
                    <a:cubicBezTo>
                      <a:pt x="-572" y="93988"/>
                      <a:pt x="1047" y="96750"/>
                      <a:pt x="3523" y="97417"/>
                    </a:cubicBezTo>
                    <a:cubicBezTo>
                      <a:pt x="20764" y="102179"/>
                      <a:pt x="34384" y="81320"/>
                      <a:pt x="40861" y="68175"/>
                    </a:cubicBezTo>
                    <a:cubicBezTo>
                      <a:pt x="50196" y="49221"/>
                      <a:pt x="49720" y="25884"/>
                      <a:pt x="48577" y="521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3" name="图形 669">
                <a:extLst>
                  <a:ext uri="{FF2B5EF4-FFF2-40B4-BE49-F238E27FC236}">
                    <a16:creationId xmlns:a16="http://schemas.microsoft.com/office/drawing/2014/main" id="{04A5BAD5-FFF9-42F6-97E1-E58EBA321D0A}"/>
                  </a:ext>
                </a:extLst>
              </p:cNvPr>
              <p:cNvGrpSpPr/>
              <p:nvPr/>
            </p:nvGrpSpPr>
            <p:grpSpPr>
              <a:xfrm>
                <a:off x="7880301" y="38793"/>
                <a:ext cx="209263" cy="176190"/>
                <a:chOff x="7880301" y="38793"/>
                <a:chExt cx="209263" cy="176190"/>
              </a:xfrm>
            </p:grpSpPr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0ACE48E9-CA12-41B3-8DDB-9C6B7CCD4952}"/>
                    </a:ext>
                  </a:extLst>
                </p:cNvPr>
                <p:cNvSpPr/>
                <p:nvPr/>
              </p:nvSpPr>
              <p:spPr>
                <a:xfrm>
                  <a:off x="7937272" y="38793"/>
                  <a:ext cx="152293" cy="58975"/>
                </a:xfrm>
                <a:custGeom>
                  <a:avLst/>
                  <a:gdLst>
                    <a:gd name="connsiteX0" fmla="*/ 17989 w 152293"/>
                    <a:gd name="connsiteY0" fmla="*/ 11229 h 58975"/>
                    <a:gd name="connsiteX1" fmla="*/ 125336 w 152293"/>
                    <a:gd name="connsiteY1" fmla="*/ 371 h 58975"/>
                    <a:gd name="connsiteX2" fmla="*/ 152291 w 152293"/>
                    <a:gd name="connsiteY2" fmla="*/ 16944 h 58975"/>
                    <a:gd name="connsiteX3" fmla="*/ 95332 w 152293"/>
                    <a:gd name="connsiteY3" fmla="*/ 54568 h 58975"/>
                    <a:gd name="connsiteX4" fmla="*/ 13512 w 152293"/>
                    <a:gd name="connsiteY4" fmla="*/ 52949 h 58975"/>
                    <a:gd name="connsiteX5" fmla="*/ 17989 w 152293"/>
                    <a:gd name="connsiteY5" fmla="*/ 11229 h 58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293" h="58975">
                      <a:moveTo>
                        <a:pt x="17989" y="11229"/>
                      </a:moveTo>
                      <a:cubicBezTo>
                        <a:pt x="52660" y="6943"/>
                        <a:pt x="90188" y="-1915"/>
                        <a:pt x="125336" y="371"/>
                      </a:cubicBezTo>
                      <a:cubicBezTo>
                        <a:pt x="126193" y="-10"/>
                        <a:pt x="152577" y="4752"/>
                        <a:pt x="152291" y="16944"/>
                      </a:cubicBezTo>
                      <a:cubicBezTo>
                        <a:pt x="151624" y="44376"/>
                        <a:pt x="116191" y="51139"/>
                        <a:pt x="95332" y="54568"/>
                      </a:cubicBezTo>
                      <a:cubicBezTo>
                        <a:pt x="70281" y="58664"/>
                        <a:pt x="37705" y="62664"/>
                        <a:pt x="13512" y="52949"/>
                      </a:cubicBezTo>
                      <a:cubicBezTo>
                        <a:pt x="-6300" y="45234"/>
                        <a:pt x="-3919" y="13992"/>
                        <a:pt x="17989" y="1122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6B63DE54-A045-4BEB-9F40-175D7C984997}"/>
                    </a:ext>
                  </a:extLst>
                </p:cNvPr>
                <p:cNvSpPr/>
                <p:nvPr/>
              </p:nvSpPr>
              <p:spPr>
                <a:xfrm>
                  <a:off x="7880301" y="52970"/>
                  <a:ext cx="160559" cy="162013"/>
                </a:xfrm>
                <a:custGeom>
                  <a:avLst/>
                  <a:gdLst>
                    <a:gd name="connsiteX0" fmla="*/ 8665 w 160559"/>
                    <a:gd name="connsiteY0" fmla="*/ 160883 h 162013"/>
                    <a:gd name="connsiteX1" fmla="*/ 569 w 160559"/>
                    <a:gd name="connsiteY1" fmla="*/ 154406 h 162013"/>
                    <a:gd name="connsiteX2" fmla="*/ 73244 w 160559"/>
                    <a:gd name="connsiteY2" fmla="*/ 70872 h 162013"/>
                    <a:gd name="connsiteX3" fmla="*/ 153159 w 160559"/>
                    <a:gd name="connsiteY3" fmla="*/ 101 h 162013"/>
                    <a:gd name="connsiteX4" fmla="*/ 160017 w 160559"/>
                    <a:gd name="connsiteY4" fmla="*/ 9435 h 162013"/>
                    <a:gd name="connsiteX5" fmla="*/ 84960 w 160559"/>
                    <a:gd name="connsiteY5" fmla="*/ 97923 h 162013"/>
                    <a:gd name="connsiteX6" fmla="*/ 8665 w 160559"/>
                    <a:gd name="connsiteY6" fmla="*/ 160883 h 162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559" h="162013">
                      <a:moveTo>
                        <a:pt x="8665" y="160883"/>
                      </a:moveTo>
                      <a:cubicBezTo>
                        <a:pt x="4760" y="164407"/>
                        <a:pt x="-2003" y="158978"/>
                        <a:pt x="569" y="154406"/>
                      </a:cubicBezTo>
                      <a:cubicBezTo>
                        <a:pt x="18761" y="121926"/>
                        <a:pt x="49622" y="99447"/>
                        <a:pt x="73244" y="70872"/>
                      </a:cubicBezTo>
                      <a:cubicBezTo>
                        <a:pt x="95533" y="43725"/>
                        <a:pt x="116869" y="7435"/>
                        <a:pt x="153159" y="101"/>
                      </a:cubicBezTo>
                      <a:cubicBezTo>
                        <a:pt x="158207" y="-852"/>
                        <a:pt x="162017" y="5149"/>
                        <a:pt x="160017" y="9435"/>
                      </a:cubicBezTo>
                      <a:cubicBezTo>
                        <a:pt x="144872" y="42487"/>
                        <a:pt x="108963" y="70300"/>
                        <a:pt x="84960" y="97923"/>
                      </a:cubicBezTo>
                      <a:cubicBezTo>
                        <a:pt x="62291" y="124212"/>
                        <a:pt x="33906" y="138213"/>
                        <a:pt x="8665" y="16088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7" name="图形 669">
              <a:extLst>
                <a:ext uri="{FF2B5EF4-FFF2-40B4-BE49-F238E27FC236}">
                  <a16:creationId xmlns:a16="http://schemas.microsoft.com/office/drawing/2014/main" id="{DD978342-F714-43E3-B8EA-F51ED4B42B26}"/>
                </a:ext>
              </a:extLst>
            </p:cNvPr>
            <p:cNvGrpSpPr/>
            <p:nvPr/>
          </p:nvGrpSpPr>
          <p:grpSpPr>
            <a:xfrm>
              <a:off x="7348785" y="-990495"/>
              <a:ext cx="521893" cy="329637"/>
              <a:chOff x="7348785" y="-990495"/>
              <a:chExt cx="521893" cy="329637"/>
            </a:xfrm>
            <a:solidFill>
              <a:srgbClr val="E8B299"/>
            </a:solidFill>
          </p:grpSpPr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223083BC-8D77-4E81-85BB-4CDD21C7B66E}"/>
                  </a:ext>
                </a:extLst>
              </p:cNvPr>
              <p:cNvSpPr/>
              <p:nvPr/>
            </p:nvSpPr>
            <p:spPr>
              <a:xfrm>
                <a:off x="7522916" y="-990495"/>
                <a:ext cx="347762" cy="309719"/>
              </a:xfrm>
              <a:custGeom>
                <a:avLst/>
                <a:gdLst>
                  <a:gd name="connsiteX0" fmla="*/ 347762 w 347762"/>
                  <a:gd name="connsiteY0" fmla="*/ 8962 h 309719"/>
                  <a:gd name="connsiteX1" fmla="*/ 284421 w 347762"/>
                  <a:gd name="connsiteY1" fmla="*/ 8 h 309719"/>
                  <a:gd name="connsiteX2" fmla="*/ 223842 w 347762"/>
                  <a:gd name="connsiteY2" fmla="*/ 12867 h 309719"/>
                  <a:gd name="connsiteX3" fmla="*/ 205935 w 347762"/>
                  <a:gd name="connsiteY3" fmla="*/ 175078 h 309719"/>
                  <a:gd name="connsiteX4" fmla="*/ 5 w 347762"/>
                  <a:gd name="connsiteY4" fmla="*/ 182126 h 309719"/>
                  <a:gd name="connsiteX5" fmla="*/ 1910 w 347762"/>
                  <a:gd name="connsiteY5" fmla="*/ 257659 h 309719"/>
                  <a:gd name="connsiteX6" fmla="*/ 300995 w 347762"/>
                  <a:gd name="connsiteY6" fmla="*/ 293378 h 309719"/>
                  <a:gd name="connsiteX7" fmla="*/ 347762 w 347762"/>
                  <a:gd name="connsiteY7" fmla="*/ 8962 h 30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762" h="309719">
                    <a:moveTo>
                      <a:pt x="347762" y="8962"/>
                    </a:moveTo>
                    <a:cubicBezTo>
                      <a:pt x="347762" y="8962"/>
                      <a:pt x="316330" y="389"/>
                      <a:pt x="284421" y="8"/>
                    </a:cubicBezTo>
                    <a:cubicBezTo>
                      <a:pt x="252512" y="-373"/>
                      <a:pt x="223842" y="12867"/>
                      <a:pt x="223842" y="12867"/>
                    </a:cubicBezTo>
                    <a:cubicBezTo>
                      <a:pt x="223842" y="12867"/>
                      <a:pt x="226890" y="165076"/>
                      <a:pt x="205935" y="175078"/>
                    </a:cubicBezTo>
                    <a:cubicBezTo>
                      <a:pt x="189266" y="183079"/>
                      <a:pt x="54488" y="182698"/>
                      <a:pt x="5" y="182126"/>
                    </a:cubicBezTo>
                    <a:cubicBezTo>
                      <a:pt x="-186" y="208320"/>
                      <a:pt x="5624" y="231466"/>
                      <a:pt x="1910" y="257659"/>
                    </a:cubicBezTo>
                    <a:cubicBezTo>
                      <a:pt x="73823" y="276043"/>
                      <a:pt x="259561" y="339193"/>
                      <a:pt x="300995" y="293378"/>
                    </a:cubicBezTo>
                    <a:cubicBezTo>
                      <a:pt x="346334" y="243181"/>
                      <a:pt x="347762" y="8962"/>
                      <a:pt x="347762" y="896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21D18BE6-DB1B-4182-B616-25A3155EA974}"/>
                  </a:ext>
                </a:extLst>
              </p:cNvPr>
              <p:cNvSpPr/>
              <p:nvPr/>
            </p:nvSpPr>
            <p:spPr>
              <a:xfrm>
                <a:off x="7348785" y="-835250"/>
                <a:ext cx="207064" cy="174391"/>
              </a:xfrm>
              <a:custGeom>
                <a:avLst/>
                <a:gdLst>
                  <a:gd name="connsiteX0" fmla="*/ 133083 w 207064"/>
                  <a:gd name="connsiteY0" fmla="*/ 5735 h 174391"/>
                  <a:gd name="connsiteX1" fmla="*/ 36976 w 207064"/>
                  <a:gd name="connsiteY1" fmla="*/ 34882 h 174391"/>
                  <a:gd name="connsiteX2" fmla="*/ 10782 w 207064"/>
                  <a:gd name="connsiteY2" fmla="*/ 107653 h 174391"/>
                  <a:gd name="connsiteX3" fmla="*/ 78124 w 207064"/>
                  <a:gd name="connsiteY3" fmla="*/ 102604 h 174391"/>
                  <a:gd name="connsiteX4" fmla="*/ 104032 w 207064"/>
                  <a:gd name="connsiteY4" fmla="*/ 139657 h 174391"/>
                  <a:gd name="connsiteX5" fmla="*/ 77838 w 207064"/>
                  <a:gd name="connsiteY5" fmla="*/ 168803 h 174391"/>
                  <a:gd name="connsiteX6" fmla="*/ 150609 w 207064"/>
                  <a:gd name="connsiteY6" fmla="*/ 145467 h 174391"/>
                  <a:gd name="connsiteX7" fmla="*/ 182518 w 207064"/>
                  <a:gd name="connsiteY7" fmla="*/ 107462 h 174391"/>
                  <a:gd name="connsiteX8" fmla="*/ 206140 w 207064"/>
                  <a:gd name="connsiteY8" fmla="*/ 27166 h 174391"/>
                  <a:gd name="connsiteX9" fmla="*/ 133083 w 207064"/>
                  <a:gd name="connsiteY9" fmla="*/ 5735 h 17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064" h="174391">
                    <a:moveTo>
                      <a:pt x="133083" y="5735"/>
                    </a:moveTo>
                    <a:cubicBezTo>
                      <a:pt x="99650" y="-7790"/>
                      <a:pt x="73266" y="2878"/>
                      <a:pt x="36976" y="34882"/>
                    </a:cubicBezTo>
                    <a:cubicBezTo>
                      <a:pt x="781" y="66886"/>
                      <a:pt x="-10649" y="99937"/>
                      <a:pt x="10782" y="107653"/>
                    </a:cubicBezTo>
                    <a:cubicBezTo>
                      <a:pt x="23069" y="112129"/>
                      <a:pt x="55835" y="100033"/>
                      <a:pt x="78124" y="102604"/>
                    </a:cubicBezTo>
                    <a:cubicBezTo>
                      <a:pt x="99841" y="105081"/>
                      <a:pt x="109461" y="126988"/>
                      <a:pt x="104032" y="139657"/>
                    </a:cubicBezTo>
                    <a:cubicBezTo>
                      <a:pt x="98507" y="152325"/>
                      <a:pt x="51644" y="154230"/>
                      <a:pt x="77838" y="168803"/>
                    </a:cubicBezTo>
                    <a:cubicBezTo>
                      <a:pt x="104032" y="183376"/>
                      <a:pt x="124225" y="167279"/>
                      <a:pt x="150609" y="145467"/>
                    </a:cubicBezTo>
                    <a:cubicBezTo>
                      <a:pt x="169468" y="129941"/>
                      <a:pt x="169278" y="107462"/>
                      <a:pt x="182518" y="107462"/>
                    </a:cubicBezTo>
                    <a:cubicBezTo>
                      <a:pt x="214236" y="107462"/>
                      <a:pt x="206140" y="27166"/>
                      <a:pt x="206140" y="27166"/>
                    </a:cubicBezTo>
                    <a:cubicBezTo>
                      <a:pt x="206140" y="27166"/>
                      <a:pt x="166420" y="19165"/>
                      <a:pt x="133083" y="5735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8" name="图形 669">
              <a:extLst>
                <a:ext uri="{FF2B5EF4-FFF2-40B4-BE49-F238E27FC236}">
                  <a16:creationId xmlns:a16="http://schemas.microsoft.com/office/drawing/2014/main" id="{9F4D5689-86F4-46FC-B220-91E345E5C0D5}"/>
                </a:ext>
              </a:extLst>
            </p:cNvPr>
            <p:cNvGrpSpPr/>
            <p:nvPr/>
          </p:nvGrpSpPr>
          <p:grpSpPr>
            <a:xfrm>
              <a:off x="7533535" y="-555133"/>
              <a:ext cx="655116" cy="732629"/>
              <a:chOff x="7533535" y="-555133"/>
              <a:chExt cx="655116" cy="732629"/>
            </a:xfrm>
          </p:grpSpPr>
          <p:grpSp>
            <p:nvGrpSpPr>
              <p:cNvPr id="108" name="图形 669">
                <a:extLst>
                  <a:ext uri="{FF2B5EF4-FFF2-40B4-BE49-F238E27FC236}">
                    <a16:creationId xmlns:a16="http://schemas.microsoft.com/office/drawing/2014/main" id="{ADCB97EC-0E35-438B-B548-B592E37B075A}"/>
                  </a:ext>
                </a:extLst>
              </p:cNvPr>
              <p:cNvGrpSpPr/>
              <p:nvPr/>
            </p:nvGrpSpPr>
            <p:grpSpPr>
              <a:xfrm>
                <a:off x="7804341" y="-87517"/>
                <a:ext cx="224270" cy="265013"/>
                <a:chOff x="7804341" y="-87517"/>
                <a:chExt cx="224270" cy="265013"/>
              </a:xfrm>
            </p:grpSpPr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5B86071B-B2CA-49F6-A462-7B1FC059D0BB}"/>
                    </a:ext>
                  </a:extLst>
                </p:cNvPr>
                <p:cNvSpPr/>
                <p:nvPr/>
              </p:nvSpPr>
              <p:spPr>
                <a:xfrm>
                  <a:off x="7804341" y="-87517"/>
                  <a:ext cx="224270" cy="265013"/>
                </a:xfrm>
                <a:custGeom>
                  <a:avLst/>
                  <a:gdLst>
                    <a:gd name="connsiteX0" fmla="*/ 60432 w 224270"/>
                    <a:gd name="connsiteY0" fmla="*/ 29813 h 265013"/>
                    <a:gd name="connsiteX1" fmla="*/ 70053 w 224270"/>
                    <a:gd name="connsiteY1" fmla="*/ 107156 h 265013"/>
                    <a:gd name="connsiteX2" fmla="*/ 2330 w 224270"/>
                    <a:gd name="connsiteY2" fmla="*/ 264128 h 265013"/>
                    <a:gd name="connsiteX3" fmla="*/ 223786 w 224270"/>
                    <a:gd name="connsiteY3" fmla="*/ 137541 h 265013"/>
                    <a:gd name="connsiteX4" fmla="*/ 187210 w 224270"/>
                    <a:gd name="connsiteY4" fmla="*/ 0 h 265013"/>
                    <a:gd name="connsiteX5" fmla="*/ 60432 w 224270"/>
                    <a:gd name="connsiteY5" fmla="*/ 29813 h 265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70" h="265013">
                      <a:moveTo>
                        <a:pt x="60432" y="29813"/>
                      </a:moveTo>
                      <a:cubicBezTo>
                        <a:pt x="60432" y="29813"/>
                        <a:pt x="79958" y="89059"/>
                        <a:pt x="70053" y="107156"/>
                      </a:cubicBezTo>
                      <a:cubicBezTo>
                        <a:pt x="60146" y="125254"/>
                        <a:pt x="-13958" y="252222"/>
                        <a:pt x="2330" y="264128"/>
                      </a:cubicBezTo>
                      <a:cubicBezTo>
                        <a:pt x="18617" y="276035"/>
                        <a:pt x="218357" y="164306"/>
                        <a:pt x="223786" y="137541"/>
                      </a:cubicBezTo>
                      <a:cubicBezTo>
                        <a:pt x="229215" y="110776"/>
                        <a:pt x="187210" y="0"/>
                        <a:pt x="187210" y="0"/>
                      </a:cubicBezTo>
                      <a:lnTo>
                        <a:pt x="60432" y="29813"/>
                      </a:lnTo>
                      <a:close/>
                    </a:path>
                  </a:pathLst>
                </a:custGeom>
                <a:solidFill>
                  <a:srgbClr val="D89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B1F9B5EA-483A-47DF-A2A6-B0B34F0D38F0}"/>
                    </a:ext>
                  </a:extLst>
                </p:cNvPr>
                <p:cNvSpPr/>
                <p:nvPr/>
              </p:nvSpPr>
              <p:spPr>
                <a:xfrm>
                  <a:off x="7848556" y="40788"/>
                  <a:ext cx="43835" cy="25566"/>
                </a:xfrm>
                <a:custGeom>
                  <a:avLst/>
                  <a:gdLst>
                    <a:gd name="connsiteX0" fmla="*/ 41268 w 43835"/>
                    <a:gd name="connsiteY0" fmla="*/ 10473 h 25566"/>
                    <a:gd name="connsiteX1" fmla="*/ 31457 w 43835"/>
                    <a:gd name="connsiteY1" fmla="*/ 3615 h 25566"/>
                    <a:gd name="connsiteX2" fmla="*/ 5644 w 43835"/>
                    <a:gd name="connsiteY2" fmla="*/ 1424 h 25566"/>
                    <a:gd name="connsiteX3" fmla="*/ 5644 w 43835"/>
                    <a:gd name="connsiteY3" fmla="*/ 16664 h 25566"/>
                    <a:gd name="connsiteX4" fmla="*/ 22790 w 43835"/>
                    <a:gd name="connsiteY4" fmla="*/ 20855 h 25566"/>
                    <a:gd name="connsiteX5" fmla="*/ 30695 w 43835"/>
                    <a:gd name="connsiteY5" fmla="*/ 24189 h 25566"/>
                    <a:gd name="connsiteX6" fmla="*/ 38982 w 43835"/>
                    <a:gd name="connsiteY6" fmla="*/ 25427 h 25566"/>
                    <a:gd name="connsiteX7" fmla="*/ 43554 w 43835"/>
                    <a:gd name="connsiteY7" fmla="*/ 21903 h 25566"/>
                    <a:gd name="connsiteX8" fmla="*/ 41268 w 43835"/>
                    <a:gd name="connsiteY8" fmla="*/ 10473 h 25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835" h="25566">
                      <a:moveTo>
                        <a:pt x="41268" y="10473"/>
                      </a:moveTo>
                      <a:cubicBezTo>
                        <a:pt x="38506" y="7234"/>
                        <a:pt x="35458" y="5139"/>
                        <a:pt x="31457" y="3615"/>
                      </a:cubicBezTo>
                      <a:cubicBezTo>
                        <a:pt x="23361" y="376"/>
                        <a:pt x="14026" y="-1433"/>
                        <a:pt x="5644" y="1424"/>
                      </a:cubicBezTo>
                      <a:cubicBezTo>
                        <a:pt x="-2071" y="4091"/>
                        <a:pt x="-1690" y="13902"/>
                        <a:pt x="5644" y="16664"/>
                      </a:cubicBezTo>
                      <a:cubicBezTo>
                        <a:pt x="11264" y="18759"/>
                        <a:pt x="17074" y="19045"/>
                        <a:pt x="22790" y="20855"/>
                      </a:cubicBezTo>
                      <a:cubicBezTo>
                        <a:pt x="25456" y="21712"/>
                        <a:pt x="28123" y="23046"/>
                        <a:pt x="30695" y="24189"/>
                      </a:cubicBezTo>
                      <a:cubicBezTo>
                        <a:pt x="33648" y="25522"/>
                        <a:pt x="36220" y="24665"/>
                        <a:pt x="38982" y="25427"/>
                      </a:cubicBezTo>
                      <a:cubicBezTo>
                        <a:pt x="41363" y="26094"/>
                        <a:pt x="43459" y="24284"/>
                        <a:pt x="43554" y="21903"/>
                      </a:cubicBezTo>
                      <a:cubicBezTo>
                        <a:pt x="43840" y="17331"/>
                        <a:pt x="44602" y="14378"/>
                        <a:pt x="41268" y="10473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452BD633-C170-4B72-ACF8-AF3597E7F9E0}"/>
                    </a:ext>
                  </a:extLst>
                </p:cNvPr>
                <p:cNvSpPr/>
                <p:nvPr/>
              </p:nvSpPr>
              <p:spPr>
                <a:xfrm>
                  <a:off x="7862463" y="16910"/>
                  <a:ext cx="46326" cy="20825"/>
                </a:xfrm>
                <a:custGeom>
                  <a:avLst/>
                  <a:gdLst>
                    <a:gd name="connsiteX0" fmla="*/ 6787 w 46326"/>
                    <a:gd name="connsiteY0" fmla="*/ 157 h 20825"/>
                    <a:gd name="connsiteX1" fmla="*/ 6787 w 46326"/>
                    <a:gd name="connsiteY1" fmla="*/ 14159 h 20825"/>
                    <a:gd name="connsiteX2" fmla="*/ 24884 w 46326"/>
                    <a:gd name="connsiteY2" fmla="*/ 15778 h 20825"/>
                    <a:gd name="connsiteX3" fmla="*/ 42220 w 46326"/>
                    <a:gd name="connsiteY3" fmla="*/ 20826 h 20825"/>
                    <a:gd name="connsiteX4" fmla="*/ 46125 w 46326"/>
                    <a:gd name="connsiteY4" fmla="*/ 17873 h 20825"/>
                    <a:gd name="connsiteX5" fmla="*/ 6787 w 46326"/>
                    <a:gd name="connsiteY5" fmla="*/ 157 h 20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326" h="20825">
                      <a:moveTo>
                        <a:pt x="6787" y="157"/>
                      </a:moveTo>
                      <a:cubicBezTo>
                        <a:pt x="-2262" y="442"/>
                        <a:pt x="-2262" y="13873"/>
                        <a:pt x="6787" y="14159"/>
                      </a:cubicBezTo>
                      <a:cubicBezTo>
                        <a:pt x="12883" y="14349"/>
                        <a:pt x="18883" y="14539"/>
                        <a:pt x="24884" y="15778"/>
                      </a:cubicBezTo>
                      <a:cubicBezTo>
                        <a:pt x="30790" y="17016"/>
                        <a:pt x="36219" y="20826"/>
                        <a:pt x="42220" y="20826"/>
                      </a:cubicBezTo>
                      <a:cubicBezTo>
                        <a:pt x="43839" y="20826"/>
                        <a:pt x="45839" y="19588"/>
                        <a:pt x="46125" y="17873"/>
                      </a:cubicBezTo>
                      <a:cubicBezTo>
                        <a:pt x="49078" y="-1367"/>
                        <a:pt x="18788" y="-224"/>
                        <a:pt x="6787" y="157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6F01850-3149-4790-9658-538C5EAF3BE0}"/>
                  </a:ext>
                </a:extLst>
              </p:cNvPr>
              <p:cNvSpPr/>
              <p:nvPr/>
            </p:nvSpPr>
            <p:spPr>
              <a:xfrm>
                <a:off x="7533535" y="-555133"/>
                <a:ext cx="655116" cy="531101"/>
              </a:xfrm>
              <a:custGeom>
                <a:avLst/>
                <a:gdLst>
                  <a:gd name="connsiteX0" fmla="*/ 654326 w 655116"/>
                  <a:gd name="connsiteY0" fmla="*/ 115667 h 531101"/>
                  <a:gd name="connsiteX1" fmla="*/ 541645 w 655116"/>
                  <a:gd name="connsiteY1" fmla="*/ 221871 h 531101"/>
                  <a:gd name="connsiteX2" fmla="*/ 282470 w 655116"/>
                  <a:gd name="connsiteY2" fmla="*/ 257780 h 531101"/>
                  <a:gd name="connsiteX3" fmla="*/ 460302 w 655116"/>
                  <a:gd name="connsiteY3" fmla="*/ 471712 h 531101"/>
                  <a:gd name="connsiteX4" fmla="*/ 346097 w 655116"/>
                  <a:gd name="connsiteY4" fmla="*/ 529529 h 531101"/>
                  <a:gd name="connsiteX5" fmla="*/ 8341 w 655116"/>
                  <a:gd name="connsiteY5" fmla="*/ 196630 h 531101"/>
                  <a:gd name="connsiteX6" fmla="*/ 493354 w 655116"/>
                  <a:gd name="connsiteY6" fmla="*/ 15941 h 531101"/>
                  <a:gd name="connsiteX7" fmla="*/ 634990 w 655116"/>
                  <a:gd name="connsiteY7" fmla="*/ 6320 h 531101"/>
                  <a:gd name="connsiteX8" fmla="*/ 654326 w 655116"/>
                  <a:gd name="connsiteY8" fmla="*/ 115667 h 531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5116" h="531101">
                    <a:moveTo>
                      <a:pt x="654326" y="115667"/>
                    </a:moveTo>
                    <a:cubicBezTo>
                      <a:pt x="651088" y="144623"/>
                      <a:pt x="659374" y="197582"/>
                      <a:pt x="541645" y="221871"/>
                    </a:cubicBezTo>
                    <a:cubicBezTo>
                      <a:pt x="438871" y="243112"/>
                      <a:pt x="282470" y="257780"/>
                      <a:pt x="282470" y="257780"/>
                    </a:cubicBezTo>
                    <a:cubicBezTo>
                      <a:pt x="282470" y="257780"/>
                      <a:pt x="445348" y="437803"/>
                      <a:pt x="460302" y="471712"/>
                    </a:cubicBezTo>
                    <a:cubicBezTo>
                      <a:pt x="475256" y="505716"/>
                      <a:pt x="364004" y="538768"/>
                      <a:pt x="346097" y="529529"/>
                    </a:cubicBezTo>
                    <a:cubicBezTo>
                      <a:pt x="328190" y="520289"/>
                      <a:pt x="81016" y="311882"/>
                      <a:pt x="8341" y="196630"/>
                    </a:cubicBezTo>
                    <a:cubicBezTo>
                      <a:pt x="-64335" y="81377"/>
                      <a:pt x="358099" y="19179"/>
                      <a:pt x="493354" y="15941"/>
                    </a:cubicBezTo>
                    <a:cubicBezTo>
                      <a:pt x="547456" y="14607"/>
                      <a:pt x="608702" y="-11777"/>
                      <a:pt x="634990" y="6320"/>
                    </a:cubicBezTo>
                    <a:cubicBezTo>
                      <a:pt x="650802" y="17084"/>
                      <a:pt x="657565" y="86711"/>
                      <a:pt x="654326" y="115667"/>
                    </a:cubicBezTo>
                    <a:close/>
                  </a:path>
                </a:pathLst>
              </a:custGeom>
              <a:solidFill>
                <a:srgbClr val="A468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8C35EE5-D630-442B-BEB4-70BA1D1C5AF3}"/>
                </a:ext>
              </a:extLst>
            </p:cNvPr>
            <p:cNvSpPr/>
            <p:nvPr/>
          </p:nvSpPr>
          <p:spPr>
            <a:xfrm>
              <a:off x="7724726" y="-1175127"/>
              <a:ext cx="469942" cy="670249"/>
            </a:xfrm>
            <a:custGeom>
              <a:avLst/>
              <a:gdLst>
                <a:gd name="connsiteX0" fmla="*/ 196054 w 469942"/>
                <a:gd name="connsiteY0" fmla="*/ 998 h 670249"/>
                <a:gd name="connsiteX1" fmla="*/ 16508 w 469942"/>
                <a:gd name="connsiteY1" fmla="*/ 101487 h 670249"/>
                <a:gd name="connsiteX2" fmla="*/ 4316 w 469942"/>
                <a:gd name="connsiteY2" fmla="*/ 278747 h 670249"/>
                <a:gd name="connsiteX3" fmla="*/ 78325 w 469942"/>
                <a:gd name="connsiteY3" fmla="*/ 645364 h 670249"/>
                <a:gd name="connsiteX4" fmla="*/ 274349 w 469942"/>
                <a:gd name="connsiteY4" fmla="*/ 656985 h 670249"/>
                <a:gd name="connsiteX5" fmla="*/ 467421 w 469942"/>
                <a:gd name="connsiteY5" fmla="*/ 658223 h 670249"/>
                <a:gd name="connsiteX6" fmla="*/ 435989 w 469942"/>
                <a:gd name="connsiteY6" fmla="*/ 495917 h 670249"/>
                <a:gd name="connsiteX7" fmla="*/ 380553 w 469942"/>
                <a:gd name="connsiteY7" fmla="*/ 249791 h 670249"/>
                <a:gd name="connsiteX8" fmla="*/ 196054 w 469942"/>
                <a:gd name="connsiteY8" fmla="*/ 998 h 67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9942" h="670249">
                  <a:moveTo>
                    <a:pt x="196054" y="998"/>
                  </a:moveTo>
                  <a:cubicBezTo>
                    <a:pt x="154144" y="-8337"/>
                    <a:pt x="37939" y="49575"/>
                    <a:pt x="16508" y="101487"/>
                  </a:cubicBezTo>
                  <a:cubicBezTo>
                    <a:pt x="-4924" y="153493"/>
                    <a:pt x="-1304" y="234265"/>
                    <a:pt x="4316" y="278747"/>
                  </a:cubicBezTo>
                  <a:cubicBezTo>
                    <a:pt x="17079" y="380855"/>
                    <a:pt x="78325" y="645364"/>
                    <a:pt x="78325" y="645364"/>
                  </a:cubicBezTo>
                  <a:cubicBezTo>
                    <a:pt x="78325" y="645364"/>
                    <a:pt x="216342" y="636411"/>
                    <a:pt x="274349" y="656985"/>
                  </a:cubicBezTo>
                  <a:cubicBezTo>
                    <a:pt x="332357" y="677559"/>
                    <a:pt x="456753" y="671177"/>
                    <a:pt x="467421" y="658223"/>
                  </a:cubicBezTo>
                  <a:cubicBezTo>
                    <a:pt x="478184" y="645174"/>
                    <a:pt x="451991" y="574022"/>
                    <a:pt x="435989" y="495917"/>
                  </a:cubicBezTo>
                  <a:cubicBezTo>
                    <a:pt x="417129" y="403429"/>
                    <a:pt x="390269" y="296749"/>
                    <a:pt x="380553" y="249791"/>
                  </a:cubicBezTo>
                  <a:cubicBezTo>
                    <a:pt x="356264" y="131776"/>
                    <a:pt x="278636" y="19286"/>
                    <a:pt x="196054" y="998"/>
                  </a:cubicBezTo>
                  <a:close/>
                </a:path>
              </a:pathLst>
            </a:custGeom>
            <a:solidFill>
              <a:srgbClr val="667C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0" name="图形 669">
              <a:extLst>
                <a:ext uri="{FF2B5EF4-FFF2-40B4-BE49-F238E27FC236}">
                  <a16:creationId xmlns:a16="http://schemas.microsoft.com/office/drawing/2014/main" id="{C9F4553B-D126-4FD2-AD29-D44CEA8E2AFE}"/>
                </a:ext>
              </a:extLst>
            </p:cNvPr>
            <p:cNvGrpSpPr/>
            <p:nvPr/>
          </p:nvGrpSpPr>
          <p:grpSpPr>
            <a:xfrm>
              <a:off x="7514339" y="-1049622"/>
              <a:ext cx="543689" cy="490854"/>
              <a:chOff x="7514339" y="-1049622"/>
              <a:chExt cx="543689" cy="490854"/>
            </a:xfrm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1F854C7-E3D5-4317-89DD-CAD990BFE6B2}"/>
                  </a:ext>
                </a:extLst>
              </p:cNvPr>
              <p:cNvSpPr/>
              <p:nvPr/>
            </p:nvSpPr>
            <p:spPr>
              <a:xfrm>
                <a:off x="7693032" y="-870766"/>
                <a:ext cx="350334" cy="311999"/>
              </a:xfrm>
              <a:custGeom>
                <a:avLst/>
                <a:gdLst>
                  <a:gd name="connsiteX0" fmla="*/ 350334 w 350334"/>
                  <a:gd name="connsiteY0" fmla="*/ 9057 h 311999"/>
                  <a:gd name="connsiteX1" fmla="*/ 286517 w 350334"/>
                  <a:gd name="connsiteY1" fmla="*/ 8 h 311999"/>
                  <a:gd name="connsiteX2" fmla="*/ 225557 w 350334"/>
                  <a:gd name="connsiteY2" fmla="*/ 12962 h 311999"/>
                  <a:gd name="connsiteX3" fmla="*/ 207459 w 350334"/>
                  <a:gd name="connsiteY3" fmla="*/ 176316 h 311999"/>
                  <a:gd name="connsiteX4" fmla="*/ 5 w 350334"/>
                  <a:gd name="connsiteY4" fmla="*/ 183460 h 311999"/>
                  <a:gd name="connsiteX5" fmla="*/ 1910 w 350334"/>
                  <a:gd name="connsiteY5" fmla="*/ 259564 h 311999"/>
                  <a:gd name="connsiteX6" fmla="*/ 303090 w 350334"/>
                  <a:gd name="connsiteY6" fmla="*/ 295569 h 311999"/>
                  <a:gd name="connsiteX7" fmla="*/ 350334 w 350334"/>
                  <a:gd name="connsiteY7" fmla="*/ 9057 h 31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334" h="311999">
                    <a:moveTo>
                      <a:pt x="350334" y="9057"/>
                    </a:moveTo>
                    <a:cubicBezTo>
                      <a:pt x="350334" y="9057"/>
                      <a:pt x="318616" y="389"/>
                      <a:pt x="286517" y="8"/>
                    </a:cubicBezTo>
                    <a:cubicBezTo>
                      <a:pt x="254417" y="-373"/>
                      <a:pt x="225557" y="12962"/>
                      <a:pt x="225557" y="12962"/>
                    </a:cubicBezTo>
                    <a:cubicBezTo>
                      <a:pt x="225557" y="12962"/>
                      <a:pt x="228605" y="166219"/>
                      <a:pt x="207459" y="176316"/>
                    </a:cubicBezTo>
                    <a:cubicBezTo>
                      <a:pt x="190695" y="184412"/>
                      <a:pt x="54869" y="183936"/>
                      <a:pt x="5" y="183460"/>
                    </a:cubicBezTo>
                    <a:cubicBezTo>
                      <a:pt x="-186" y="209844"/>
                      <a:pt x="5624" y="233085"/>
                      <a:pt x="1910" y="259564"/>
                    </a:cubicBezTo>
                    <a:cubicBezTo>
                      <a:pt x="74395" y="278043"/>
                      <a:pt x="261371" y="341670"/>
                      <a:pt x="303090" y="295569"/>
                    </a:cubicBezTo>
                    <a:cubicBezTo>
                      <a:pt x="348905" y="244991"/>
                      <a:pt x="350334" y="9057"/>
                      <a:pt x="350334" y="905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4" name="图形 669">
                <a:extLst>
                  <a:ext uri="{FF2B5EF4-FFF2-40B4-BE49-F238E27FC236}">
                    <a16:creationId xmlns:a16="http://schemas.microsoft.com/office/drawing/2014/main" id="{202985A0-BC86-4E39-B2AF-811C749A26F5}"/>
                  </a:ext>
                </a:extLst>
              </p:cNvPr>
              <p:cNvGrpSpPr/>
              <p:nvPr/>
            </p:nvGrpSpPr>
            <p:grpSpPr>
              <a:xfrm>
                <a:off x="7868436" y="-1049622"/>
                <a:ext cx="189592" cy="193688"/>
                <a:chOff x="7868436" y="-1049622"/>
                <a:chExt cx="189592" cy="193688"/>
              </a:xfrm>
              <a:solidFill>
                <a:srgbClr val="475138"/>
              </a:solidFill>
            </p:grpSpPr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790727DD-FC41-4CA5-B0A0-52E726EF4615}"/>
                    </a:ext>
                  </a:extLst>
                </p:cNvPr>
                <p:cNvSpPr/>
                <p:nvPr/>
              </p:nvSpPr>
              <p:spPr>
                <a:xfrm>
                  <a:off x="7868436" y="-1011053"/>
                  <a:ext cx="46195" cy="130998"/>
                </a:xfrm>
                <a:custGeom>
                  <a:avLst/>
                  <a:gdLst>
                    <a:gd name="connsiteX0" fmla="*/ 46057 w 46195"/>
                    <a:gd name="connsiteY0" fmla="*/ 127055 h 130998"/>
                    <a:gd name="connsiteX1" fmla="*/ 26722 w 46195"/>
                    <a:gd name="connsiteY1" fmla="*/ 68952 h 130998"/>
                    <a:gd name="connsiteX2" fmla="*/ 6719 w 46195"/>
                    <a:gd name="connsiteY2" fmla="*/ 2182 h 130998"/>
                    <a:gd name="connsiteX3" fmla="*/ 52 w 46195"/>
                    <a:gd name="connsiteY3" fmla="*/ 3420 h 130998"/>
                    <a:gd name="connsiteX4" fmla="*/ 40533 w 46195"/>
                    <a:gd name="connsiteY4" fmla="*/ 129722 h 130998"/>
                    <a:gd name="connsiteX5" fmla="*/ 46057 w 46195"/>
                    <a:gd name="connsiteY5" fmla="*/ 127055 h 13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195" h="130998">
                      <a:moveTo>
                        <a:pt x="46057" y="127055"/>
                      </a:moveTo>
                      <a:cubicBezTo>
                        <a:pt x="40628" y="107433"/>
                        <a:pt x="32818" y="88479"/>
                        <a:pt x="26722" y="68952"/>
                      </a:cubicBezTo>
                      <a:cubicBezTo>
                        <a:pt x="19768" y="46664"/>
                        <a:pt x="15006" y="23994"/>
                        <a:pt x="6719" y="2182"/>
                      </a:cubicBezTo>
                      <a:cubicBezTo>
                        <a:pt x="5385" y="-1247"/>
                        <a:pt x="-615" y="-485"/>
                        <a:pt x="52" y="3420"/>
                      </a:cubicBezTo>
                      <a:cubicBezTo>
                        <a:pt x="6624" y="44759"/>
                        <a:pt x="12529" y="96861"/>
                        <a:pt x="40533" y="129722"/>
                      </a:cubicBezTo>
                      <a:cubicBezTo>
                        <a:pt x="42819" y="132389"/>
                        <a:pt x="47010" y="130579"/>
                        <a:pt x="46057" y="12705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75676392-1F75-41C7-86C5-59494260815D}"/>
                    </a:ext>
                  </a:extLst>
                </p:cNvPr>
                <p:cNvSpPr/>
                <p:nvPr/>
              </p:nvSpPr>
              <p:spPr>
                <a:xfrm>
                  <a:off x="7911921" y="-1049622"/>
                  <a:ext cx="146107" cy="193688"/>
                </a:xfrm>
                <a:custGeom>
                  <a:avLst/>
                  <a:gdLst>
                    <a:gd name="connsiteX0" fmla="*/ 78772 w 146107"/>
                    <a:gd name="connsiteY0" fmla="*/ 175 h 193688"/>
                    <a:gd name="connsiteX1" fmla="*/ 75153 w 146107"/>
                    <a:gd name="connsiteY1" fmla="*/ 5604 h 193688"/>
                    <a:gd name="connsiteX2" fmla="*/ 115062 w 146107"/>
                    <a:gd name="connsiteY2" fmla="*/ 85995 h 193688"/>
                    <a:gd name="connsiteX3" fmla="*/ 134779 w 146107"/>
                    <a:gd name="connsiteY3" fmla="*/ 184483 h 193688"/>
                    <a:gd name="connsiteX4" fmla="*/ 74962 w 146107"/>
                    <a:gd name="connsiteY4" fmla="*/ 176768 h 193688"/>
                    <a:gd name="connsiteX5" fmla="*/ 4858 w 146107"/>
                    <a:gd name="connsiteY5" fmla="*/ 181531 h 193688"/>
                    <a:gd name="connsiteX6" fmla="*/ 4096 w 146107"/>
                    <a:gd name="connsiteY6" fmla="*/ 192008 h 193688"/>
                    <a:gd name="connsiteX7" fmla="*/ 68771 w 146107"/>
                    <a:gd name="connsiteY7" fmla="*/ 190675 h 193688"/>
                    <a:gd name="connsiteX8" fmla="*/ 134874 w 146107"/>
                    <a:gd name="connsiteY8" fmla="*/ 192199 h 193688"/>
                    <a:gd name="connsiteX9" fmla="*/ 137541 w 146107"/>
                    <a:gd name="connsiteY9" fmla="*/ 188579 h 193688"/>
                    <a:gd name="connsiteX10" fmla="*/ 143257 w 146107"/>
                    <a:gd name="connsiteY10" fmla="*/ 185531 h 193688"/>
                    <a:gd name="connsiteX11" fmla="*/ 128397 w 146107"/>
                    <a:gd name="connsiteY11" fmla="*/ 69612 h 193688"/>
                    <a:gd name="connsiteX12" fmla="*/ 78772 w 146107"/>
                    <a:gd name="connsiteY12" fmla="*/ 175 h 19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6107" h="193688">
                      <a:moveTo>
                        <a:pt x="78772" y="175"/>
                      </a:moveTo>
                      <a:cubicBezTo>
                        <a:pt x="75534" y="-873"/>
                        <a:pt x="72105" y="3032"/>
                        <a:pt x="75153" y="5604"/>
                      </a:cubicBezTo>
                      <a:cubicBezTo>
                        <a:pt x="94679" y="21130"/>
                        <a:pt x="107157" y="63040"/>
                        <a:pt x="115062" y="85995"/>
                      </a:cubicBezTo>
                      <a:cubicBezTo>
                        <a:pt x="126016" y="117999"/>
                        <a:pt x="126302" y="152003"/>
                        <a:pt x="134779" y="184483"/>
                      </a:cubicBezTo>
                      <a:cubicBezTo>
                        <a:pt x="118015" y="174482"/>
                        <a:pt x="93917" y="176482"/>
                        <a:pt x="74962" y="176768"/>
                      </a:cubicBezTo>
                      <a:cubicBezTo>
                        <a:pt x="52102" y="177149"/>
                        <a:pt x="27337" y="177435"/>
                        <a:pt x="4858" y="181531"/>
                      </a:cubicBezTo>
                      <a:cubicBezTo>
                        <a:pt x="-571" y="182483"/>
                        <a:pt x="-2286" y="191151"/>
                        <a:pt x="4096" y="192008"/>
                      </a:cubicBezTo>
                      <a:cubicBezTo>
                        <a:pt x="25337" y="194580"/>
                        <a:pt x="47435" y="191246"/>
                        <a:pt x="68771" y="190675"/>
                      </a:cubicBezTo>
                      <a:cubicBezTo>
                        <a:pt x="90583" y="190103"/>
                        <a:pt x="113634" y="196485"/>
                        <a:pt x="134874" y="192199"/>
                      </a:cubicBezTo>
                      <a:cubicBezTo>
                        <a:pt x="136970" y="191818"/>
                        <a:pt x="137637" y="190198"/>
                        <a:pt x="137541" y="188579"/>
                      </a:cubicBezTo>
                      <a:cubicBezTo>
                        <a:pt x="139732" y="189341"/>
                        <a:pt x="142685" y="188198"/>
                        <a:pt x="143257" y="185531"/>
                      </a:cubicBezTo>
                      <a:cubicBezTo>
                        <a:pt x="150876" y="147241"/>
                        <a:pt x="142304" y="105616"/>
                        <a:pt x="128397" y="69612"/>
                      </a:cubicBezTo>
                      <a:cubicBezTo>
                        <a:pt x="118968" y="45228"/>
                        <a:pt x="105918" y="9223"/>
                        <a:pt x="78772" y="17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F2490544-28A4-4F90-A8B9-641D212133C6}"/>
                  </a:ext>
                </a:extLst>
              </p:cNvPr>
              <p:cNvSpPr/>
              <p:nvPr/>
            </p:nvSpPr>
            <p:spPr>
              <a:xfrm>
                <a:off x="7514339" y="-728601"/>
                <a:ext cx="211905" cy="156649"/>
              </a:xfrm>
              <a:custGeom>
                <a:avLst/>
                <a:gdLst>
                  <a:gd name="connsiteX0" fmla="*/ 128025 w 211905"/>
                  <a:gd name="connsiteY0" fmla="*/ 7481 h 156649"/>
                  <a:gd name="connsiteX1" fmla="*/ 27346 w 211905"/>
                  <a:gd name="connsiteY1" fmla="*/ 29674 h 156649"/>
                  <a:gd name="connsiteX2" fmla="*/ 16392 w 211905"/>
                  <a:gd name="connsiteY2" fmla="*/ 146736 h 156649"/>
                  <a:gd name="connsiteX3" fmla="*/ 67923 w 211905"/>
                  <a:gd name="connsiteY3" fmla="*/ 154071 h 156649"/>
                  <a:gd name="connsiteX4" fmla="*/ 92783 w 211905"/>
                  <a:gd name="connsiteY4" fmla="*/ 145974 h 156649"/>
                  <a:gd name="connsiteX5" fmla="*/ 136312 w 211905"/>
                  <a:gd name="connsiteY5" fmla="*/ 111875 h 156649"/>
                  <a:gd name="connsiteX6" fmla="*/ 187176 w 211905"/>
                  <a:gd name="connsiteY6" fmla="*/ 122448 h 156649"/>
                  <a:gd name="connsiteX7" fmla="*/ 210988 w 211905"/>
                  <a:gd name="connsiteY7" fmla="*/ 41580 h 156649"/>
                  <a:gd name="connsiteX8" fmla="*/ 128025 w 211905"/>
                  <a:gd name="connsiteY8" fmla="*/ 7481 h 156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905" h="156649">
                    <a:moveTo>
                      <a:pt x="128025" y="7481"/>
                    </a:moveTo>
                    <a:cubicBezTo>
                      <a:pt x="94402" y="-6140"/>
                      <a:pt x="63827" y="-2520"/>
                      <a:pt x="27346" y="29674"/>
                    </a:cubicBezTo>
                    <a:cubicBezTo>
                      <a:pt x="-9135" y="61869"/>
                      <a:pt x="-5229" y="138926"/>
                      <a:pt x="16392" y="146736"/>
                    </a:cubicBezTo>
                    <a:cubicBezTo>
                      <a:pt x="37919" y="154547"/>
                      <a:pt x="59064" y="148927"/>
                      <a:pt x="67923" y="154071"/>
                    </a:cubicBezTo>
                    <a:cubicBezTo>
                      <a:pt x="76781" y="159214"/>
                      <a:pt x="80686" y="156738"/>
                      <a:pt x="92783" y="145974"/>
                    </a:cubicBezTo>
                    <a:cubicBezTo>
                      <a:pt x="104975" y="135211"/>
                      <a:pt x="101832" y="118066"/>
                      <a:pt x="136312" y="111875"/>
                    </a:cubicBezTo>
                    <a:cubicBezTo>
                      <a:pt x="170697" y="105779"/>
                      <a:pt x="155267" y="122353"/>
                      <a:pt x="187176" y="122448"/>
                    </a:cubicBezTo>
                    <a:cubicBezTo>
                      <a:pt x="219084" y="122448"/>
                      <a:pt x="210988" y="41580"/>
                      <a:pt x="210988" y="41580"/>
                    </a:cubicBezTo>
                    <a:cubicBezTo>
                      <a:pt x="210988" y="41580"/>
                      <a:pt x="161649" y="21102"/>
                      <a:pt x="128025" y="748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" name="图形 669">
              <a:extLst>
                <a:ext uri="{FF2B5EF4-FFF2-40B4-BE49-F238E27FC236}">
                  <a16:creationId xmlns:a16="http://schemas.microsoft.com/office/drawing/2014/main" id="{77EE9AD4-4A94-4733-A77A-A75DFC1EC110}"/>
                </a:ext>
              </a:extLst>
            </p:cNvPr>
            <p:cNvGrpSpPr/>
            <p:nvPr/>
          </p:nvGrpSpPr>
          <p:grpSpPr>
            <a:xfrm>
              <a:off x="7623029" y="-1636649"/>
              <a:ext cx="409050" cy="560443"/>
              <a:chOff x="7623029" y="-1636649"/>
              <a:chExt cx="409050" cy="560443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2B8EEB4D-AB62-4514-97E0-DFBD72921957}"/>
                  </a:ext>
                </a:extLst>
              </p:cNvPr>
              <p:cNvSpPr/>
              <p:nvPr/>
            </p:nvSpPr>
            <p:spPr>
              <a:xfrm>
                <a:off x="7773904" y="-1237185"/>
                <a:ext cx="142063" cy="160979"/>
              </a:xfrm>
              <a:custGeom>
                <a:avLst/>
                <a:gdLst>
                  <a:gd name="connsiteX0" fmla="*/ 0 w 142063"/>
                  <a:gd name="connsiteY0" fmla="*/ 42863 h 160979"/>
                  <a:gd name="connsiteX1" fmla="*/ 26670 w 142063"/>
                  <a:gd name="connsiteY1" fmla="*/ 143066 h 160979"/>
                  <a:gd name="connsiteX2" fmla="*/ 98869 w 142063"/>
                  <a:gd name="connsiteY2" fmla="*/ 155162 h 160979"/>
                  <a:gd name="connsiteX3" fmla="*/ 139351 w 142063"/>
                  <a:gd name="connsiteY3" fmla="*/ 75628 h 160979"/>
                  <a:gd name="connsiteX4" fmla="*/ 110014 w 142063"/>
                  <a:gd name="connsiteY4" fmla="*/ 0 h 160979"/>
                  <a:gd name="connsiteX5" fmla="*/ 0 w 142063"/>
                  <a:gd name="connsiteY5" fmla="*/ 42863 h 160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063" h="160979">
                    <a:moveTo>
                      <a:pt x="0" y="42863"/>
                    </a:moveTo>
                    <a:lnTo>
                      <a:pt x="26670" y="143066"/>
                    </a:lnTo>
                    <a:cubicBezTo>
                      <a:pt x="26670" y="143066"/>
                      <a:pt x="63627" y="173355"/>
                      <a:pt x="98869" y="155162"/>
                    </a:cubicBezTo>
                    <a:cubicBezTo>
                      <a:pt x="134017" y="136970"/>
                      <a:pt x="148590" y="103918"/>
                      <a:pt x="139351" y="75628"/>
                    </a:cubicBezTo>
                    <a:cubicBezTo>
                      <a:pt x="130111" y="47339"/>
                      <a:pt x="110014" y="0"/>
                      <a:pt x="110014" y="0"/>
                    </a:cubicBezTo>
                    <a:lnTo>
                      <a:pt x="0" y="42863"/>
                    </a:ln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B091CC7C-F366-4611-B93D-7E4159659821}"/>
                  </a:ext>
                </a:extLst>
              </p:cNvPr>
              <p:cNvSpPr/>
              <p:nvPr/>
            </p:nvSpPr>
            <p:spPr>
              <a:xfrm>
                <a:off x="7639611" y="-1602041"/>
                <a:ext cx="312395" cy="434549"/>
              </a:xfrm>
              <a:custGeom>
                <a:avLst/>
                <a:gdLst>
                  <a:gd name="connsiteX0" fmla="*/ 1419 w 312395"/>
                  <a:gd name="connsiteY0" fmla="*/ 174928 h 434549"/>
                  <a:gd name="connsiteX1" fmla="*/ 106289 w 312395"/>
                  <a:gd name="connsiteY1" fmla="*/ 430103 h 434549"/>
                  <a:gd name="connsiteX2" fmla="*/ 311934 w 312395"/>
                  <a:gd name="connsiteY2" fmla="*/ 233411 h 434549"/>
                  <a:gd name="connsiteX3" fmla="*/ 175441 w 312395"/>
                  <a:gd name="connsiteY3" fmla="*/ 811 h 434549"/>
                  <a:gd name="connsiteX4" fmla="*/ 1419 w 312395"/>
                  <a:gd name="connsiteY4" fmla="*/ 174928 h 43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395" h="434549">
                    <a:moveTo>
                      <a:pt x="1419" y="174928"/>
                    </a:moveTo>
                    <a:cubicBezTo>
                      <a:pt x="-6296" y="272083"/>
                      <a:pt x="15897" y="407814"/>
                      <a:pt x="106289" y="430103"/>
                    </a:cubicBezTo>
                    <a:cubicBezTo>
                      <a:pt x="196682" y="452391"/>
                      <a:pt x="306124" y="391526"/>
                      <a:pt x="311934" y="233411"/>
                    </a:cubicBezTo>
                    <a:cubicBezTo>
                      <a:pt x="317745" y="75296"/>
                      <a:pt x="268405" y="-9286"/>
                      <a:pt x="175441" y="811"/>
                    </a:cubicBezTo>
                    <a:cubicBezTo>
                      <a:pt x="82382" y="10907"/>
                      <a:pt x="9135" y="77773"/>
                      <a:pt x="1419" y="174928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C7D176D1-C049-4895-8B88-B0D324DEC3B1}"/>
                  </a:ext>
                </a:extLst>
              </p:cNvPr>
              <p:cNvSpPr/>
              <p:nvPr/>
            </p:nvSpPr>
            <p:spPr>
              <a:xfrm>
                <a:off x="7802662" y="-1375972"/>
                <a:ext cx="35067" cy="35067"/>
              </a:xfrm>
              <a:custGeom>
                <a:avLst/>
                <a:gdLst>
                  <a:gd name="connsiteX0" fmla="*/ 35060 w 35067"/>
                  <a:gd name="connsiteY0" fmla="*/ 16962 h 35067"/>
                  <a:gd name="connsiteX1" fmla="*/ 18105 w 35067"/>
                  <a:gd name="connsiteY1" fmla="*/ 35060 h 35067"/>
                  <a:gd name="connsiteX2" fmla="*/ 8 w 35067"/>
                  <a:gd name="connsiteY2" fmla="*/ 18105 h 35067"/>
                  <a:gd name="connsiteX3" fmla="*/ 16962 w 35067"/>
                  <a:gd name="connsiteY3" fmla="*/ 8 h 35067"/>
                  <a:gd name="connsiteX4" fmla="*/ 35060 w 35067"/>
                  <a:gd name="connsiteY4" fmla="*/ 16962 h 3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67">
                    <a:moveTo>
                      <a:pt x="35060" y="16962"/>
                    </a:moveTo>
                    <a:cubicBezTo>
                      <a:pt x="35346" y="26678"/>
                      <a:pt x="27726" y="34774"/>
                      <a:pt x="18105" y="35060"/>
                    </a:cubicBezTo>
                    <a:cubicBezTo>
                      <a:pt x="8390" y="35346"/>
                      <a:pt x="294" y="27726"/>
                      <a:pt x="8" y="18105"/>
                    </a:cubicBezTo>
                    <a:cubicBezTo>
                      <a:pt x="-278" y="8390"/>
                      <a:pt x="7342" y="294"/>
                      <a:pt x="16962" y="8"/>
                    </a:cubicBezTo>
                    <a:cubicBezTo>
                      <a:pt x="26678" y="-278"/>
                      <a:pt x="34774" y="7247"/>
                      <a:pt x="35060" y="16962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42E4DE2-678E-4EAD-85F8-32AE1CB6FB8A}"/>
                  </a:ext>
                </a:extLst>
              </p:cNvPr>
              <p:cNvSpPr/>
              <p:nvPr/>
            </p:nvSpPr>
            <p:spPr>
              <a:xfrm>
                <a:off x="7674741" y="-1366548"/>
                <a:ext cx="35067" cy="35073"/>
              </a:xfrm>
              <a:custGeom>
                <a:avLst/>
                <a:gdLst>
                  <a:gd name="connsiteX0" fmla="*/ 35060 w 35067"/>
                  <a:gd name="connsiteY0" fmla="*/ 16968 h 35073"/>
                  <a:gd name="connsiteX1" fmla="*/ 18105 w 35067"/>
                  <a:gd name="connsiteY1" fmla="*/ 35066 h 35073"/>
                  <a:gd name="connsiteX2" fmla="*/ 8 w 35067"/>
                  <a:gd name="connsiteY2" fmla="*/ 18111 h 35073"/>
                  <a:gd name="connsiteX3" fmla="*/ 16962 w 35067"/>
                  <a:gd name="connsiteY3" fmla="*/ 14 h 35073"/>
                  <a:gd name="connsiteX4" fmla="*/ 35060 w 35067"/>
                  <a:gd name="connsiteY4" fmla="*/ 16968 h 35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73">
                    <a:moveTo>
                      <a:pt x="35060" y="16968"/>
                    </a:moveTo>
                    <a:cubicBezTo>
                      <a:pt x="35346" y="26684"/>
                      <a:pt x="27726" y="34780"/>
                      <a:pt x="18105" y="35066"/>
                    </a:cubicBezTo>
                    <a:cubicBezTo>
                      <a:pt x="8390" y="35351"/>
                      <a:pt x="294" y="27731"/>
                      <a:pt x="8" y="18111"/>
                    </a:cubicBezTo>
                    <a:cubicBezTo>
                      <a:pt x="-278" y="8396"/>
                      <a:pt x="7342" y="299"/>
                      <a:pt x="16962" y="14"/>
                    </a:cubicBezTo>
                    <a:cubicBezTo>
                      <a:pt x="26678" y="-367"/>
                      <a:pt x="34774" y="7253"/>
                      <a:pt x="35060" y="16968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E682BC4-C48E-480D-86CE-993F6201E010}"/>
                  </a:ext>
                </a:extLst>
              </p:cNvPr>
              <p:cNvSpPr/>
              <p:nvPr/>
            </p:nvSpPr>
            <p:spPr>
              <a:xfrm>
                <a:off x="7623029" y="-1636649"/>
                <a:ext cx="409050" cy="246517"/>
              </a:xfrm>
              <a:custGeom>
                <a:avLst/>
                <a:gdLst>
                  <a:gd name="connsiteX0" fmla="*/ 407288 w 409050"/>
                  <a:gd name="connsiteY0" fmla="*/ 112571 h 246517"/>
                  <a:gd name="connsiteX1" fmla="*/ 404145 w 409050"/>
                  <a:gd name="connsiteY1" fmla="*/ 92759 h 246517"/>
                  <a:gd name="connsiteX2" fmla="*/ 343566 w 409050"/>
                  <a:gd name="connsiteY2" fmla="*/ 56183 h 246517"/>
                  <a:gd name="connsiteX3" fmla="*/ 350614 w 409050"/>
                  <a:gd name="connsiteY3" fmla="*/ 36752 h 246517"/>
                  <a:gd name="connsiteX4" fmla="*/ 174402 w 409050"/>
                  <a:gd name="connsiteY4" fmla="*/ 13225 h 246517"/>
                  <a:gd name="connsiteX5" fmla="*/ 168496 w 409050"/>
                  <a:gd name="connsiteY5" fmla="*/ 12463 h 246517"/>
                  <a:gd name="connsiteX6" fmla="*/ 64865 w 409050"/>
                  <a:gd name="connsiteY6" fmla="*/ 39038 h 246517"/>
                  <a:gd name="connsiteX7" fmla="*/ 61817 w 409050"/>
                  <a:gd name="connsiteY7" fmla="*/ 46467 h 246517"/>
                  <a:gd name="connsiteX8" fmla="*/ 380 w 409050"/>
                  <a:gd name="connsiteY8" fmla="*/ 111047 h 246517"/>
                  <a:gd name="connsiteX9" fmla="*/ 12001 w 409050"/>
                  <a:gd name="connsiteY9" fmla="*/ 139431 h 246517"/>
                  <a:gd name="connsiteX10" fmla="*/ 74580 w 409050"/>
                  <a:gd name="connsiteY10" fmla="*/ 196391 h 246517"/>
                  <a:gd name="connsiteX11" fmla="*/ 175545 w 409050"/>
                  <a:gd name="connsiteY11" fmla="*/ 194486 h 246517"/>
                  <a:gd name="connsiteX12" fmla="*/ 236315 w 409050"/>
                  <a:gd name="connsiteY12" fmla="*/ 194676 h 246517"/>
                  <a:gd name="connsiteX13" fmla="*/ 249173 w 409050"/>
                  <a:gd name="connsiteY13" fmla="*/ 198486 h 246517"/>
                  <a:gd name="connsiteX14" fmla="*/ 264890 w 409050"/>
                  <a:gd name="connsiteY14" fmla="*/ 219441 h 246517"/>
                  <a:gd name="connsiteX15" fmla="*/ 291750 w 409050"/>
                  <a:gd name="connsiteY15" fmla="*/ 240396 h 246517"/>
                  <a:gd name="connsiteX16" fmla="*/ 324040 w 409050"/>
                  <a:gd name="connsiteY16" fmla="*/ 239349 h 246517"/>
                  <a:gd name="connsiteX17" fmla="*/ 333946 w 409050"/>
                  <a:gd name="connsiteY17" fmla="*/ 201058 h 246517"/>
                  <a:gd name="connsiteX18" fmla="*/ 340423 w 409050"/>
                  <a:gd name="connsiteY18" fmla="*/ 197820 h 246517"/>
                  <a:gd name="connsiteX19" fmla="*/ 393763 w 409050"/>
                  <a:gd name="connsiteY19" fmla="*/ 173817 h 246517"/>
                  <a:gd name="connsiteX20" fmla="*/ 396525 w 409050"/>
                  <a:gd name="connsiteY20" fmla="*/ 169340 h 246517"/>
                  <a:gd name="connsiteX21" fmla="*/ 394334 w 409050"/>
                  <a:gd name="connsiteY21" fmla="*/ 125906 h 246517"/>
                  <a:gd name="connsiteX22" fmla="*/ 407288 w 409050"/>
                  <a:gd name="connsiteY22" fmla="*/ 112571 h 246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09050" h="246517">
                    <a:moveTo>
                      <a:pt x="407288" y="112571"/>
                    </a:moveTo>
                    <a:cubicBezTo>
                      <a:pt x="410241" y="105427"/>
                      <a:pt x="409670" y="98474"/>
                      <a:pt x="404145" y="92759"/>
                    </a:cubicBezTo>
                    <a:cubicBezTo>
                      <a:pt x="389286" y="77519"/>
                      <a:pt x="366617" y="63327"/>
                      <a:pt x="343566" y="56183"/>
                    </a:cubicBezTo>
                    <a:cubicBezTo>
                      <a:pt x="349948" y="52182"/>
                      <a:pt x="352901" y="43896"/>
                      <a:pt x="350614" y="36752"/>
                    </a:cubicBezTo>
                    <a:cubicBezTo>
                      <a:pt x="333660" y="-16874"/>
                      <a:pt x="234695" y="366"/>
                      <a:pt x="174402" y="13225"/>
                    </a:cubicBezTo>
                    <a:cubicBezTo>
                      <a:pt x="172402" y="12939"/>
                      <a:pt x="170402" y="12654"/>
                      <a:pt x="168496" y="12463"/>
                    </a:cubicBezTo>
                    <a:cubicBezTo>
                      <a:pt x="133540" y="8844"/>
                      <a:pt x="86391" y="6558"/>
                      <a:pt x="64865" y="39038"/>
                    </a:cubicBezTo>
                    <a:cubicBezTo>
                      <a:pt x="63340" y="41324"/>
                      <a:pt x="62388" y="43800"/>
                      <a:pt x="61817" y="46467"/>
                    </a:cubicBezTo>
                    <a:cubicBezTo>
                      <a:pt x="30289" y="57135"/>
                      <a:pt x="-4001" y="78662"/>
                      <a:pt x="380" y="111047"/>
                    </a:cubicBezTo>
                    <a:cubicBezTo>
                      <a:pt x="2000" y="122858"/>
                      <a:pt x="6095" y="132097"/>
                      <a:pt x="12001" y="139431"/>
                    </a:cubicBezTo>
                    <a:cubicBezTo>
                      <a:pt x="-191" y="173340"/>
                      <a:pt x="38766" y="193533"/>
                      <a:pt x="74580" y="196391"/>
                    </a:cubicBezTo>
                    <a:cubicBezTo>
                      <a:pt x="107536" y="199058"/>
                      <a:pt x="142398" y="193914"/>
                      <a:pt x="175545" y="194486"/>
                    </a:cubicBezTo>
                    <a:cubicBezTo>
                      <a:pt x="195167" y="194772"/>
                      <a:pt x="216026" y="196200"/>
                      <a:pt x="236315" y="194676"/>
                    </a:cubicBezTo>
                    <a:cubicBezTo>
                      <a:pt x="240601" y="195915"/>
                      <a:pt x="244887" y="197248"/>
                      <a:pt x="249173" y="198486"/>
                    </a:cubicBezTo>
                    <a:cubicBezTo>
                      <a:pt x="253459" y="206106"/>
                      <a:pt x="258508" y="212964"/>
                      <a:pt x="264890" y="219441"/>
                    </a:cubicBezTo>
                    <a:cubicBezTo>
                      <a:pt x="273081" y="227633"/>
                      <a:pt x="283178" y="232967"/>
                      <a:pt x="291750" y="240396"/>
                    </a:cubicBezTo>
                    <a:cubicBezTo>
                      <a:pt x="300418" y="247921"/>
                      <a:pt x="316325" y="249540"/>
                      <a:pt x="324040" y="239349"/>
                    </a:cubicBezTo>
                    <a:cubicBezTo>
                      <a:pt x="332136" y="228776"/>
                      <a:pt x="334994" y="214869"/>
                      <a:pt x="333946" y="201058"/>
                    </a:cubicBezTo>
                    <a:cubicBezTo>
                      <a:pt x="336136" y="200106"/>
                      <a:pt x="338232" y="198867"/>
                      <a:pt x="340423" y="197820"/>
                    </a:cubicBezTo>
                    <a:cubicBezTo>
                      <a:pt x="360616" y="197058"/>
                      <a:pt x="381856" y="189914"/>
                      <a:pt x="393763" y="173817"/>
                    </a:cubicBezTo>
                    <a:cubicBezTo>
                      <a:pt x="394810" y="172388"/>
                      <a:pt x="395668" y="170864"/>
                      <a:pt x="396525" y="169340"/>
                    </a:cubicBezTo>
                    <a:cubicBezTo>
                      <a:pt x="409670" y="155529"/>
                      <a:pt x="404812" y="139622"/>
                      <a:pt x="394334" y="125906"/>
                    </a:cubicBezTo>
                    <a:cubicBezTo>
                      <a:pt x="400145" y="122763"/>
                      <a:pt x="404812" y="118476"/>
                      <a:pt x="407288" y="112571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765B604C-5300-4DCF-BA26-411916B6C511}"/>
                  </a:ext>
                </a:extLst>
              </p:cNvPr>
              <p:cNvSpPr/>
              <p:nvPr/>
            </p:nvSpPr>
            <p:spPr>
              <a:xfrm>
                <a:off x="7921755" y="-1442387"/>
                <a:ext cx="66338" cy="125577"/>
              </a:xfrm>
              <a:custGeom>
                <a:avLst/>
                <a:gdLst>
                  <a:gd name="connsiteX0" fmla="*/ 263 w 66338"/>
                  <a:gd name="connsiteY0" fmla="*/ 42134 h 125577"/>
                  <a:gd name="connsiteX1" fmla="*/ 60557 w 66338"/>
                  <a:gd name="connsiteY1" fmla="*/ 11940 h 125577"/>
                  <a:gd name="connsiteX2" fmla="*/ 27410 w 66338"/>
                  <a:gd name="connsiteY2" fmla="*/ 123954 h 125577"/>
                  <a:gd name="connsiteX3" fmla="*/ 263 w 66338"/>
                  <a:gd name="connsiteY3" fmla="*/ 42134 h 12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338" h="125577">
                    <a:moveTo>
                      <a:pt x="263" y="42134"/>
                    </a:moveTo>
                    <a:cubicBezTo>
                      <a:pt x="263" y="42134"/>
                      <a:pt x="45221" y="-27112"/>
                      <a:pt x="60557" y="11940"/>
                    </a:cubicBezTo>
                    <a:cubicBezTo>
                      <a:pt x="75892" y="50993"/>
                      <a:pt x="59318" y="108905"/>
                      <a:pt x="27410" y="123954"/>
                    </a:cubicBezTo>
                    <a:cubicBezTo>
                      <a:pt x="-4594" y="139194"/>
                      <a:pt x="263" y="42134"/>
                      <a:pt x="263" y="42134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A8B670B3-3DF9-4E2B-8ED2-84DD075A15BF}"/>
                  </a:ext>
                </a:extLst>
              </p:cNvPr>
              <p:cNvSpPr/>
              <p:nvPr/>
            </p:nvSpPr>
            <p:spPr>
              <a:xfrm>
                <a:off x="7667062" y="-1406645"/>
                <a:ext cx="35993" cy="17347"/>
              </a:xfrm>
              <a:custGeom>
                <a:avLst/>
                <a:gdLst>
                  <a:gd name="connsiteX0" fmla="*/ 32738 w 35993"/>
                  <a:gd name="connsiteY0" fmla="*/ 4582 h 17347"/>
                  <a:gd name="connsiteX1" fmla="*/ 32357 w 35993"/>
                  <a:gd name="connsiteY1" fmla="*/ 4487 h 17347"/>
                  <a:gd name="connsiteX2" fmla="*/ 31404 w 35993"/>
                  <a:gd name="connsiteY2" fmla="*/ 3535 h 17347"/>
                  <a:gd name="connsiteX3" fmla="*/ 27023 w 35993"/>
                  <a:gd name="connsiteY3" fmla="*/ 1058 h 17347"/>
                  <a:gd name="connsiteX4" fmla="*/ 16260 w 35993"/>
                  <a:gd name="connsiteY4" fmla="*/ 106 h 17347"/>
                  <a:gd name="connsiteX5" fmla="*/ 448 w 35993"/>
                  <a:gd name="connsiteY5" fmla="*/ 9821 h 17347"/>
                  <a:gd name="connsiteX6" fmla="*/ 6354 w 35993"/>
                  <a:gd name="connsiteY6" fmla="*/ 17060 h 17347"/>
                  <a:gd name="connsiteX7" fmla="*/ 11307 w 35993"/>
                  <a:gd name="connsiteY7" fmla="*/ 17155 h 17347"/>
                  <a:gd name="connsiteX8" fmla="*/ 19689 w 35993"/>
                  <a:gd name="connsiteY8" fmla="*/ 16965 h 17347"/>
                  <a:gd name="connsiteX9" fmla="*/ 27499 w 35993"/>
                  <a:gd name="connsiteY9" fmla="*/ 16012 h 17347"/>
                  <a:gd name="connsiteX10" fmla="*/ 31785 w 35993"/>
                  <a:gd name="connsiteY10" fmla="*/ 13536 h 17347"/>
                  <a:gd name="connsiteX11" fmla="*/ 32071 w 35993"/>
                  <a:gd name="connsiteY11" fmla="*/ 13060 h 17347"/>
                  <a:gd name="connsiteX12" fmla="*/ 33024 w 35993"/>
                  <a:gd name="connsiteY12" fmla="*/ 12869 h 17347"/>
                  <a:gd name="connsiteX13" fmla="*/ 32738 w 35993"/>
                  <a:gd name="connsiteY13" fmla="*/ 4582 h 1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993" h="17347">
                    <a:moveTo>
                      <a:pt x="32738" y="4582"/>
                    </a:moveTo>
                    <a:cubicBezTo>
                      <a:pt x="32547" y="4487"/>
                      <a:pt x="32452" y="4487"/>
                      <a:pt x="32357" y="4487"/>
                    </a:cubicBezTo>
                    <a:cubicBezTo>
                      <a:pt x="32166" y="4297"/>
                      <a:pt x="31881" y="3916"/>
                      <a:pt x="31404" y="3535"/>
                    </a:cubicBezTo>
                    <a:cubicBezTo>
                      <a:pt x="30261" y="2487"/>
                      <a:pt x="28452" y="1439"/>
                      <a:pt x="27023" y="1058"/>
                    </a:cubicBezTo>
                    <a:cubicBezTo>
                      <a:pt x="23308" y="106"/>
                      <a:pt x="20070" y="-180"/>
                      <a:pt x="16260" y="106"/>
                    </a:cubicBezTo>
                    <a:cubicBezTo>
                      <a:pt x="9497" y="677"/>
                      <a:pt x="3210" y="3058"/>
                      <a:pt x="448" y="9821"/>
                    </a:cubicBezTo>
                    <a:cubicBezTo>
                      <a:pt x="-1171" y="13726"/>
                      <a:pt x="1782" y="18584"/>
                      <a:pt x="6354" y="17060"/>
                    </a:cubicBezTo>
                    <a:cubicBezTo>
                      <a:pt x="8163" y="16489"/>
                      <a:pt x="9402" y="17346"/>
                      <a:pt x="11307" y="17155"/>
                    </a:cubicBezTo>
                    <a:cubicBezTo>
                      <a:pt x="14069" y="16965"/>
                      <a:pt x="16831" y="16870"/>
                      <a:pt x="19689" y="16965"/>
                    </a:cubicBezTo>
                    <a:cubicBezTo>
                      <a:pt x="22356" y="17060"/>
                      <a:pt x="24927" y="16393"/>
                      <a:pt x="27499" y="16012"/>
                    </a:cubicBezTo>
                    <a:cubicBezTo>
                      <a:pt x="28737" y="15822"/>
                      <a:pt x="30928" y="14393"/>
                      <a:pt x="31785" y="13536"/>
                    </a:cubicBezTo>
                    <a:cubicBezTo>
                      <a:pt x="32071" y="13250"/>
                      <a:pt x="32071" y="13155"/>
                      <a:pt x="32071" y="13060"/>
                    </a:cubicBezTo>
                    <a:cubicBezTo>
                      <a:pt x="32166" y="13060"/>
                      <a:pt x="32452" y="13060"/>
                      <a:pt x="33024" y="12869"/>
                    </a:cubicBezTo>
                    <a:cubicBezTo>
                      <a:pt x="37215" y="11536"/>
                      <a:pt x="36834" y="5821"/>
                      <a:pt x="32738" y="4582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5E79F2A1-9826-4D8C-ABF5-C052C3E830D3}"/>
                  </a:ext>
                </a:extLst>
              </p:cNvPr>
              <p:cNvSpPr/>
              <p:nvPr/>
            </p:nvSpPr>
            <p:spPr>
              <a:xfrm>
                <a:off x="7798463" y="-1411580"/>
                <a:ext cx="41629" cy="19785"/>
              </a:xfrm>
              <a:custGeom>
                <a:avLst/>
                <a:gdLst>
                  <a:gd name="connsiteX0" fmla="*/ 38783 w 41629"/>
                  <a:gd name="connsiteY0" fmla="*/ 5707 h 19785"/>
                  <a:gd name="connsiteX1" fmla="*/ 37259 w 41629"/>
                  <a:gd name="connsiteY1" fmla="*/ 5136 h 19785"/>
                  <a:gd name="connsiteX2" fmla="*/ 5731 w 41629"/>
                  <a:gd name="connsiteY2" fmla="*/ 2373 h 19785"/>
                  <a:gd name="connsiteX3" fmla="*/ 6208 w 41629"/>
                  <a:gd name="connsiteY3" fmla="*/ 18471 h 19785"/>
                  <a:gd name="connsiteX4" fmla="*/ 37450 w 41629"/>
                  <a:gd name="connsiteY4" fmla="*/ 13708 h 19785"/>
                  <a:gd name="connsiteX5" fmla="*/ 38973 w 41629"/>
                  <a:gd name="connsiteY5" fmla="*/ 13041 h 19785"/>
                  <a:gd name="connsiteX6" fmla="*/ 38783 w 41629"/>
                  <a:gd name="connsiteY6" fmla="*/ 5707 h 1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629" h="19785">
                    <a:moveTo>
                      <a:pt x="38783" y="5707"/>
                    </a:moveTo>
                    <a:cubicBezTo>
                      <a:pt x="38307" y="5517"/>
                      <a:pt x="37735" y="5326"/>
                      <a:pt x="37259" y="5136"/>
                    </a:cubicBezTo>
                    <a:cubicBezTo>
                      <a:pt x="30401" y="-2961"/>
                      <a:pt x="14780" y="468"/>
                      <a:pt x="5731" y="2373"/>
                    </a:cubicBezTo>
                    <a:cubicBezTo>
                      <a:pt x="-2175" y="3993"/>
                      <a:pt x="-1794" y="17328"/>
                      <a:pt x="6208" y="18471"/>
                    </a:cubicBezTo>
                    <a:cubicBezTo>
                      <a:pt x="15352" y="19709"/>
                      <a:pt x="31068" y="22185"/>
                      <a:pt x="37450" y="13708"/>
                    </a:cubicBezTo>
                    <a:cubicBezTo>
                      <a:pt x="37926" y="13518"/>
                      <a:pt x="38402" y="13232"/>
                      <a:pt x="38973" y="13041"/>
                    </a:cubicBezTo>
                    <a:cubicBezTo>
                      <a:pt x="42593" y="12279"/>
                      <a:pt x="42498" y="6279"/>
                      <a:pt x="38783" y="5707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615A26AA-DE17-4FFB-BD98-E8FD5B4E304B}"/>
                  </a:ext>
                </a:extLst>
              </p:cNvPr>
              <p:cNvSpPr/>
              <p:nvPr/>
            </p:nvSpPr>
            <p:spPr>
              <a:xfrm>
                <a:off x="7712934" y="-1395766"/>
                <a:ext cx="41480" cy="113263"/>
              </a:xfrm>
              <a:custGeom>
                <a:avLst/>
                <a:gdLst>
                  <a:gd name="connsiteX0" fmla="*/ 24109 w 41480"/>
                  <a:gd name="connsiteY0" fmla="*/ 90954 h 113263"/>
                  <a:gd name="connsiteX1" fmla="*/ 27919 w 41480"/>
                  <a:gd name="connsiteY1" fmla="*/ 64951 h 113263"/>
                  <a:gd name="connsiteX2" fmla="*/ 31824 w 41480"/>
                  <a:gd name="connsiteY2" fmla="*/ 6658 h 113263"/>
                  <a:gd name="connsiteX3" fmla="*/ 31824 w 41480"/>
                  <a:gd name="connsiteY3" fmla="*/ 6563 h 113263"/>
                  <a:gd name="connsiteX4" fmla="*/ 31253 w 41480"/>
                  <a:gd name="connsiteY4" fmla="*/ 3324 h 113263"/>
                  <a:gd name="connsiteX5" fmla="*/ 22013 w 41480"/>
                  <a:gd name="connsiteY5" fmla="*/ 3610 h 113263"/>
                  <a:gd name="connsiteX6" fmla="*/ 18394 w 41480"/>
                  <a:gd name="connsiteY6" fmla="*/ 47996 h 113263"/>
                  <a:gd name="connsiteX7" fmla="*/ 106 w 41480"/>
                  <a:gd name="connsiteY7" fmla="*/ 82572 h 113263"/>
                  <a:gd name="connsiteX8" fmla="*/ 38111 w 41480"/>
                  <a:gd name="connsiteY8" fmla="*/ 113243 h 113263"/>
                  <a:gd name="connsiteX9" fmla="*/ 41349 w 41480"/>
                  <a:gd name="connsiteY9" fmla="*/ 108671 h 113263"/>
                  <a:gd name="connsiteX10" fmla="*/ 24109 w 41480"/>
                  <a:gd name="connsiteY10" fmla="*/ 90954 h 11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480" h="113263">
                    <a:moveTo>
                      <a:pt x="24109" y="90954"/>
                    </a:moveTo>
                    <a:cubicBezTo>
                      <a:pt x="12679" y="81905"/>
                      <a:pt x="22109" y="75619"/>
                      <a:pt x="27919" y="64951"/>
                    </a:cubicBezTo>
                    <a:cubicBezTo>
                      <a:pt x="37349" y="47806"/>
                      <a:pt x="35158" y="25422"/>
                      <a:pt x="31824" y="6658"/>
                    </a:cubicBezTo>
                    <a:cubicBezTo>
                      <a:pt x="31824" y="6658"/>
                      <a:pt x="31824" y="6563"/>
                      <a:pt x="31824" y="6563"/>
                    </a:cubicBezTo>
                    <a:cubicBezTo>
                      <a:pt x="31634" y="5420"/>
                      <a:pt x="31443" y="4372"/>
                      <a:pt x="31253" y="3324"/>
                    </a:cubicBezTo>
                    <a:cubicBezTo>
                      <a:pt x="30395" y="-1248"/>
                      <a:pt x="22490" y="-1057"/>
                      <a:pt x="22013" y="3610"/>
                    </a:cubicBezTo>
                    <a:cubicBezTo>
                      <a:pt x="20394" y="18469"/>
                      <a:pt x="21728" y="33328"/>
                      <a:pt x="18394" y="47996"/>
                    </a:cubicBezTo>
                    <a:cubicBezTo>
                      <a:pt x="15441" y="61141"/>
                      <a:pt x="1725" y="69523"/>
                      <a:pt x="106" y="82572"/>
                    </a:cubicBezTo>
                    <a:cubicBezTo>
                      <a:pt x="-1894" y="98384"/>
                      <a:pt x="24966" y="113909"/>
                      <a:pt x="38111" y="113243"/>
                    </a:cubicBezTo>
                    <a:cubicBezTo>
                      <a:pt x="40587" y="113147"/>
                      <a:pt x="41921" y="110957"/>
                      <a:pt x="41349" y="108671"/>
                    </a:cubicBezTo>
                    <a:cubicBezTo>
                      <a:pt x="39158" y="98479"/>
                      <a:pt x="32205" y="97431"/>
                      <a:pt x="24109" y="90954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762F029-924B-47BF-ADCA-C4BC30AFFC2A}"/>
                  </a:ext>
                </a:extLst>
              </p:cNvPr>
              <p:cNvSpPr/>
              <p:nvPr/>
            </p:nvSpPr>
            <p:spPr>
              <a:xfrm>
                <a:off x="7741043" y="-1299764"/>
                <a:ext cx="103198" cy="79024"/>
              </a:xfrm>
              <a:custGeom>
                <a:avLst/>
                <a:gdLst>
                  <a:gd name="connsiteX0" fmla="*/ 0 w 103198"/>
                  <a:gd name="connsiteY0" fmla="*/ 43624 h 79024"/>
                  <a:gd name="connsiteX1" fmla="*/ 101251 w 103198"/>
                  <a:gd name="connsiteY1" fmla="*/ 0 h 79024"/>
                  <a:gd name="connsiteX2" fmla="*/ 60674 w 103198"/>
                  <a:gd name="connsiteY2" fmla="*/ 76867 h 79024"/>
                  <a:gd name="connsiteX3" fmla="*/ 0 w 103198"/>
                  <a:gd name="connsiteY3" fmla="*/ 43624 h 7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98" h="79024">
                    <a:moveTo>
                      <a:pt x="0" y="43624"/>
                    </a:moveTo>
                    <a:cubicBezTo>
                      <a:pt x="0" y="43624"/>
                      <a:pt x="75247" y="16954"/>
                      <a:pt x="101251" y="0"/>
                    </a:cubicBezTo>
                    <a:cubicBezTo>
                      <a:pt x="101251" y="0"/>
                      <a:pt x="116681" y="61627"/>
                      <a:pt x="60674" y="76867"/>
                    </a:cubicBezTo>
                    <a:cubicBezTo>
                      <a:pt x="14764" y="89344"/>
                      <a:pt x="0" y="43624"/>
                      <a:pt x="0" y="436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BF414F31-2413-4A47-9DD7-97B247B137D4}"/>
                  </a:ext>
                </a:extLst>
              </p:cNvPr>
              <p:cNvSpPr/>
              <p:nvPr/>
            </p:nvSpPr>
            <p:spPr>
              <a:xfrm>
                <a:off x="7776547" y="-1206420"/>
                <a:ext cx="107981" cy="41343"/>
              </a:xfrm>
              <a:custGeom>
                <a:avLst/>
                <a:gdLst>
                  <a:gd name="connsiteX0" fmla="*/ 105942 w 107981"/>
                  <a:gd name="connsiteY0" fmla="*/ 97 h 41343"/>
                  <a:gd name="connsiteX1" fmla="*/ 66604 w 107981"/>
                  <a:gd name="connsiteY1" fmla="*/ 19337 h 41343"/>
                  <a:gd name="connsiteX2" fmla="*/ 1357 w 107981"/>
                  <a:gd name="connsiteY2" fmla="*/ 37816 h 41343"/>
                  <a:gd name="connsiteX3" fmla="*/ 1357 w 107981"/>
                  <a:gd name="connsiteY3" fmla="*/ 40673 h 41343"/>
                  <a:gd name="connsiteX4" fmla="*/ 107561 w 107981"/>
                  <a:gd name="connsiteY4" fmla="*/ 2954 h 41343"/>
                  <a:gd name="connsiteX5" fmla="*/ 105942 w 107981"/>
                  <a:gd name="connsiteY5" fmla="*/ 97 h 4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981" h="41343">
                    <a:moveTo>
                      <a:pt x="105942" y="97"/>
                    </a:moveTo>
                    <a:cubicBezTo>
                      <a:pt x="91654" y="4573"/>
                      <a:pt x="79748" y="12193"/>
                      <a:pt x="66604" y="19337"/>
                    </a:cubicBezTo>
                    <a:cubicBezTo>
                      <a:pt x="46315" y="30196"/>
                      <a:pt x="24408" y="36577"/>
                      <a:pt x="1357" y="37816"/>
                    </a:cubicBezTo>
                    <a:cubicBezTo>
                      <a:pt x="-452" y="37911"/>
                      <a:pt x="-452" y="40387"/>
                      <a:pt x="1357" y="40673"/>
                    </a:cubicBezTo>
                    <a:cubicBezTo>
                      <a:pt x="37552" y="44864"/>
                      <a:pt x="81939" y="29053"/>
                      <a:pt x="107561" y="2954"/>
                    </a:cubicBezTo>
                    <a:cubicBezTo>
                      <a:pt x="108609" y="1621"/>
                      <a:pt x="107561" y="-475"/>
                      <a:pt x="105942" y="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3BFF7D99-698D-4BC8-A92C-1338A6F19ACF}"/>
              </a:ext>
            </a:extLst>
          </p:cNvPr>
          <p:cNvGrpSpPr/>
          <p:nvPr userDrawn="1"/>
        </p:nvGrpSpPr>
        <p:grpSpPr>
          <a:xfrm>
            <a:off x="91130" y="77755"/>
            <a:ext cx="2021458" cy="1142669"/>
            <a:chOff x="4687599" y="547917"/>
            <a:chExt cx="2021458" cy="1142669"/>
          </a:xfrm>
        </p:grpSpPr>
        <p:pic>
          <p:nvPicPr>
            <p:cNvPr id="154" name="图片 153">
              <a:extLst>
                <a:ext uri="{FF2B5EF4-FFF2-40B4-BE49-F238E27FC236}">
                  <a16:creationId xmlns:a16="http://schemas.microsoft.com/office/drawing/2014/main" id="{545561D1-A2DD-44D2-A10E-ACFDC3A27F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47329" y="688545"/>
              <a:ext cx="1750824" cy="989836"/>
            </a:xfrm>
            <a:prstGeom prst="rect">
              <a:avLst/>
            </a:prstGeom>
          </p:spPr>
        </p:pic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8FBEBF3-6CED-4EC5-891A-18C2EE6CC271}"/>
                </a:ext>
              </a:extLst>
            </p:cNvPr>
            <p:cNvSpPr/>
            <p:nvPr/>
          </p:nvSpPr>
          <p:spPr>
            <a:xfrm rot="2355516">
              <a:off x="6255881" y="547917"/>
              <a:ext cx="453176" cy="1142669"/>
            </a:xfrm>
            <a:custGeom>
              <a:avLst/>
              <a:gdLst>
                <a:gd name="connsiteX0" fmla="*/ 361583 w 453176"/>
                <a:gd name="connsiteY0" fmla="*/ 29 h 1142669"/>
                <a:gd name="connsiteX1" fmla="*/ 440197 w 453176"/>
                <a:gd name="connsiteY1" fmla="*/ 538408 h 1142669"/>
                <a:gd name="connsiteX2" fmla="*/ 286020 w 453176"/>
                <a:gd name="connsiteY2" fmla="*/ 1075349 h 1142669"/>
                <a:gd name="connsiteX3" fmla="*/ 241190 w 453176"/>
                <a:gd name="connsiteY3" fmla="*/ 1126926 h 1142669"/>
                <a:gd name="connsiteX4" fmla="*/ 240675 w 453176"/>
                <a:gd name="connsiteY4" fmla="*/ 1123288 h 1142669"/>
                <a:gd name="connsiteX5" fmla="*/ 223928 w 453176"/>
                <a:gd name="connsiteY5" fmla="*/ 883317 h 1142669"/>
                <a:gd name="connsiteX6" fmla="*/ 230734 w 453176"/>
                <a:gd name="connsiteY6" fmla="*/ 595921 h 1142669"/>
                <a:gd name="connsiteX7" fmla="*/ 244175 w 453176"/>
                <a:gd name="connsiteY7" fmla="*/ 466432 h 1142669"/>
                <a:gd name="connsiteX8" fmla="*/ 267147 w 453176"/>
                <a:gd name="connsiteY8" fmla="*/ 333028 h 1142669"/>
                <a:gd name="connsiteX9" fmla="*/ 264085 w 453176"/>
                <a:gd name="connsiteY9" fmla="*/ 331836 h 1142669"/>
                <a:gd name="connsiteX10" fmla="*/ 233116 w 453176"/>
                <a:gd name="connsiteY10" fmla="*/ 449246 h 1142669"/>
                <a:gd name="connsiteX11" fmla="*/ 210996 w 453176"/>
                <a:gd name="connsiteY11" fmla="*/ 567165 h 1142669"/>
                <a:gd name="connsiteX12" fmla="*/ 192619 w 453176"/>
                <a:gd name="connsiteY12" fmla="*/ 811511 h 1142669"/>
                <a:gd name="connsiteX13" fmla="*/ 201847 w 453176"/>
                <a:gd name="connsiteY13" fmla="*/ 1055943 h 1142669"/>
                <a:gd name="connsiteX14" fmla="*/ 212161 w 453176"/>
                <a:gd name="connsiteY14" fmla="*/ 1142669 h 1142669"/>
                <a:gd name="connsiteX15" fmla="*/ 196648 w 453176"/>
                <a:gd name="connsiteY15" fmla="*/ 1135806 h 1142669"/>
                <a:gd name="connsiteX16" fmla="*/ 2040 w 453176"/>
                <a:gd name="connsiteY16" fmla="*/ 711968 h 1142669"/>
                <a:gd name="connsiteX17" fmla="*/ 361583 w 453176"/>
                <a:gd name="connsiteY17" fmla="*/ 29 h 114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3176" h="1142669">
                  <a:moveTo>
                    <a:pt x="361583" y="29"/>
                  </a:moveTo>
                  <a:cubicBezTo>
                    <a:pt x="485118" y="4112"/>
                    <a:pt x="451937" y="234166"/>
                    <a:pt x="440197" y="538408"/>
                  </a:cubicBezTo>
                  <a:cubicBezTo>
                    <a:pt x="429922" y="804619"/>
                    <a:pt x="415350" y="915281"/>
                    <a:pt x="286020" y="1075349"/>
                  </a:cubicBezTo>
                  <a:lnTo>
                    <a:pt x="241190" y="1126926"/>
                  </a:lnTo>
                  <a:lnTo>
                    <a:pt x="240675" y="1123288"/>
                  </a:lnTo>
                  <a:cubicBezTo>
                    <a:pt x="231968" y="1043542"/>
                    <a:pt x="226097" y="963547"/>
                    <a:pt x="223928" y="883317"/>
                  </a:cubicBezTo>
                  <a:cubicBezTo>
                    <a:pt x="221057" y="787468"/>
                    <a:pt x="223328" y="691533"/>
                    <a:pt x="230734" y="595921"/>
                  </a:cubicBezTo>
                  <a:cubicBezTo>
                    <a:pt x="234307" y="552702"/>
                    <a:pt x="238391" y="509481"/>
                    <a:pt x="244175" y="466432"/>
                  </a:cubicBezTo>
                  <a:cubicBezTo>
                    <a:pt x="249962" y="423382"/>
                    <a:pt x="258640" y="377439"/>
                    <a:pt x="267147" y="333028"/>
                  </a:cubicBezTo>
                  <a:cubicBezTo>
                    <a:pt x="267147" y="330475"/>
                    <a:pt x="264936" y="329114"/>
                    <a:pt x="264085" y="331836"/>
                  </a:cubicBezTo>
                  <a:cubicBezTo>
                    <a:pt x="251662" y="370463"/>
                    <a:pt x="243495" y="410109"/>
                    <a:pt x="233116" y="449246"/>
                  </a:cubicBezTo>
                  <a:cubicBezTo>
                    <a:pt x="223519" y="488110"/>
                    <a:pt x="216134" y="527467"/>
                    <a:pt x="210996" y="567165"/>
                  </a:cubicBezTo>
                  <a:cubicBezTo>
                    <a:pt x="199515" y="648126"/>
                    <a:pt x="193375" y="729750"/>
                    <a:pt x="192619" y="811511"/>
                  </a:cubicBezTo>
                  <a:cubicBezTo>
                    <a:pt x="192408" y="893110"/>
                    <a:pt x="195489" y="974654"/>
                    <a:pt x="201847" y="1055943"/>
                  </a:cubicBezTo>
                  <a:lnTo>
                    <a:pt x="212161" y="1142669"/>
                  </a:lnTo>
                  <a:lnTo>
                    <a:pt x="196648" y="1135806"/>
                  </a:lnTo>
                  <a:cubicBezTo>
                    <a:pt x="123234" y="1095578"/>
                    <a:pt x="-18656" y="964483"/>
                    <a:pt x="2040" y="711968"/>
                  </a:cubicBezTo>
                  <a:cubicBezTo>
                    <a:pt x="25692" y="423381"/>
                    <a:pt x="238049" y="-4055"/>
                    <a:pt x="361583" y="29"/>
                  </a:cubicBezTo>
                  <a:close/>
                </a:path>
              </a:pathLst>
            </a:custGeom>
            <a:gradFill>
              <a:gsLst>
                <a:gs pos="0">
                  <a:srgbClr val="5DD826"/>
                </a:gs>
                <a:gs pos="92000">
                  <a:srgbClr val="31B8B4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D" sz="1200" dirty="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7F9158D-84FB-4669-845F-F00D794F969A}"/>
                </a:ext>
              </a:extLst>
            </p:cNvPr>
            <p:cNvSpPr/>
            <p:nvPr/>
          </p:nvSpPr>
          <p:spPr>
            <a:xfrm rot="18853125">
              <a:off x="4872990" y="972436"/>
              <a:ext cx="243700" cy="614482"/>
            </a:xfrm>
            <a:custGeom>
              <a:avLst/>
              <a:gdLst>
                <a:gd name="connsiteX0" fmla="*/ 361583 w 453176"/>
                <a:gd name="connsiteY0" fmla="*/ 29 h 1142669"/>
                <a:gd name="connsiteX1" fmla="*/ 440197 w 453176"/>
                <a:gd name="connsiteY1" fmla="*/ 538408 h 1142669"/>
                <a:gd name="connsiteX2" fmla="*/ 286020 w 453176"/>
                <a:gd name="connsiteY2" fmla="*/ 1075349 h 1142669"/>
                <a:gd name="connsiteX3" fmla="*/ 241190 w 453176"/>
                <a:gd name="connsiteY3" fmla="*/ 1126926 h 1142669"/>
                <a:gd name="connsiteX4" fmla="*/ 240675 w 453176"/>
                <a:gd name="connsiteY4" fmla="*/ 1123288 h 1142669"/>
                <a:gd name="connsiteX5" fmla="*/ 223928 w 453176"/>
                <a:gd name="connsiteY5" fmla="*/ 883317 h 1142669"/>
                <a:gd name="connsiteX6" fmla="*/ 230734 w 453176"/>
                <a:gd name="connsiteY6" fmla="*/ 595921 h 1142669"/>
                <a:gd name="connsiteX7" fmla="*/ 244175 w 453176"/>
                <a:gd name="connsiteY7" fmla="*/ 466432 h 1142669"/>
                <a:gd name="connsiteX8" fmla="*/ 267147 w 453176"/>
                <a:gd name="connsiteY8" fmla="*/ 333028 h 1142669"/>
                <a:gd name="connsiteX9" fmla="*/ 264085 w 453176"/>
                <a:gd name="connsiteY9" fmla="*/ 331836 h 1142669"/>
                <a:gd name="connsiteX10" fmla="*/ 233116 w 453176"/>
                <a:gd name="connsiteY10" fmla="*/ 449246 h 1142669"/>
                <a:gd name="connsiteX11" fmla="*/ 210996 w 453176"/>
                <a:gd name="connsiteY11" fmla="*/ 567165 h 1142669"/>
                <a:gd name="connsiteX12" fmla="*/ 192619 w 453176"/>
                <a:gd name="connsiteY12" fmla="*/ 811511 h 1142669"/>
                <a:gd name="connsiteX13" fmla="*/ 201847 w 453176"/>
                <a:gd name="connsiteY13" fmla="*/ 1055943 h 1142669"/>
                <a:gd name="connsiteX14" fmla="*/ 212161 w 453176"/>
                <a:gd name="connsiteY14" fmla="*/ 1142669 h 1142669"/>
                <a:gd name="connsiteX15" fmla="*/ 196648 w 453176"/>
                <a:gd name="connsiteY15" fmla="*/ 1135806 h 1142669"/>
                <a:gd name="connsiteX16" fmla="*/ 2040 w 453176"/>
                <a:gd name="connsiteY16" fmla="*/ 711968 h 1142669"/>
                <a:gd name="connsiteX17" fmla="*/ 361583 w 453176"/>
                <a:gd name="connsiteY17" fmla="*/ 29 h 114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3176" h="1142669">
                  <a:moveTo>
                    <a:pt x="361583" y="29"/>
                  </a:moveTo>
                  <a:cubicBezTo>
                    <a:pt x="485118" y="4112"/>
                    <a:pt x="451937" y="234166"/>
                    <a:pt x="440197" y="538408"/>
                  </a:cubicBezTo>
                  <a:cubicBezTo>
                    <a:pt x="429922" y="804619"/>
                    <a:pt x="415350" y="915281"/>
                    <a:pt x="286020" y="1075349"/>
                  </a:cubicBezTo>
                  <a:lnTo>
                    <a:pt x="241190" y="1126926"/>
                  </a:lnTo>
                  <a:lnTo>
                    <a:pt x="240675" y="1123288"/>
                  </a:lnTo>
                  <a:cubicBezTo>
                    <a:pt x="231968" y="1043542"/>
                    <a:pt x="226097" y="963547"/>
                    <a:pt x="223928" y="883317"/>
                  </a:cubicBezTo>
                  <a:cubicBezTo>
                    <a:pt x="221057" y="787468"/>
                    <a:pt x="223328" y="691533"/>
                    <a:pt x="230734" y="595921"/>
                  </a:cubicBezTo>
                  <a:cubicBezTo>
                    <a:pt x="234307" y="552702"/>
                    <a:pt x="238391" y="509481"/>
                    <a:pt x="244175" y="466432"/>
                  </a:cubicBezTo>
                  <a:cubicBezTo>
                    <a:pt x="249962" y="423382"/>
                    <a:pt x="258640" y="377439"/>
                    <a:pt x="267147" y="333028"/>
                  </a:cubicBezTo>
                  <a:cubicBezTo>
                    <a:pt x="267147" y="330475"/>
                    <a:pt x="264936" y="329114"/>
                    <a:pt x="264085" y="331836"/>
                  </a:cubicBezTo>
                  <a:cubicBezTo>
                    <a:pt x="251662" y="370463"/>
                    <a:pt x="243495" y="410109"/>
                    <a:pt x="233116" y="449246"/>
                  </a:cubicBezTo>
                  <a:cubicBezTo>
                    <a:pt x="223519" y="488110"/>
                    <a:pt x="216134" y="527467"/>
                    <a:pt x="210996" y="567165"/>
                  </a:cubicBezTo>
                  <a:cubicBezTo>
                    <a:pt x="199515" y="648126"/>
                    <a:pt x="193375" y="729750"/>
                    <a:pt x="192619" y="811511"/>
                  </a:cubicBezTo>
                  <a:cubicBezTo>
                    <a:pt x="192408" y="893110"/>
                    <a:pt x="195489" y="974654"/>
                    <a:pt x="201847" y="1055943"/>
                  </a:cubicBezTo>
                  <a:lnTo>
                    <a:pt x="212161" y="1142669"/>
                  </a:lnTo>
                  <a:lnTo>
                    <a:pt x="196648" y="1135806"/>
                  </a:lnTo>
                  <a:cubicBezTo>
                    <a:pt x="123234" y="1095578"/>
                    <a:pt x="-18656" y="964483"/>
                    <a:pt x="2040" y="711968"/>
                  </a:cubicBezTo>
                  <a:cubicBezTo>
                    <a:pt x="25692" y="423381"/>
                    <a:pt x="238049" y="-4055"/>
                    <a:pt x="361583" y="29"/>
                  </a:cubicBezTo>
                  <a:close/>
                </a:path>
              </a:pathLst>
            </a:custGeom>
            <a:gradFill>
              <a:gsLst>
                <a:gs pos="0">
                  <a:srgbClr val="5DD826"/>
                </a:gs>
                <a:gs pos="92000">
                  <a:srgbClr val="31B8B4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D" sz="1200" dirty="0"/>
            </a:p>
          </p:txBody>
        </p:sp>
      </p:grp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443E1338-2C8B-4B5B-ABBE-87F7BB07EC03}"/>
              </a:ext>
            </a:extLst>
          </p:cNvPr>
          <p:cNvSpPr/>
          <p:nvPr userDrawn="1"/>
        </p:nvSpPr>
        <p:spPr>
          <a:xfrm>
            <a:off x="4854185" y="6437531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100000">
                <a:srgbClr val="C0F0AA"/>
              </a:gs>
              <a:gs pos="0">
                <a:srgbClr val="61D07D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2022/3/20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06" r:id="rId12"/>
    <p:sldLayoutId id="214748370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10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任意多边形: 形状 795">
            <a:extLst>
              <a:ext uri="{FF2B5EF4-FFF2-40B4-BE49-F238E27FC236}">
                <a16:creationId xmlns:a16="http://schemas.microsoft.com/office/drawing/2014/main" id="{92D1ACAD-4462-4681-AA89-2CBDD1B45403}"/>
              </a:ext>
            </a:extLst>
          </p:cNvPr>
          <p:cNvSpPr/>
          <p:nvPr/>
        </p:nvSpPr>
        <p:spPr>
          <a:xfrm rot="1618778">
            <a:off x="-376796" y="-2569347"/>
            <a:ext cx="12180112" cy="10173823"/>
          </a:xfrm>
          <a:custGeom>
            <a:avLst/>
            <a:gdLst>
              <a:gd name="connsiteX0" fmla="*/ 12011114 w 12180112"/>
              <a:gd name="connsiteY0" fmla="*/ 2440745 h 10173823"/>
              <a:gd name="connsiteX1" fmla="*/ 12180112 w 12180112"/>
              <a:gd name="connsiteY1" fmla="*/ 2772714 h 10173823"/>
              <a:gd name="connsiteX2" fmla="*/ 12180112 w 12180112"/>
              <a:gd name="connsiteY2" fmla="*/ 5324321 h 10173823"/>
              <a:gd name="connsiteX3" fmla="*/ 12011114 w 12180112"/>
              <a:gd name="connsiteY3" fmla="*/ 5324320 h 10173823"/>
              <a:gd name="connsiteX4" fmla="*/ 11596937 w 12180112"/>
              <a:gd name="connsiteY4" fmla="*/ 1627163 h 10173823"/>
              <a:gd name="connsiteX5" fmla="*/ 11765935 w 12180112"/>
              <a:gd name="connsiteY5" fmla="*/ 1959131 h 10173823"/>
              <a:gd name="connsiteX6" fmla="*/ 11765935 w 12180112"/>
              <a:gd name="connsiteY6" fmla="*/ 5535169 h 10173823"/>
              <a:gd name="connsiteX7" fmla="*/ 11596938 w 12180112"/>
              <a:gd name="connsiteY7" fmla="*/ 5535168 h 10173823"/>
              <a:gd name="connsiteX8" fmla="*/ 11182761 w 12180112"/>
              <a:gd name="connsiteY8" fmla="*/ 813581 h 10173823"/>
              <a:gd name="connsiteX9" fmla="*/ 11351759 w 12180112"/>
              <a:gd name="connsiteY9" fmla="*/ 1145550 h 10173823"/>
              <a:gd name="connsiteX10" fmla="*/ 11351759 w 12180112"/>
              <a:gd name="connsiteY10" fmla="*/ 5746017 h 10173823"/>
              <a:gd name="connsiteX11" fmla="*/ 11182761 w 12180112"/>
              <a:gd name="connsiteY11" fmla="*/ 5746016 h 10173823"/>
              <a:gd name="connsiteX12" fmla="*/ 10768585 w 12180112"/>
              <a:gd name="connsiteY12" fmla="*/ 0 h 10173823"/>
              <a:gd name="connsiteX13" fmla="*/ 10937582 w 12180112"/>
              <a:gd name="connsiteY13" fmla="*/ 331968 h 10173823"/>
              <a:gd name="connsiteX14" fmla="*/ 10937583 w 12180112"/>
              <a:gd name="connsiteY14" fmla="*/ 5956865 h 10173823"/>
              <a:gd name="connsiteX15" fmla="*/ 10768585 w 12180112"/>
              <a:gd name="connsiteY15" fmla="*/ 5956864 h 10173823"/>
              <a:gd name="connsiteX16" fmla="*/ 10354409 w 12180112"/>
              <a:gd name="connsiteY16" fmla="*/ 91009 h 10173823"/>
              <a:gd name="connsiteX17" fmla="*/ 10523406 w 12180112"/>
              <a:gd name="connsiteY17" fmla="*/ 4976 h 10173823"/>
              <a:gd name="connsiteX18" fmla="*/ 10523406 w 12180112"/>
              <a:gd name="connsiteY18" fmla="*/ 6167713 h 10173823"/>
              <a:gd name="connsiteX19" fmla="*/ 10354408 w 12180112"/>
              <a:gd name="connsiteY19" fmla="*/ 6167712 h 10173823"/>
              <a:gd name="connsiteX20" fmla="*/ 9940232 w 12180112"/>
              <a:gd name="connsiteY20" fmla="*/ 301857 h 10173823"/>
              <a:gd name="connsiteX21" fmla="*/ 10109230 w 12180112"/>
              <a:gd name="connsiteY21" fmla="*/ 215824 h 10173823"/>
              <a:gd name="connsiteX22" fmla="*/ 10109229 w 12180112"/>
              <a:gd name="connsiteY22" fmla="*/ 6378561 h 10173823"/>
              <a:gd name="connsiteX23" fmla="*/ 9940232 w 12180112"/>
              <a:gd name="connsiteY23" fmla="*/ 6378560 h 10173823"/>
              <a:gd name="connsiteX24" fmla="*/ 9526056 w 12180112"/>
              <a:gd name="connsiteY24" fmla="*/ 512705 h 10173823"/>
              <a:gd name="connsiteX25" fmla="*/ 9695053 w 12180112"/>
              <a:gd name="connsiteY25" fmla="*/ 426672 h 10173823"/>
              <a:gd name="connsiteX26" fmla="*/ 9695053 w 12180112"/>
              <a:gd name="connsiteY26" fmla="*/ 6589409 h 10173823"/>
              <a:gd name="connsiteX27" fmla="*/ 9526055 w 12180112"/>
              <a:gd name="connsiteY27" fmla="*/ 6589409 h 10173823"/>
              <a:gd name="connsiteX28" fmla="*/ 9111878 w 12180112"/>
              <a:gd name="connsiteY28" fmla="*/ 723554 h 10173823"/>
              <a:gd name="connsiteX29" fmla="*/ 9280876 w 12180112"/>
              <a:gd name="connsiteY29" fmla="*/ 637521 h 10173823"/>
              <a:gd name="connsiteX30" fmla="*/ 9280876 w 12180112"/>
              <a:gd name="connsiteY30" fmla="*/ 6800257 h 10173823"/>
              <a:gd name="connsiteX31" fmla="*/ 9111878 w 12180112"/>
              <a:gd name="connsiteY31" fmla="*/ 6800257 h 10173823"/>
              <a:gd name="connsiteX32" fmla="*/ 8697702 w 12180112"/>
              <a:gd name="connsiteY32" fmla="*/ 934402 h 10173823"/>
              <a:gd name="connsiteX33" fmla="*/ 8866700 w 12180112"/>
              <a:gd name="connsiteY33" fmla="*/ 848368 h 10173823"/>
              <a:gd name="connsiteX34" fmla="*/ 8866700 w 12180112"/>
              <a:gd name="connsiteY34" fmla="*/ 7011105 h 10173823"/>
              <a:gd name="connsiteX35" fmla="*/ 8697702 w 12180112"/>
              <a:gd name="connsiteY35" fmla="*/ 7011105 h 10173823"/>
              <a:gd name="connsiteX36" fmla="*/ 8283525 w 12180112"/>
              <a:gd name="connsiteY36" fmla="*/ 1145250 h 10173823"/>
              <a:gd name="connsiteX37" fmla="*/ 8452523 w 12180112"/>
              <a:gd name="connsiteY37" fmla="*/ 1059217 h 10173823"/>
              <a:gd name="connsiteX38" fmla="*/ 8452523 w 12180112"/>
              <a:gd name="connsiteY38" fmla="*/ 7221953 h 10173823"/>
              <a:gd name="connsiteX39" fmla="*/ 8283525 w 12180112"/>
              <a:gd name="connsiteY39" fmla="*/ 7221953 h 10173823"/>
              <a:gd name="connsiteX40" fmla="*/ 7869350 w 12180112"/>
              <a:gd name="connsiteY40" fmla="*/ 1356097 h 10173823"/>
              <a:gd name="connsiteX41" fmla="*/ 8038347 w 12180112"/>
              <a:gd name="connsiteY41" fmla="*/ 1270065 h 10173823"/>
              <a:gd name="connsiteX42" fmla="*/ 8038348 w 12180112"/>
              <a:gd name="connsiteY42" fmla="*/ 7432801 h 10173823"/>
              <a:gd name="connsiteX43" fmla="*/ 7869350 w 12180112"/>
              <a:gd name="connsiteY43" fmla="*/ 7432800 h 10173823"/>
              <a:gd name="connsiteX44" fmla="*/ 7455173 w 12180112"/>
              <a:gd name="connsiteY44" fmla="*/ 1566945 h 10173823"/>
              <a:gd name="connsiteX45" fmla="*/ 7624171 w 12180112"/>
              <a:gd name="connsiteY45" fmla="*/ 1480913 h 10173823"/>
              <a:gd name="connsiteX46" fmla="*/ 7624171 w 12180112"/>
              <a:gd name="connsiteY46" fmla="*/ 7643649 h 10173823"/>
              <a:gd name="connsiteX47" fmla="*/ 7455173 w 12180112"/>
              <a:gd name="connsiteY47" fmla="*/ 7643649 h 10173823"/>
              <a:gd name="connsiteX48" fmla="*/ 7040997 w 12180112"/>
              <a:gd name="connsiteY48" fmla="*/ 1777793 h 10173823"/>
              <a:gd name="connsiteX49" fmla="*/ 7209995 w 12180112"/>
              <a:gd name="connsiteY49" fmla="*/ 1691760 h 10173823"/>
              <a:gd name="connsiteX50" fmla="*/ 7209995 w 12180112"/>
              <a:gd name="connsiteY50" fmla="*/ 7854496 h 10173823"/>
              <a:gd name="connsiteX51" fmla="*/ 7040998 w 12180112"/>
              <a:gd name="connsiteY51" fmla="*/ 7854496 h 10173823"/>
              <a:gd name="connsiteX52" fmla="*/ 6626821 w 12180112"/>
              <a:gd name="connsiteY52" fmla="*/ 1988641 h 10173823"/>
              <a:gd name="connsiteX53" fmla="*/ 6795818 w 12180112"/>
              <a:gd name="connsiteY53" fmla="*/ 1902608 h 10173823"/>
              <a:gd name="connsiteX54" fmla="*/ 6795819 w 12180112"/>
              <a:gd name="connsiteY54" fmla="*/ 8065344 h 10173823"/>
              <a:gd name="connsiteX55" fmla="*/ 6626822 w 12180112"/>
              <a:gd name="connsiteY55" fmla="*/ 8065344 h 10173823"/>
              <a:gd name="connsiteX56" fmla="*/ 6212645 w 12180112"/>
              <a:gd name="connsiteY56" fmla="*/ 2199489 h 10173823"/>
              <a:gd name="connsiteX57" fmla="*/ 6381642 w 12180112"/>
              <a:gd name="connsiteY57" fmla="*/ 2113456 h 10173823"/>
              <a:gd name="connsiteX58" fmla="*/ 6381643 w 12180112"/>
              <a:gd name="connsiteY58" fmla="*/ 8276192 h 10173823"/>
              <a:gd name="connsiteX59" fmla="*/ 6212646 w 12180112"/>
              <a:gd name="connsiteY59" fmla="*/ 8276192 h 10173823"/>
              <a:gd name="connsiteX60" fmla="*/ 5798468 w 12180112"/>
              <a:gd name="connsiteY60" fmla="*/ 2410337 h 10173823"/>
              <a:gd name="connsiteX61" fmla="*/ 5967466 w 12180112"/>
              <a:gd name="connsiteY61" fmla="*/ 2324304 h 10173823"/>
              <a:gd name="connsiteX62" fmla="*/ 5967467 w 12180112"/>
              <a:gd name="connsiteY62" fmla="*/ 8487040 h 10173823"/>
              <a:gd name="connsiteX63" fmla="*/ 5798469 w 12180112"/>
              <a:gd name="connsiteY63" fmla="*/ 8487040 h 10173823"/>
              <a:gd name="connsiteX64" fmla="*/ 5384292 w 12180112"/>
              <a:gd name="connsiteY64" fmla="*/ 2621185 h 10173823"/>
              <a:gd name="connsiteX65" fmla="*/ 5553290 w 12180112"/>
              <a:gd name="connsiteY65" fmla="*/ 2535152 h 10173823"/>
              <a:gd name="connsiteX66" fmla="*/ 5553291 w 12180112"/>
              <a:gd name="connsiteY66" fmla="*/ 8697888 h 10173823"/>
              <a:gd name="connsiteX67" fmla="*/ 5384293 w 12180112"/>
              <a:gd name="connsiteY67" fmla="*/ 8697887 h 10173823"/>
              <a:gd name="connsiteX68" fmla="*/ 4970116 w 12180112"/>
              <a:gd name="connsiteY68" fmla="*/ 2832033 h 10173823"/>
              <a:gd name="connsiteX69" fmla="*/ 5139113 w 12180112"/>
              <a:gd name="connsiteY69" fmla="*/ 2746000 h 10173823"/>
              <a:gd name="connsiteX70" fmla="*/ 5139115 w 12180112"/>
              <a:gd name="connsiteY70" fmla="*/ 8908735 h 10173823"/>
              <a:gd name="connsiteX71" fmla="*/ 4970117 w 12180112"/>
              <a:gd name="connsiteY71" fmla="*/ 8908735 h 10173823"/>
              <a:gd name="connsiteX72" fmla="*/ 4555939 w 12180112"/>
              <a:gd name="connsiteY72" fmla="*/ 3042881 h 10173823"/>
              <a:gd name="connsiteX73" fmla="*/ 4724937 w 12180112"/>
              <a:gd name="connsiteY73" fmla="*/ 2956848 h 10173823"/>
              <a:gd name="connsiteX74" fmla="*/ 4724939 w 12180112"/>
              <a:gd name="connsiteY74" fmla="*/ 9119583 h 10173823"/>
              <a:gd name="connsiteX75" fmla="*/ 4555942 w 12180112"/>
              <a:gd name="connsiteY75" fmla="*/ 9119583 h 10173823"/>
              <a:gd name="connsiteX76" fmla="*/ 4141763 w 12180112"/>
              <a:gd name="connsiteY76" fmla="*/ 3253729 h 10173823"/>
              <a:gd name="connsiteX77" fmla="*/ 4310761 w 12180112"/>
              <a:gd name="connsiteY77" fmla="*/ 3167696 h 10173823"/>
              <a:gd name="connsiteX78" fmla="*/ 4310763 w 12180112"/>
              <a:gd name="connsiteY78" fmla="*/ 9330431 h 10173823"/>
              <a:gd name="connsiteX79" fmla="*/ 4141764 w 12180112"/>
              <a:gd name="connsiteY79" fmla="*/ 9330431 h 10173823"/>
              <a:gd name="connsiteX80" fmla="*/ 3727586 w 12180112"/>
              <a:gd name="connsiteY80" fmla="*/ 3464577 h 10173823"/>
              <a:gd name="connsiteX81" fmla="*/ 3896584 w 12180112"/>
              <a:gd name="connsiteY81" fmla="*/ 3378544 h 10173823"/>
              <a:gd name="connsiteX82" fmla="*/ 3896586 w 12180112"/>
              <a:gd name="connsiteY82" fmla="*/ 9541279 h 10173823"/>
              <a:gd name="connsiteX83" fmla="*/ 3727588 w 12180112"/>
              <a:gd name="connsiteY83" fmla="*/ 9541279 h 10173823"/>
              <a:gd name="connsiteX84" fmla="*/ 3313410 w 12180112"/>
              <a:gd name="connsiteY84" fmla="*/ 3675425 h 10173823"/>
              <a:gd name="connsiteX85" fmla="*/ 3482408 w 12180112"/>
              <a:gd name="connsiteY85" fmla="*/ 3589392 h 10173823"/>
              <a:gd name="connsiteX86" fmla="*/ 3482409 w 12180112"/>
              <a:gd name="connsiteY86" fmla="*/ 9752127 h 10173823"/>
              <a:gd name="connsiteX87" fmla="*/ 3313411 w 12180112"/>
              <a:gd name="connsiteY87" fmla="*/ 9752127 h 10173823"/>
              <a:gd name="connsiteX88" fmla="*/ 2899234 w 12180112"/>
              <a:gd name="connsiteY88" fmla="*/ 3886273 h 10173823"/>
              <a:gd name="connsiteX89" fmla="*/ 3068232 w 12180112"/>
              <a:gd name="connsiteY89" fmla="*/ 3800240 h 10173823"/>
              <a:gd name="connsiteX90" fmla="*/ 3068233 w 12180112"/>
              <a:gd name="connsiteY90" fmla="*/ 9962975 h 10173823"/>
              <a:gd name="connsiteX91" fmla="*/ 2899236 w 12180112"/>
              <a:gd name="connsiteY91" fmla="*/ 9962975 h 10173823"/>
              <a:gd name="connsiteX92" fmla="*/ 2485058 w 12180112"/>
              <a:gd name="connsiteY92" fmla="*/ 4097121 h 10173823"/>
              <a:gd name="connsiteX93" fmla="*/ 2654056 w 12180112"/>
              <a:gd name="connsiteY93" fmla="*/ 4011088 h 10173823"/>
              <a:gd name="connsiteX94" fmla="*/ 2654057 w 12180112"/>
              <a:gd name="connsiteY94" fmla="*/ 10173823 h 10173823"/>
              <a:gd name="connsiteX95" fmla="*/ 2485059 w 12180112"/>
              <a:gd name="connsiteY95" fmla="*/ 10173823 h 10173823"/>
              <a:gd name="connsiteX96" fmla="*/ 2070881 w 12180112"/>
              <a:gd name="connsiteY96" fmla="*/ 4307969 h 10173823"/>
              <a:gd name="connsiteX97" fmla="*/ 2239879 w 12180112"/>
              <a:gd name="connsiteY97" fmla="*/ 4221936 h 10173823"/>
              <a:gd name="connsiteX98" fmla="*/ 2239880 w 12180112"/>
              <a:gd name="connsiteY98" fmla="*/ 10117194 h 10173823"/>
              <a:gd name="connsiteX99" fmla="*/ 2070883 w 12180112"/>
              <a:gd name="connsiteY99" fmla="*/ 9785227 h 10173823"/>
              <a:gd name="connsiteX100" fmla="*/ 1656705 w 12180112"/>
              <a:gd name="connsiteY100" fmla="*/ 4518817 h 10173823"/>
              <a:gd name="connsiteX101" fmla="*/ 1825703 w 12180112"/>
              <a:gd name="connsiteY101" fmla="*/ 4432784 h 10173823"/>
              <a:gd name="connsiteX102" fmla="*/ 1825704 w 12180112"/>
              <a:gd name="connsiteY102" fmla="*/ 9303612 h 10173823"/>
              <a:gd name="connsiteX103" fmla="*/ 1656706 w 12180112"/>
              <a:gd name="connsiteY103" fmla="*/ 8971644 h 10173823"/>
              <a:gd name="connsiteX104" fmla="*/ 1242529 w 12180112"/>
              <a:gd name="connsiteY104" fmla="*/ 4729665 h 10173823"/>
              <a:gd name="connsiteX105" fmla="*/ 1411527 w 12180112"/>
              <a:gd name="connsiteY105" fmla="*/ 4643631 h 10173823"/>
              <a:gd name="connsiteX106" fmla="*/ 1411528 w 12180112"/>
              <a:gd name="connsiteY106" fmla="*/ 8490032 h 10173823"/>
              <a:gd name="connsiteX107" fmla="*/ 1242530 w 12180112"/>
              <a:gd name="connsiteY107" fmla="*/ 8158062 h 10173823"/>
              <a:gd name="connsiteX108" fmla="*/ 828353 w 12180112"/>
              <a:gd name="connsiteY108" fmla="*/ 4940512 h 10173823"/>
              <a:gd name="connsiteX109" fmla="*/ 997351 w 12180112"/>
              <a:gd name="connsiteY109" fmla="*/ 4854479 h 10173823"/>
              <a:gd name="connsiteX110" fmla="*/ 997351 w 12180112"/>
              <a:gd name="connsiteY110" fmla="*/ 7676450 h 10173823"/>
              <a:gd name="connsiteX111" fmla="*/ 828354 w 12180112"/>
              <a:gd name="connsiteY111" fmla="*/ 7344481 h 10173823"/>
              <a:gd name="connsiteX112" fmla="*/ 414177 w 12180112"/>
              <a:gd name="connsiteY112" fmla="*/ 5151360 h 10173823"/>
              <a:gd name="connsiteX113" fmla="*/ 583174 w 12180112"/>
              <a:gd name="connsiteY113" fmla="*/ 5065327 h 10173823"/>
              <a:gd name="connsiteX114" fmla="*/ 583175 w 12180112"/>
              <a:gd name="connsiteY114" fmla="*/ 6862867 h 10173823"/>
              <a:gd name="connsiteX115" fmla="*/ 414178 w 12180112"/>
              <a:gd name="connsiteY115" fmla="*/ 6530900 h 10173823"/>
              <a:gd name="connsiteX116" fmla="*/ 0 w 12180112"/>
              <a:gd name="connsiteY116" fmla="*/ 5362208 h 10173823"/>
              <a:gd name="connsiteX117" fmla="*/ 168998 w 12180112"/>
              <a:gd name="connsiteY117" fmla="*/ 5276175 h 10173823"/>
              <a:gd name="connsiteX118" fmla="*/ 168998 w 12180112"/>
              <a:gd name="connsiteY118" fmla="*/ 6049286 h 10173823"/>
              <a:gd name="connsiteX119" fmla="*/ 0 w 12180112"/>
              <a:gd name="connsiteY119" fmla="*/ 5717317 h 1017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2180112" h="10173823">
                <a:moveTo>
                  <a:pt x="12011114" y="2440745"/>
                </a:moveTo>
                <a:lnTo>
                  <a:pt x="12180112" y="2772714"/>
                </a:lnTo>
                <a:lnTo>
                  <a:pt x="12180112" y="5324321"/>
                </a:lnTo>
                <a:lnTo>
                  <a:pt x="12011114" y="5324320"/>
                </a:lnTo>
                <a:close/>
                <a:moveTo>
                  <a:pt x="11596937" y="1627163"/>
                </a:moveTo>
                <a:lnTo>
                  <a:pt x="11765935" y="1959131"/>
                </a:lnTo>
                <a:lnTo>
                  <a:pt x="11765935" y="5535169"/>
                </a:lnTo>
                <a:lnTo>
                  <a:pt x="11596938" y="5535168"/>
                </a:lnTo>
                <a:close/>
                <a:moveTo>
                  <a:pt x="11182761" y="813581"/>
                </a:moveTo>
                <a:lnTo>
                  <a:pt x="11351759" y="1145550"/>
                </a:lnTo>
                <a:lnTo>
                  <a:pt x="11351759" y="5746017"/>
                </a:lnTo>
                <a:lnTo>
                  <a:pt x="11182761" y="5746016"/>
                </a:lnTo>
                <a:close/>
                <a:moveTo>
                  <a:pt x="10768585" y="0"/>
                </a:moveTo>
                <a:lnTo>
                  <a:pt x="10937582" y="331968"/>
                </a:lnTo>
                <a:lnTo>
                  <a:pt x="10937583" y="5956865"/>
                </a:lnTo>
                <a:lnTo>
                  <a:pt x="10768585" y="5956864"/>
                </a:lnTo>
                <a:close/>
                <a:moveTo>
                  <a:pt x="10354409" y="91009"/>
                </a:moveTo>
                <a:lnTo>
                  <a:pt x="10523406" y="4976"/>
                </a:lnTo>
                <a:lnTo>
                  <a:pt x="10523406" y="6167713"/>
                </a:lnTo>
                <a:lnTo>
                  <a:pt x="10354408" y="6167712"/>
                </a:lnTo>
                <a:close/>
                <a:moveTo>
                  <a:pt x="9940232" y="301857"/>
                </a:moveTo>
                <a:lnTo>
                  <a:pt x="10109230" y="215824"/>
                </a:lnTo>
                <a:lnTo>
                  <a:pt x="10109229" y="6378561"/>
                </a:lnTo>
                <a:lnTo>
                  <a:pt x="9940232" y="6378560"/>
                </a:lnTo>
                <a:close/>
                <a:moveTo>
                  <a:pt x="9526056" y="512705"/>
                </a:moveTo>
                <a:lnTo>
                  <a:pt x="9695053" y="426672"/>
                </a:lnTo>
                <a:lnTo>
                  <a:pt x="9695053" y="6589409"/>
                </a:lnTo>
                <a:lnTo>
                  <a:pt x="9526055" y="6589409"/>
                </a:lnTo>
                <a:close/>
                <a:moveTo>
                  <a:pt x="9111878" y="723554"/>
                </a:moveTo>
                <a:lnTo>
                  <a:pt x="9280876" y="637521"/>
                </a:lnTo>
                <a:lnTo>
                  <a:pt x="9280876" y="6800257"/>
                </a:lnTo>
                <a:lnTo>
                  <a:pt x="9111878" y="6800257"/>
                </a:lnTo>
                <a:close/>
                <a:moveTo>
                  <a:pt x="8697702" y="934402"/>
                </a:moveTo>
                <a:lnTo>
                  <a:pt x="8866700" y="848368"/>
                </a:lnTo>
                <a:lnTo>
                  <a:pt x="8866700" y="7011105"/>
                </a:lnTo>
                <a:lnTo>
                  <a:pt x="8697702" y="7011105"/>
                </a:lnTo>
                <a:close/>
                <a:moveTo>
                  <a:pt x="8283525" y="1145250"/>
                </a:moveTo>
                <a:lnTo>
                  <a:pt x="8452523" y="1059217"/>
                </a:lnTo>
                <a:lnTo>
                  <a:pt x="8452523" y="7221953"/>
                </a:lnTo>
                <a:lnTo>
                  <a:pt x="8283525" y="7221953"/>
                </a:lnTo>
                <a:close/>
                <a:moveTo>
                  <a:pt x="7869350" y="1356097"/>
                </a:moveTo>
                <a:lnTo>
                  <a:pt x="8038347" y="1270065"/>
                </a:lnTo>
                <a:lnTo>
                  <a:pt x="8038348" y="7432801"/>
                </a:lnTo>
                <a:lnTo>
                  <a:pt x="7869350" y="7432800"/>
                </a:lnTo>
                <a:close/>
                <a:moveTo>
                  <a:pt x="7455173" y="1566945"/>
                </a:moveTo>
                <a:lnTo>
                  <a:pt x="7624171" y="1480913"/>
                </a:lnTo>
                <a:lnTo>
                  <a:pt x="7624171" y="7643649"/>
                </a:lnTo>
                <a:lnTo>
                  <a:pt x="7455173" y="7643649"/>
                </a:lnTo>
                <a:close/>
                <a:moveTo>
                  <a:pt x="7040997" y="1777793"/>
                </a:moveTo>
                <a:lnTo>
                  <a:pt x="7209995" y="1691760"/>
                </a:lnTo>
                <a:lnTo>
                  <a:pt x="7209995" y="7854496"/>
                </a:lnTo>
                <a:lnTo>
                  <a:pt x="7040998" y="7854496"/>
                </a:lnTo>
                <a:close/>
                <a:moveTo>
                  <a:pt x="6626821" y="1988641"/>
                </a:moveTo>
                <a:lnTo>
                  <a:pt x="6795818" y="1902608"/>
                </a:lnTo>
                <a:lnTo>
                  <a:pt x="6795819" y="8065344"/>
                </a:lnTo>
                <a:lnTo>
                  <a:pt x="6626822" y="8065344"/>
                </a:lnTo>
                <a:close/>
                <a:moveTo>
                  <a:pt x="6212645" y="2199489"/>
                </a:moveTo>
                <a:lnTo>
                  <a:pt x="6381642" y="2113456"/>
                </a:lnTo>
                <a:lnTo>
                  <a:pt x="6381643" y="8276192"/>
                </a:lnTo>
                <a:lnTo>
                  <a:pt x="6212646" y="8276192"/>
                </a:lnTo>
                <a:close/>
                <a:moveTo>
                  <a:pt x="5798468" y="2410337"/>
                </a:moveTo>
                <a:lnTo>
                  <a:pt x="5967466" y="2324304"/>
                </a:lnTo>
                <a:lnTo>
                  <a:pt x="5967467" y="8487040"/>
                </a:lnTo>
                <a:lnTo>
                  <a:pt x="5798469" y="8487040"/>
                </a:lnTo>
                <a:close/>
                <a:moveTo>
                  <a:pt x="5384292" y="2621185"/>
                </a:moveTo>
                <a:lnTo>
                  <a:pt x="5553290" y="2535152"/>
                </a:lnTo>
                <a:lnTo>
                  <a:pt x="5553291" y="8697888"/>
                </a:lnTo>
                <a:lnTo>
                  <a:pt x="5384293" y="8697887"/>
                </a:lnTo>
                <a:close/>
                <a:moveTo>
                  <a:pt x="4970116" y="2832033"/>
                </a:moveTo>
                <a:lnTo>
                  <a:pt x="5139113" y="2746000"/>
                </a:lnTo>
                <a:lnTo>
                  <a:pt x="5139115" y="8908735"/>
                </a:lnTo>
                <a:lnTo>
                  <a:pt x="4970117" y="8908735"/>
                </a:lnTo>
                <a:close/>
                <a:moveTo>
                  <a:pt x="4555939" y="3042881"/>
                </a:moveTo>
                <a:lnTo>
                  <a:pt x="4724937" y="2956848"/>
                </a:lnTo>
                <a:lnTo>
                  <a:pt x="4724939" y="9119583"/>
                </a:lnTo>
                <a:lnTo>
                  <a:pt x="4555942" y="9119583"/>
                </a:lnTo>
                <a:close/>
                <a:moveTo>
                  <a:pt x="4141763" y="3253729"/>
                </a:moveTo>
                <a:lnTo>
                  <a:pt x="4310761" y="3167696"/>
                </a:lnTo>
                <a:lnTo>
                  <a:pt x="4310763" y="9330431"/>
                </a:lnTo>
                <a:lnTo>
                  <a:pt x="4141764" y="9330431"/>
                </a:lnTo>
                <a:close/>
                <a:moveTo>
                  <a:pt x="3727586" y="3464577"/>
                </a:moveTo>
                <a:lnTo>
                  <a:pt x="3896584" y="3378544"/>
                </a:lnTo>
                <a:lnTo>
                  <a:pt x="3896586" y="9541279"/>
                </a:lnTo>
                <a:lnTo>
                  <a:pt x="3727588" y="9541279"/>
                </a:lnTo>
                <a:close/>
                <a:moveTo>
                  <a:pt x="3313410" y="3675425"/>
                </a:moveTo>
                <a:lnTo>
                  <a:pt x="3482408" y="3589392"/>
                </a:lnTo>
                <a:lnTo>
                  <a:pt x="3482409" y="9752127"/>
                </a:lnTo>
                <a:lnTo>
                  <a:pt x="3313411" y="9752127"/>
                </a:lnTo>
                <a:close/>
                <a:moveTo>
                  <a:pt x="2899234" y="3886273"/>
                </a:moveTo>
                <a:lnTo>
                  <a:pt x="3068232" y="3800240"/>
                </a:lnTo>
                <a:lnTo>
                  <a:pt x="3068233" y="9962975"/>
                </a:lnTo>
                <a:lnTo>
                  <a:pt x="2899236" y="9962975"/>
                </a:lnTo>
                <a:close/>
                <a:moveTo>
                  <a:pt x="2485058" y="4097121"/>
                </a:moveTo>
                <a:lnTo>
                  <a:pt x="2654056" y="4011088"/>
                </a:lnTo>
                <a:lnTo>
                  <a:pt x="2654057" y="10173823"/>
                </a:lnTo>
                <a:lnTo>
                  <a:pt x="2485059" y="10173823"/>
                </a:lnTo>
                <a:close/>
                <a:moveTo>
                  <a:pt x="2070881" y="4307969"/>
                </a:moveTo>
                <a:lnTo>
                  <a:pt x="2239879" y="4221936"/>
                </a:lnTo>
                <a:lnTo>
                  <a:pt x="2239880" y="10117194"/>
                </a:lnTo>
                <a:lnTo>
                  <a:pt x="2070883" y="9785227"/>
                </a:lnTo>
                <a:close/>
                <a:moveTo>
                  <a:pt x="1656705" y="4518817"/>
                </a:moveTo>
                <a:lnTo>
                  <a:pt x="1825703" y="4432784"/>
                </a:lnTo>
                <a:lnTo>
                  <a:pt x="1825704" y="9303612"/>
                </a:lnTo>
                <a:lnTo>
                  <a:pt x="1656706" y="8971644"/>
                </a:lnTo>
                <a:close/>
                <a:moveTo>
                  <a:pt x="1242529" y="4729665"/>
                </a:moveTo>
                <a:lnTo>
                  <a:pt x="1411527" y="4643631"/>
                </a:lnTo>
                <a:lnTo>
                  <a:pt x="1411528" y="8490032"/>
                </a:lnTo>
                <a:lnTo>
                  <a:pt x="1242530" y="8158062"/>
                </a:lnTo>
                <a:close/>
                <a:moveTo>
                  <a:pt x="828353" y="4940512"/>
                </a:moveTo>
                <a:lnTo>
                  <a:pt x="997351" y="4854479"/>
                </a:lnTo>
                <a:lnTo>
                  <a:pt x="997351" y="7676450"/>
                </a:lnTo>
                <a:lnTo>
                  <a:pt x="828354" y="7344481"/>
                </a:lnTo>
                <a:close/>
                <a:moveTo>
                  <a:pt x="414177" y="5151360"/>
                </a:moveTo>
                <a:lnTo>
                  <a:pt x="583174" y="5065327"/>
                </a:lnTo>
                <a:lnTo>
                  <a:pt x="583175" y="6862867"/>
                </a:lnTo>
                <a:lnTo>
                  <a:pt x="414178" y="6530900"/>
                </a:lnTo>
                <a:close/>
                <a:moveTo>
                  <a:pt x="0" y="5362208"/>
                </a:moveTo>
                <a:lnTo>
                  <a:pt x="168998" y="5276175"/>
                </a:lnTo>
                <a:lnTo>
                  <a:pt x="168998" y="6049286"/>
                </a:lnTo>
                <a:lnTo>
                  <a:pt x="0" y="5717317"/>
                </a:lnTo>
                <a:close/>
              </a:path>
            </a:pathLst>
          </a:custGeom>
          <a:gradFill flip="none" rotWithShape="1">
            <a:gsLst>
              <a:gs pos="75000">
                <a:srgbClr val="62D17E">
                  <a:alpha val="0"/>
                </a:srgbClr>
              </a:gs>
              <a:gs pos="29000">
                <a:srgbClr val="00B050">
                  <a:alpha val="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66" name="图片 565">
            <a:extLst>
              <a:ext uri="{FF2B5EF4-FFF2-40B4-BE49-F238E27FC236}">
                <a16:creationId xmlns:a16="http://schemas.microsoft.com/office/drawing/2014/main" id="{2DE320F7-F09D-4593-BD95-D55B36B732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40219" flipH="1">
            <a:off x="7750404" y="2621359"/>
            <a:ext cx="5420340" cy="4799690"/>
          </a:xfrm>
          <a:prstGeom prst="rect">
            <a:avLst/>
          </a:prstGeom>
        </p:spPr>
      </p:pic>
      <p:sp>
        <p:nvSpPr>
          <p:cNvPr id="528" name="任意多边形: 形状 527">
            <a:extLst>
              <a:ext uri="{FF2B5EF4-FFF2-40B4-BE49-F238E27FC236}">
                <a16:creationId xmlns:a16="http://schemas.microsoft.com/office/drawing/2014/main" id="{06141BFD-0EAA-4F9C-B106-9CBECF94B069}"/>
              </a:ext>
            </a:extLst>
          </p:cNvPr>
          <p:cNvSpPr/>
          <p:nvPr/>
        </p:nvSpPr>
        <p:spPr>
          <a:xfrm>
            <a:off x="4854185" y="4881053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1" name="任意多边形: 形状 530">
            <a:extLst>
              <a:ext uri="{FF2B5EF4-FFF2-40B4-BE49-F238E27FC236}">
                <a16:creationId xmlns:a16="http://schemas.microsoft.com/office/drawing/2014/main" id="{787CF153-F189-4FE3-8917-B11DEB8D59D4}"/>
              </a:ext>
            </a:extLst>
          </p:cNvPr>
          <p:cNvSpPr/>
          <p:nvPr/>
        </p:nvSpPr>
        <p:spPr>
          <a:xfrm>
            <a:off x="0" y="4365590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0">
                <a:srgbClr val="62D17E"/>
              </a:gs>
              <a:gs pos="100000">
                <a:srgbClr val="74AD93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5525AC5-9A3C-48BA-9C0A-761332C927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67" y="-236324"/>
            <a:ext cx="2941984" cy="4167138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6C474D90-9D81-4358-9666-2167401A78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0278" y="604995"/>
            <a:ext cx="1000333" cy="1577800"/>
          </a:xfrm>
          <a:prstGeom prst="rect">
            <a:avLst/>
          </a:prstGeom>
        </p:spPr>
      </p:pic>
      <p:grpSp>
        <p:nvGrpSpPr>
          <p:cNvPr id="604" name="图形 602">
            <a:extLst>
              <a:ext uri="{FF2B5EF4-FFF2-40B4-BE49-F238E27FC236}">
                <a16:creationId xmlns:a16="http://schemas.microsoft.com/office/drawing/2014/main" id="{4FCC8921-C712-4B0E-AEB8-F72A74CA479E}"/>
              </a:ext>
            </a:extLst>
          </p:cNvPr>
          <p:cNvGrpSpPr/>
          <p:nvPr/>
        </p:nvGrpSpPr>
        <p:grpSpPr>
          <a:xfrm rot="699206">
            <a:off x="2204718" y="3599961"/>
            <a:ext cx="1434396" cy="1479857"/>
            <a:chOff x="7731904" y="-2336153"/>
            <a:chExt cx="2008879" cy="2072548"/>
          </a:xfrm>
        </p:grpSpPr>
        <p:grpSp>
          <p:nvGrpSpPr>
            <p:cNvPr id="605" name="图形 602">
              <a:extLst>
                <a:ext uri="{FF2B5EF4-FFF2-40B4-BE49-F238E27FC236}">
                  <a16:creationId xmlns:a16="http://schemas.microsoft.com/office/drawing/2014/main" id="{EEA0998B-B628-488A-B45A-3DFA2313D41B}"/>
                </a:ext>
              </a:extLst>
            </p:cNvPr>
            <p:cNvGrpSpPr/>
            <p:nvPr/>
          </p:nvGrpSpPr>
          <p:grpSpPr>
            <a:xfrm>
              <a:off x="8483213" y="-1368430"/>
              <a:ext cx="588805" cy="694915"/>
              <a:chOff x="8483213" y="-1368430"/>
              <a:chExt cx="588805" cy="694915"/>
            </a:xfrm>
          </p:grpSpPr>
          <p:grpSp>
            <p:nvGrpSpPr>
              <p:cNvPr id="606" name="图形 602">
                <a:extLst>
                  <a:ext uri="{FF2B5EF4-FFF2-40B4-BE49-F238E27FC236}">
                    <a16:creationId xmlns:a16="http://schemas.microsoft.com/office/drawing/2014/main" id="{7522DB5D-2DB3-4D1D-B296-3D7AA55B019B}"/>
                  </a:ext>
                </a:extLst>
              </p:cNvPr>
              <p:cNvGrpSpPr/>
              <p:nvPr/>
            </p:nvGrpSpPr>
            <p:grpSpPr>
              <a:xfrm>
                <a:off x="8742572" y="-927730"/>
                <a:ext cx="215111" cy="254215"/>
                <a:chOff x="8742572" y="-927730"/>
                <a:chExt cx="215111" cy="254215"/>
              </a:xfrm>
            </p:grpSpPr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E5D596F0-FBE5-44BB-8C16-D6EE6F9E5EAE}"/>
                    </a:ext>
                  </a:extLst>
                </p:cNvPr>
                <p:cNvSpPr/>
                <p:nvPr/>
              </p:nvSpPr>
              <p:spPr>
                <a:xfrm>
                  <a:off x="8742572" y="-927730"/>
                  <a:ext cx="215111" cy="254215"/>
                </a:xfrm>
                <a:custGeom>
                  <a:avLst/>
                  <a:gdLst>
                    <a:gd name="connsiteX0" fmla="*/ 57956 w 215111"/>
                    <a:gd name="connsiteY0" fmla="*/ 28670 h 254215"/>
                    <a:gd name="connsiteX1" fmla="*/ 67195 w 215111"/>
                    <a:gd name="connsiteY1" fmla="*/ 102870 h 254215"/>
                    <a:gd name="connsiteX2" fmla="*/ 2235 w 215111"/>
                    <a:gd name="connsiteY2" fmla="*/ 253365 h 254215"/>
                    <a:gd name="connsiteX3" fmla="*/ 214642 w 215111"/>
                    <a:gd name="connsiteY3" fmla="*/ 131921 h 254215"/>
                    <a:gd name="connsiteX4" fmla="*/ 179495 w 215111"/>
                    <a:gd name="connsiteY4" fmla="*/ 0 h 254215"/>
                    <a:gd name="connsiteX5" fmla="*/ 57956 w 215111"/>
                    <a:gd name="connsiteY5" fmla="*/ 28670 h 254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5111" h="254215">
                      <a:moveTo>
                        <a:pt x="57956" y="28670"/>
                      </a:moveTo>
                      <a:cubicBezTo>
                        <a:pt x="57956" y="28670"/>
                        <a:pt x="76720" y="85534"/>
                        <a:pt x="67195" y="102870"/>
                      </a:cubicBezTo>
                      <a:cubicBezTo>
                        <a:pt x="57670" y="120205"/>
                        <a:pt x="-13386" y="241935"/>
                        <a:pt x="2235" y="253365"/>
                      </a:cubicBezTo>
                      <a:cubicBezTo>
                        <a:pt x="17856" y="264795"/>
                        <a:pt x="209404" y="157639"/>
                        <a:pt x="214642" y="131921"/>
                      </a:cubicBezTo>
                      <a:cubicBezTo>
                        <a:pt x="219881" y="106204"/>
                        <a:pt x="179495" y="0"/>
                        <a:pt x="179495" y="0"/>
                      </a:cubicBezTo>
                      <a:lnTo>
                        <a:pt x="57956" y="28670"/>
                      </a:lnTo>
                      <a:close/>
                    </a:path>
                  </a:pathLst>
                </a:custGeom>
                <a:solidFill>
                  <a:srgbClr val="487D8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9A87555B-6D85-4EE3-A18C-D733A668AB9F}"/>
                    </a:ext>
                  </a:extLst>
                </p:cNvPr>
                <p:cNvSpPr/>
                <p:nvPr/>
              </p:nvSpPr>
              <p:spPr>
                <a:xfrm>
                  <a:off x="8774225" y="-797890"/>
                  <a:ext cx="32960" cy="15854"/>
                </a:xfrm>
                <a:custGeom>
                  <a:avLst/>
                  <a:gdLst>
                    <a:gd name="connsiteX0" fmla="*/ 32113 w 32960"/>
                    <a:gd name="connsiteY0" fmla="*/ 7701 h 15854"/>
                    <a:gd name="connsiteX1" fmla="*/ 31256 w 32960"/>
                    <a:gd name="connsiteY1" fmla="*/ 7416 h 15854"/>
                    <a:gd name="connsiteX2" fmla="*/ 26589 w 32960"/>
                    <a:gd name="connsiteY2" fmla="*/ 2748 h 15854"/>
                    <a:gd name="connsiteX3" fmla="*/ 3538 w 32960"/>
                    <a:gd name="connsiteY3" fmla="*/ 748 h 15854"/>
                    <a:gd name="connsiteX4" fmla="*/ 3538 w 32960"/>
                    <a:gd name="connsiteY4" fmla="*/ 10273 h 15854"/>
                    <a:gd name="connsiteX5" fmla="*/ 22969 w 32960"/>
                    <a:gd name="connsiteY5" fmla="*/ 15702 h 15854"/>
                    <a:gd name="connsiteX6" fmla="*/ 30589 w 32960"/>
                    <a:gd name="connsiteY6" fmla="*/ 12654 h 15854"/>
                    <a:gd name="connsiteX7" fmla="*/ 31637 w 32960"/>
                    <a:gd name="connsiteY7" fmla="*/ 12178 h 15854"/>
                    <a:gd name="connsiteX8" fmla="*/ 32113 w 32960"/>
                    <a:gd name="connsiteY8" fmla="*/ 7701 h 15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960" h="15854">
                      <a:moveTo>
                        <a:pt x="32113" y="7701"/>
                      </a:moveTo>
                      <a:cubicBezTo>
                        <a:pt x="31256" y="6558"/>
                        <a:pt x="30970" y="6463"/>
                        <a:pt x="31256" y="7416"/>
                      </a:cubicBezTo>
                      <a:cubicBezTo>
                        <a:pt x="30589" y="5320"/>
                        <a:pt x="28875" y="3129"/>
                        <a:pt x="26589" y="2748"/>
                      </a:cubicBezTo>
                      <a:cubicBezTo>
                        <a:pt x="18588" y="1224"/>
                        <a:pt x="11730" y="-1252"/>
                        <a:pt x="3538" y="748"/>
                      </a:cubicBezTo>
                      <a:cubicBezTo>
                        <a:pt x="-1415" y="1986"/>
                        <a:pt x="-938" y="8844"/>
                        <a:pt x="3538" y="10273"/>
                      </a:cubicBezTo>
                      <a:cubicBezTo>
                        <a:pt x="10015" y="12369"/>
                        <a:pt x="16207" y="14464"/>
                        <a:pt x="22969" y="15702"/>
                      </a:cubicBezTo>
                      <a:cubicBezTo>
                        <a:pt x="26208" y="16274"/>
                        <a:pt x="28684" y="15226"/>
                        <a:pt x="30589" y="12654"/>
                      </a:cubicBezTo>
                      <a:cubicBezTo>
                        <a:pt x="30113" y="13512"/>
                        <a:pt x="30399" y="13321"/>
                        <a:pt x="31637" y="12178"/>
                      </a:cubicBezTo>
                      <a:cubicBezTo>
                        <a:pt x="32875" y="11035"/>
                        <a:pt x="33637" y="9035"/>
                        <a:pt x="32113" y="7701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1FACE661-D4C6-4F44-AEE4-69F59452AB59}"/>
                    </a:ext>
                  </a:extLst>
                </p:cNvPr>
                <p:cNvSpPr/>
                <p:nvPr/>
              </p:nvSpPr>
              <p:spPr>
                <a:xfrm>
                  <a:off x="8791146" y="-820003"/>
                  <a:ext cx="40874" cy="21646"/>
                </a:xfrm>
                <a:custGeom>
                  <a:avLst/>
                  <a:gdLst>
                    <a:gd name="connsiteX0" fmla="*/ 38624 w 40874"/>
                    <a:gd name="connsiteY0" fmla="*/ 8192 h 21646"/>
                    <a:gd name="connsiteX1" fmla="*/ 3572 w 40874"/>
                    <a:gd name="connsiteY1" fmla="*/ 1715 h 21646"/>
                    <a:gd name="connsiteX2" fmla="*/ 3572 w 40874"/>
                    <a:gd name="connsiteY2" fmla="*/ 11240 h 21646"/>
                    <a:gd name="connsiteX3" fmla="*/ 29194 w 40874"/>
                    <a:gd name="connsiteY3" fmla="*/ 20384 h 21646"/>
                    <a:gd name="connsiteX4" fmla="*/ 38624 w 40874"/>
                    <a:gd name="connsiteY4" fmla="*/ 8192 h 2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" h="21646">
                      <a:moveTo>
                        <a:pt x="38624" y="8192"/>
                      </a:moveTo>
                      <a:cubicBezTo>
                        <a:pt x="28623" y="-1142"/>
                        <a:pt x="16145" y="-1237"/>
                        <a:pt x="3572" y="1715"/>
                      </a:cubicBezTo>
                      <a:cubicBezTo>
                        <a:pt x="-1191" y="2763"/>
                        <a:pt x="-1191" y="10193"/>
                        <a:pt x="3572" y="11240"/>
                      </a:cubicBezTo>
                      <a:cubicBezTo>
                        <a:pt x="12430" y="13336"/>
                        <a:pt x="21669" y="15241"/>
                        <a:pt x="29194" y="20384"/>
                      </a:cubicBezTo>
                      <a:cubicBezTo>
                        <a:pt x="36528" y="25433"/>
                        <a:pt x="45006" y="14098"/>
                        <a:pt x="38624" y="8192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9D3B2438-EA82-454D-9566-397AD6947EBD}"/>
                  </a:ext>
                </a:extLst>
              </p:cNvPr>
              <p:cNvSpPr/>
              <p:nvPr/>
            </p:nvSpPr>
            <p:spPr>
              <a:xfrm>
                <a:off x="8483213" y="-1368430"/>
                <a:ext cx="588805" cy="501642"/>
              </a:xfrm>
              <a:custGeom>
                <a:avLst/>
                <a:gdLst>
                  <a:gd name="connsiteX0" fmla="*/ 588683 w 588805"/>
                  <a:gd name="connsiteY0" fmla="*/ 84655 h 501642"/>
                  <a:gd name="connsiteX1" fmla="*/ 495719 w 588805"/>
                  <a:gd name="connsiteY1" fmla="*/ 194479 h 501642"/>
                  <a:gd name="connsiteX2" fmla="*/ 270452 w 588805"/>
                  <a:gd name="connsiteY2" fmla="*/ 239532 h 501642"/>
                  <a:gd name="connsiteX3" fmla="*/ 440950 w 588805"/>
                  <a:gd name="connsiteY3" fmla="*/ 444700 h 501642"/>
                  <a:gd name="connsiteX4" fmla="*/ 331412 w 588805"/>
                  <a:gd name="connsiteY4" fmla="*/ 500136 h 501642"/>
                  <a:gd name="connsiteX5" fmla="*/ 7562 w 588805"/>
                  <a:gd name="connsiteY5" fmla="*/ 180858 h 501642"/>
                  <a:gd name="connsiteX6" fmla="*/ 439331 w 588805"/>
                  <a:gd name="connsiteY6" fmla="*/ 169 h 501642"/>
                  <a:gd name="connsiteX7" fmla="*/ 588683 w 588805"/>
                  <a:gd name="connsiteY7" fmla="*/ 84655 h 501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805" h="501642">
                    <a:moveTo>
                      <a:pt x="588683" y="84655"/>
                    </a:moveTo>
                    <a:cubicBezTo>
                      <a:pt x="591636" y="126184"/>
                      <a:pt x="540677" y="174857"/>
                      <a:pt x="495719" y="194479"/>
                    </a:cubicBezTo>
                    <a:cubicBezTo>
                      <a:pt x="403517" y="234865"/>
                      <a:pt x="270452" y="239532"/>
                      <a:pt x="270452" y="239532"/>
                    </a:cubicBezTo>
                    <a:cubicBezTo>
                      <a:pt x="270452" y="239532"/>
                      <a:pt x="426662" y="412125"/>
                      <a:pt x="440950" y="444700"/>
                    </a:cubicBezTo>
                    <a:cubicBezTo>
                      <a:pt x="455237" y="477276"/>
                      <a:pt x="348557" y="508994"/>
                      <a:pt x="331412" y="500136"/>
                    </a:cubicBezTo>
                    <a:cubicBezTo>
                      <a:pt x="314267" y="491278"/>
                      <a:pt x="77190" y="291348"/>
                      <a:pt x="7562" y="180858"/>
                    </a:cubicBezTo>
                    <a:cubicBezTo>
                      <a:pt x="-62161" y="70273"/>
                      <a:pt x="371417" y="-4022"/>
                      <a:pt x="439331" y="169"/>
                    </a:cubicBezTo>
                    <a:cubicBezTo>
                      <a:pt x="468191" y="1978"/>
                      <a:pt x="583063" y="5788"/>
                      <a:pt x="588683" y="84655"/>
                    </a:cubicBezTo>
                    <a:close/>
                  </a:path>
                </a:pathLst>
              </a:custGeom>
              <a:solidFill>
                <a:srgbClr val="5E9B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1" name="图形 602">
              <a:extLst>
                <a:ext uri="{FF2B5EF4-FFF2-40B4-BE49-F238E27FC236}">
                  <a16:creationId xmlns:a16="http://schemas.microsoft.com/office/drawing/2014/main" id="{245F1C7E-7624-41C4-AB60-4FD0771B1B5C}"/>
                </a:ext>
              </a:extLst>
            </p:cNvPr>
            <p:cNvGrpSpPr/>
            <p:nvPr/>
          </p:nvGrpSpPr>
          <p:grpSpPr>
            <a:xfrm>
              <a:off x="7731904" y="-1567978"/>
              <a:ext cx="2008879" cy="1304373"/>
              <a:chOff x="7731904" y="-1567978"/>
              <a:chExt cx="2008879" cy="1304373"/>
            </a:xfrm>
          </p:grpSpPr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50863E02-E171-41BD-BFE4-9D2CB237E3AF}"/>
                  </a:ext>
                </a:extLst>
              </p:cNvPr>
              <p:cNvSpPr/>
              <p:nvPr/>
            </p:nvSpPr>
            <p:spPr>
              <a:xfrm>
                <a:off x="9344240" y="-644009"/>
                <a:ext cx="97011" cy="97243"/>
              </a:xfrm>
              <a:custGeom>
                <a:avLst/>
                <a:gdLst>
                  <a:gd name="connsiteX0" fmla="*/ 91797 w 97011"/>
                  <a:gd name="connsiteY0" fmla="*/ 40510 h 97243"/>
                  <a:gd name="connsiteX1" fmla="*/ 91701 w 97011"/>
                  <a:gd name="connsiteY1" fmla="*/ 40319 h 97243"/>
                  <a:gd name="connsiteX2" fmla="*/ 71508 w 97011"/>
                  <a:gd name="connsiteY2" fmla="*/ 6982 h 97243"/>
                  <a:gd name="connsiteX3" fmla="*/ 13025 w 97011"/>
                  <a:gd name="connsiteY3" fmla="*/ 13935 h 97243"/>
                  <a:gd name="connsiteX4" fmla="*/ 15311 w 97011"/>
                  <a:gd name="connsiteY4" fmla="*/ 80420 h 97243"/>
                  <a:gd name="connsiteX5" fmla="*/ 84748 w 97011"/>
                  <a:gd name="connsiteY5" fmla="*/ 86897 h 97243"/>
                  <a:gd name="connsiteX6" fmla="*/ 91797 w 97011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011" h="97243">
                    <a:moveTo>
                      <a:pt x="91797" y="40510"/>
                    </a:moveTo>
                    <a:cubicBezTo>
                      <a:pt x="91797" y="40415"/>
                      <a:pt x="91701" y="40415"/>
                      <a:pt x="91701" y="40319"/>
                    </a:cubicBezTo>
                    <a:cubicBezTo>
                      <a:pt x="90272" y="27365"/>
                      <a:pt x="83414" y="15078"/>
                      <a:pt x="71508" y="6982"/>
                    </a:cubicBezTo>
                    <a:cubicBezTo>
                      <a:pt x="53125" y="-5496"/>
                      <a:pt x="28741" y="-67"/>
                      <a:pt x="13025" y="13935"/>
                    </a:cubicBezTo>
                    <a:cubicBezTo>
                      <a:pt x="-7454" y="32223"/>
                      <a:pt x="-1549" y="62513"/>
                      <a:pt x="15311" y="80420"/>
                    </a:cubicBezTo>
                    <a:cubicBezTo>
                      <a:pt x="33313" y="99660"/>
                      <a:pt x="64174" y="103184"/>
                      <a:pt x="84748" y="86897"/>
                    </a:cubicBezTo>
                    <a:cubicBezTo>
                      <a:pt x="98178" y="76419"/>
                      <a:pt x="100655" y="54607"/>
                      <a:pt x="91797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3" name="图形 602">
                <a:extLst>
                  <a:ext uri="{FF2B5EF4-FFF2-40B4-BE49-F238E27FC236}">
                    <a16:creationId xmlns:a16="http://schemas.microsoft.com/office/drawing/2014/main" id="{204B1517-949F-41F7-9EE9-3C7A5191DAE8}"/>
                  </a:ext>
                </a:extLst>
              </p:cNvPr>
              <p:cNvGrpSpPr/>
              <p:nvPr/>
            </p:nvGrpSpPr>
            <p:grpSpPr>
              <a:xfrm>
                <a:off x="9044735" y="-937446"/>
                <a:ext cx="696048" cy="673840"/>
                <a:chOff x="9044735" y="-937446"/>
                <a:chExt cx="696048" cy="673840"/>
              </a:xfrm>
            </p:grpSpPr>
            <p:sp>
              <p:nvSpPr>
                <p:cNvPr id="614" name="任意多边形: 形状 613">
                  <a:extLst>
                    <a:ext uri="{FF2B5EF4-FFF2-40B4-BE49-F238E27FC236}">
                      <a16:creationId xmlns:a16="http://schemas.microsoft.com/office/drawing/2014/main" id="{7B0A43FF-5D77-4C3E-87F7-89499B2EDC3E}"/>
                    </a:ext>
                  </a:extLst>
                </p:cNvPr>
                <p:cNvSpPr/>
                <p:nvPr/>
              </p:nvSpPr>
              <p:spPr>
                <a:xfrm>
                  <a:off x="9044735" y="-937446"/>
                  <a:ext cx="696048" cy="673840"/>
                </a:xfrm>
                <a:custGeom>
                  <a:avLst/>
                  <a:gdLst>
                    <a:gd name="connsiteX0" fmla="*/ 607329 w 696048"/>
                    <a:gd name="connsiteY0" fmla="*/ 121729 h 673840"/>
                    <a:gd name="connsiteX1" fmla="*/ 505125 w 696048"/>
                    <a:gd name="connsiteY1" fmla="*/ 39624 h 673840"/>
                    <a:gd name="connsiteX2" fmla="*/ 355202 w 696048"/>
                    <a:gd name="connsiteY2" fmla="*/ 0 h 673840"/>
                    <a:gd name="connsiteX3" fmla="*/ 97551 w 696048"/>
                    <a:gd name="connsiteY3" fmla="*/ 90773 h 673840"/>
                    <a:gd name="connsiteX4" fmla="*/ 1062 w 696048"/>
                    <a:gd name="connsiteY4" fmla="*/ 334994 h 673840"/>
                    <a:gd name="connsiteX5" fmla="*/ 140318 w 696048"/>
                    <a:gd name="connsiteY5" fmla="*/ 634175 h 673840"/>
                    <a:gd name="connsiteX6" fmla="*/ 541035 w 696048"/>
                    <a:gd name="connsiteY6" fmla="*/ 607600 h 673840"/>
                    <a:gd name="connsiteX7" fmla="*/ 693339 w 696048"/>
                    <a:gd name="connsiteY7" fmla="*/ 402812 h 673840"/>
                    <a:gd name="connsiteX8" fmla="*/ 607329 w 696048"/>
                    <a:gd name="connsiteY8" fmla="*/ 121729 h 673840"/>
                    <a:gd name="connsiteX9" fmla="*/ 551607 w 696048"/>
                    <a:gd name="connsiteY9" fmla="*/ 518827 h 673840"/>
                    <a:gd name="connsiteX10" fmla="*/ 72119 w 696048"/>
                    <a:gd name="connsiteY10" fmla="*/ 466439 h 673840"/>
                    <a:gd name="connsiteX11" fmla="*/ 79453 w 696048"/>
                    <a:gd name="connsiteY11" fmla="*/ 227076 h 673840"/>
                    <a:gd name="connsiteX12" fmla="*/ 357488 w 696048"/>
                    <a:gd name="connsiteY12" fmla="*/ 66294 h 673840"/>
                    <a:gd name="connsiteX13" fmla="*/ 618378 w 696048"/>
                    <a:gd name="connsiteY13" fmla="*/ 299275 h 673840"/>
                    <a:gd name="connsiteX14" fmla="*/ 551607 w 696048"/>
                    <a:gd name="connsiteY14" fmla="*/ 518827 h 673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96048" h="673840">
                      <a:moveTo>
                        <a:pt x="607329" y="121729"/>
                      </a:moveTo>
                      <a:cubicBezTo>
                        <a:pt x="579611" y="86392"/>
                        <a:pt x="546654" y="57436"/>
                        <a:pt x="505125" y="39624"/>
                      </a:cubicBezTo>
                      <a:cubicBezTo>
                        <a:pt x="456929" y="18955"/>
                        <a:pt x="411495" y="0"/>
                        <a:pt x="355202" y="0"/>
                      </a:cubicBezTo>
                      <a:cubicBezTo>
                        <a:pt x="260428" y="0"/>
                        <a:pt x="168798" y="26384"/>
                        <a:pt x="97551" y="90773"/>
                      </a:cubicBezTo>
                      <a:cubicBezTo>
                        <a:pt x="29066" y="152591"/>
                        <a:pt x="8587" y="246793"/>
                        <a:pt x="1062" y="334994"/>
                      </a:cubicBezTo>
                      <a:cubicBezTo>
                        <a:pt x="-8367" y="445675"/>
                        <a:pt x="45544" y="574834"/>
                        <a:pt x="140318" y="634175"/>
                      </a:cubicBezTo>
                      <a:cubicBezTo>
                        <a:pt x="257380" y="707517"/>
                        <a:pt x="425782" y="667607"/>
                        <a:pt x="541035" y="607600"/>
                      </a:cubicBezTo>
                      <a:cubicBezTo>
                        <a:pt x="619235" y="566928"/>
                        <a:pt x="680290" y="490919"/>
                        <a:pt x="693339" y="402812"/>
                      </a:cubicBezTo>
                      <a:cubicBezTo>
                        <a:pt x="707341" y="308038"/>
                        <a:pt x="665336" y="195739"/>
                        <a:pt x="607329" y="121729"/>
                      </a:cubicBezTo>
                      <a:close/>
                      <a:moveTo>
                        <a:pt x="551607" y="518827"/>
                      </a:moveTo>
                      <a:cubicBezTo>
                        <a:pt x="419781" y="635508"/>
                        <a:pt x="147271" y="659797"/>
                        <a:pt x="72119" y="466439"/>
                      </a:cubicBezTo>
                      <a:cubicBezTo>
                        <a:pt x="43068" y="391668"/>
                        <a:pt x="57450" y="301657"/>
                        <a:pt x="79453" y="227076"/>
                      </a:cubicBezTo>
                      <a:cubicBezTo>
                        <a:pt x="115267" y="105728"/>
                        <a:pt x="243759" y="61055"/>
                        <a:pt x="357488" y="66294"/>
                      </a:cubicBezTo>
                      <a:cubicBezTo>
                        <a:pt x="500077" y="72866"/>
                        <a:pt x="582468" y="165735"/>
                        <a:pt x="618378" y="299275"/>
                      </a:cubicBezTo>
                      <a:cubicBezTo>
                        <a:pt x="641142" y="383572"/>
                        <a:pt x="616473" y="461391"/>
                        <a:pt x="551607" y="518827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5" name="任意多边形: 形状 614">
                  <a:extLst>
                    <a:ext uri="{FF2B5EF4-FFF2-40B4-BE49-F238E27FC236}">
                      <a16:creationId xmlns:a16="http://schemas.microsoft.com/office/drawing/2014/main" id="{71E2270D-FB4E-4536-AE85-F64B05C80808}"/>
                    </a:ext>
                  </a:extLst>
                </p:cNvPr>
                <p:cNvSpPr/>
                <p:nvPr/>
              </p:nvSpPr>
              <p:spPr>
                <a:xfrm>
                  <a:off x="9545296" y="-653767"/>
                  <a:ext cx="37392" cy="113419"/>
                </a:xfrm>
                <a:custGeom>
                  <a:avLst/>
                  <a:gdLst>
                    <a:gd name="connsiteX0" fmla="*/ 36187 w 37392"/>
                    <a:gd name="connsiteY0" fmla="*/ 60460 h 113419"/>
                    <a:gd name="connsiteX1" fmla="*/ 7516 w 37392"/>
                    <a:gd name="connsiteY1" fmla="*/ 1310 h 113419"/>
                    <a:gd name="connsiteX2" fmla="*/ 563 w 37392"/>
                    <a:gd name="connsiteY2" fmla="*/ 6644 h 113419"/>
                    <a:gd name="connsiteX3" fmla="*/ 18184 w 37392"/>
                    <a:gd name="connsiteY3" fmla="*/ 62841 h 113419"/>
                    <a:gd name="connsiteX4" fmla="*/ 16470 w 37392"/>
                    <a:gd name="connsiteY4" fmla="*/ 110562 h 113419"/>
                    <a:gd name="connsiteX5" fmla="*/ 22185 w 37392"/>
                    <a:gd name="connsiteY5" fmla="*/ 112848 h 113419"/>
                    <a:gd name="connsiteX6" fmla="*/ 36187 w 37392"/>
                    <a:gd name="connsiteY6" fmla="*/ 60460 h 11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392" h="113419">
                      <a:moveTo>
                        <a:pt x="36187" y="60460"/>
                      </a:moveTo>
                      <a:cubicBezTo>
                        <a:pt x="32567" y="37219"/>
                        <a:pt x="24280" y="17788"/>
                        <a:pt x="7516" y="1310"/>
                      </a:cubicBezTo>
                      <a:cubicBezTo>
                        <a:pt x="3897" y="-2309"/>
                        <a:pt x="-1818" y="2262"/>
                        <a:pt x="563" y="6644"/>
                      </a:cubicBezTo>
                      <a:cubicBezTo>
                        <a:pt x="9993" y="24075"/>
                        <a:pt x="16661" y="43029"/>
                        <a:pt x="18184" y="62841"/>
                      </a:cubicBezTo>
                      <a:cubicBezTo>
                        <a:pt x="19423" y="78939"/>
                        <a:pt x="12470" y="94941"/>
                        <a:pt x="16470" y="110562"/>
                      </a:cubicBezTo>
                      <a:cubicBezTo>
                        <a:pt x="17041" y="112848"/>
                        <a:pt x="20090" y="114276"/>
                        <a:pt x="22185" y="112848"/>
                      </a:cubicBezTo>
                      <a:cubicBezTo>
                        <a:pt x="37996" y="102275"/>
                        <a:pt x="38949" y="77986"/>
                        <a:pt x="36187" y="60460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6" name="任意多边形: 形状 615">
                  <a:extLst>
                    <a:ext uri="{FF2B5EF4-FFF2-40B4-BE49-F238E27FC236}">
                      <a16:creationId xmlns:a16="http://schemas.microsoft.com/office/drawing/2014/main" id="{ED415549-2948-4860-8647-23CE7A266A09}"/>
                    </a:ext>
                  </a:extLst>
                </p:cNvPr>
                <p:cNvSpPr/>
                <p:nvPr/>
              </p:nvSpPr>
              <p:spPr>
                <a:xfrm>
                  <a:off x="9600514" y="-650359"/>
                  <a:ext cx="31510" cy="86572"/>
                </a:xfrm>
                <a:custGeom>
                  <a:avLst/>
                  <a:gdLst>
                    <a:gd name="connsiteX0" fmla="*/ 11639 w 31510"/>
                    <a:gd name="connsiteY0" fmla="*/ 1617 h 86572"/>
                    <a:gd name="connsiteX1" fmla="*/ 1162 w 31510"/>
                    <a:gd name="connsiteY1" fmla="*/ 9618 h 86572"/>
                    <a:gd name="connsiteX2" fmla="*/ 10973 w 31510"/>
                    <a:gd name="connsiteY2" fmla="*/ 81627 h 86572"/>
                    <a:gd name="connsiteX3" fmla="*/ 22117 w 31510"/>
                    <a:gd name="connsiteY3" fmla="*/ 84579 h 86572"/>
                    <a:gd name="connsiteX4" fmla="*/ 11639 w 31510"/>
                    <a:gd name="connsiteY4" fmla="*/ 1617 h 86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510" h="86572">
                      <a:moveTo>
                        <a:pt x="11639" y="1617"/>
                      </a:moveTo>
                      <a:cubicBezTo>
                        <a:pt x="6210" y="-2955"/>
                        <a:pt x="-3315" y="2950"/>
                        <a:pt x="1162" y="9618"/>
                      </a:cubicBezTo>
                      <a:cubicBezTo>
                        <a:pt x="16116" y="32097"/>
                        <a:pt x="5734" y="57433"/>
                        <a:pt x="10973" y="81627"/>
                      </a:cubicBezTo>
                      <a:cubicBezTo>
                        <a:pt x="11925" y="86199"/>
                        <a:pt x="18974" y="88485"/>
                        <a:pt x="22117" y="84579"/>
                      </a:cubicBezTo>
                      <a:cubicBezTo>
                        <a:pt x="38786" y="63243"/>
                        <a:pt x="32023" y="18666"/>
                        <a:pt x="11639" y="161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B4B34BEF-7854-4259-AD7B-2F9BEB815B28}"/>
                    </a:ext>
                  </a:extLst>
                </p:cNvPr>
                <p:cNvSpPr/>
                <p:nvPr/>
              </p:nvSpPr>
              <p:spPr>
                <a:xfrm>
                  <a:off x="9236323" y="-452790"/>
                  <a:ext cx="81180" cy="70680"/>
                </a:xfrm>
                <a:custGeom>
                  <a:avLst/>
                  <a:gdLst>
                    <a:gd name="connsiteX0" fmla="*/ 79984 w 81180"/>
                    <a:gd name="connsiteY0" fmla="*/ 63127 h 70680"/>
                    <a:gd name="connsiteX1" fmla="*/ 16929 w 81180"/>
                    <a:gd name="connsiteY1" fmla="*/ 6168 h 70680"/>
                    <a:gd name="connsiteX2" fmla="*/ 165 w 81180"/>
                    <a:gd name="connsiteY2" fmla="*/ 10740 h 70680"/>
                    <a:gd name="connsiteX3" fmla="*/ 76841 w 81180"/>
                    <a:gd name="connsiteY3" fmla="*/ 70652 h 70680"/>
                    <a:gd name="connsiteX4" fmla="*/ 79984 w 81180"/>
                    <a:gd name="connsiteY4" fmla="*/ 63127 h 7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180" h="70680">
                      <a:moveTo>
                        <a:pt x="79984" y="63127"/>
                      </a:moveTo>
                      <a:cubicBezTo>
                        <a:pt x="61411" y="43887"/>
                        <a:pt x="25883" y="33314"/>
                        <a:pt x="16929" y="6168"/>
                      </a:cubicBezTo>
                      <a:cubicBezTo>
                        <a:pt x="13405" y="-4596"/>
                        <a:pt x="-1740" y="-119"/>
                        <a:pt x="165" y="10740"/>
                      </a:cubicBezTo>
                      <a:cubicBezTo>
                        <a:pt x="5880" y="43315"/>
                        <a:pt x="46647" y="66842"/>
                        <a:pt x="76841" y="70652"/>
                      </a:cubicBezTo>
                      <a:cubicBezTo>
                        <a:pt x="80937" y="71128"/>
                        <a:pt x="82461" y="65604"/>
                        <a:pt x="79984" y="6312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9896278B-C015-4D16-9F8C-4F5806EFB2C6}"/>
                    </a:ext>
                  </a:extLst>
                </p:cNvPr>
                <p:cNvSpPr/>
                <p:nvPr/>
              </p:nvSpPr>
              <p:spPr>
                <a:xfrm>
                  <a:off x="9311487" y="-813996"/>
                  <a:ext cx="83430" cy="24710"/>
                </a:xfrm>
                <a:custGeom>
                  <a:avLst/>
                  <a:gdLst>
                    <a:gd name="connsiteX0" fmla="*/ 82639 w 83430"/>
                    <a:gd name="connsiteY0" fmla="*/ 10187 h 24710"/>
                    <a:gd name="connsiteX1" fmla="*/ 5105 w 83430"/>
                    <a:gd name="connsiteY1" fmla="*/ 10568 h 24710"/>
                    <a:gd name="connsiteX2" fmla="*/ 8916 w 83430"/>
                    <a:gd name="connsiteY2" fmla="*/ 24474 h 24710"/>
                    <a:gd name="connsiteX3" fmla="*/ 80543 w 83430"/>
                    <a:gd name="connsiteY3" fmla="*/ 15235 h 24710"/>
                    <a:gd name="connsiteX4" fmla="*/ 82639 w 83430"/>
                    <a:gd name="connsiteY4" fmla="*/ 10187 h 2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430" h="24710">
                      <a:moveTo>
                        <a:pt x="82639" y="10187"/>
                      </a:moveTo>
                      <a:cubicBezTo>
                        <a:pt x="63684" y="-9721"/>
                        <a:pt x="27013" y="4662"/>
                        <a:pt x="5105" y="10568"/>
                      </a:cubicBezTo>
                      <a:cubicBezTo>
                        <a:pt x="-3848" y="12949"/>
                        <a:pt x="-38" y="26665"/>
                        <a:pt x="8916" y="24474"/>
                      </a:cubicBezTo>
                      <a:cubicBezTo>
                        <a:pt x="33300" y="18569"/>
                        <a:pt x="55493" y="15140"/>
                        <a:pt x="80543" y="15235"/>
                      </a:cubicBezTo>
                      <a:cubicBezTo>
                        <a:pt x="83115" y="15330"/>
                        <a:pt x="84354" y="12092"/>
                        <a:pt x="82639" y="1018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EA0447BF-6A57-484F-9627-CD3D3D6711EF}"/>
                    </a:ext>
                  </a:extLst>
                </p:cNvPr>
                <p:cNvSpPr/>
                <p:nvPr/>
              </p:nvSpPr>
              <p:spPr>
                <a:xfrm>
                  <a:off x="9296069" y="-464440"/>
                  <a:ext cx="78377" cy="51619"/>
                </a:xfrm>
                <a:custGeom>
                  <a:avLst/>
                  <a:gdLst>
                    <a:gd name="connsiteX0" fmla="*/ 76721 w 78377"/>
                    <a:gd name="connsiteY0" fmla="*/ 43345 h 51619"/>
                    <a:gd name="connsiteX1" fmla="*/ 39383 w 78377"/>
                    <a:gd name="connsiteY1" fmla="*/ 28962 h 51619"/>
                    <a:gd name="connsiteX2" fmla="*/ 10808 w 78377"/>
                    <a:gd name="connsiteY2" fmla="*/ 5436 h 51619"/>
                    <a:gd name="connsiteX3" fmla="*/ 3760 w 78377"/>
                    <a:gd name="connsiteY3" fmla="*/ 1245 h 51619"/>
                    <a:gd name="connsiteX4" fmla="*/ 76816 w 78377"/>
                    <a:gd name="connsiteY4" fmla="*/ 49346 h 51619"/>
                    <a:gd name="connsiteX5" fmla="*/ 76721 w 78377"/>
                    <a:gd name="connsiteY5" fmla="*/ 43345 h 5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377" h="51619">
                      <a:moveTo>
                        <a:pt x="76721" y="43345"/>
                      </a:moveTo>
                      <a:cubicBezTo>
                        <a:pt x="66625" y="35725"/>
                        <a:pt x="50813" y="34201"/>
                        <a:pt x="39383" y="28962"/>
                      </a:cubicBezTo>
                      <a:cubicBezTo>
                        <a:pt x="32715" y="26010"/>
                        <a:pt x="8617" y="15723"/>
                        <a:pt x="10808" y="5436"/>
                      </a:cubicBezTo>
                      <a:cubicBezTo>
                        <a:pt x="11665" y="1435"/>
                        <a:pt x="6807" y="-1899"/>
                        <a:pt x="3760" y="1245"/>
                      </a:cubicBezTo>
                      <a:cubicBezTo>
                        <a:pt x="-17672" y="22962"/>
                        <a:pt x="58719" y="61347"/>
                        <a:pt x="76816" y="49346"/>
                      </a:cubicBezTo>
                      <a:cubicBezTo>
                        <a:pt x="79007" y="47822"/>
                        <a:pt x="78817" y="44964"/>
                        <a:pt x="76721" y="43345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0" name="图形 602">
                <a:extLst>
                  <a:ext uri="{FF2B5EF4-FFF2-40B4-BE49-F238E27FC236}">
                    <a16:creationId xmlns:a16="http://schemas.microsoft.com/office/drawing/2014/main" id="{655EB67B-C99F-4F13-9898-8694B3460A27}"/>
                  </a:ext>
                </a:extLst>
              </p:cNvPr>
              <p:cNvGrpSpPr/>
              <p:nvPr/>
            </p:nvGrpSpPr>
            <p:grpSpPr>
              <a:xfrm>
                <a:off x="8788935" y="-799228"/>
                <a:ext cx="198160" cy="177024"/>
                <a:chOff x="8788935" y="-799228"/>
                <a:chExt cx="198160" cy="177024"/>
              </a:xfrm>
            </p:grpSpPr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DB011319-C5D0-4A63-98C9-C7BDC38EEF1D}"/>
                    </a:ext>
                  </a:extLst>
                </p:cNvPr>
                <p:cNvSpPr/>
                <p:nvPr/>
              </p:nvSpPr>
              <p:spPr>
                <a:xfrm>
                  <a:off x="8845372" y="-799228"/>
                  <a:ext cx="141724" cy="70438"/>
                </a:xfrm>
                <a:custGeom>
                  <a:avLst/>
                  <a:gdLst>
                    <a:gd name="connsiteX0" fmla="*/ 13735 w 141724"/>
                    <a:gd name="connsiteY0" fmla="*/ 28851 h 70438"/>
                    <a:gd name="connsiteX1" fmla="*/ 113176 w 141724"/>
                    <a:gd name="connsiteY1" fmla="*/ 181 h 70438"/>
                    <a:gd name="connsiteX2" fmla="*/ 141370 w 141724"/>
                    <a:gd name="connsiteY2" fmla="*/ 11230 h 70438"/>
                    <a:gd name="connsiteX3" fmla="*/ 94031 w 141724"/>
                    <a:gd name="connsiteY3" fmla="*/ 56569 h 70438"/>
                    <a:gd name="connsiteX4" fmla="*/ 16497 w 141724"/>
                    <a:gd name="connsiteY4" fmla="*/ 69047 h 70438"/>
                    <a:gd name="connsiteX5" fmla="*/ 13735 w 141724"/>
                    <a:gd name="connsiteY5" fmla="*/ 28851 h 70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1724" h="70438">
                      <a:moveTo>
                        <a:pt x="13735" y="28851"/>
                      </a:moveTo>
                      <a:cubicBezTo>
                        <a:pt x="45739" y="18850"/>
                        <a:pt x="79553" y="4086"/>
                        <a:pt x="113176" y="181"/>
                      </a:cubicBezTo>
                      <a:cubicBezTo>
                        <a:pt x="113938" y="-390"/>
                        <a:pt x="139656" y="-295"/>
                        <a:pt x="141370" y="11230"/>
                      </a:cubicBezTo>
                      <a:cubicBezTo>
                        <a:pt x="145466" y="37233"/>
                        <a:pt x="113081" y="49711"/>
                        <a:pt x="94031" y="56569"/>
                      </a:cubicBezTo>
                      <a:cubicBezTo>
                        <a:pt x="71171" y="64761"/>
                        <a:pt x="41072" y="74000"/>
                        <a:pt x="16497" y="69047"/>
                      </a:cubicBezTo>
                      <a:cubicBezTo>
                        <a:pt x="-3410" y="65046"/>
                        <a:pt x="-6458" y="35138"/>
                        <a:pt x="13735" y="2885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60F2BD86-1095-48B1-8B6C-FCA982D6325D}"/>
                    </a:ext>
                  </a:extLst>
                </p:cNvPr>
                <p:cNvSpPr/>
                <p:nvPr/>
              </p:nvSpPr>
              <p:spPr>
                <a:xfrm>
                  <a:off x="8788935" y="-777529"/>
                  <a:ext cx="153929" cy="155324"/>
                </a:xfrm>
                <a:custGeom>
                  <a:avLst/>
                  <a:gdLst>
                    <a:gd name="connsiteX0" fmla="*/ 8354 w 153929"/>
                    <a:gd name="connsiteY0" fmla="*/ 154218 h 155324"/>
                    <a:gd name="connsiteX1" fmla="*/ 544 w 153929"/>
                    <a:gd name="connsiteY1" fmla="*/ 148027 h 155324"/>
                    <a:gd name="connsiteX2" fmla="*/ 70172 w 153929"/>
                    <a:gd name="connsiteY2" fmla="*/ 67922 h 155324"/>
                    <a:gd name="connsiteX3" fmla="*/ 146848 w 153929"/>
                    <a:gd name="connsiteY3" fmla="*/ 104 h 155324"/>
                    <a:gd name="connsiteX4" fmla="*/ 153420 w 153929"/>
                    <a:gd name="connsiteY4" fmla="*/ 9057 h 155324"/>
                    <a:gd name="connsiteX5" fmla="*/ 81506 w 153929"/>
                    <a:gd name="connsiteY5" fmla="*/ 93925 h 155324"/>
                    <a:gd name="connsiteX6" fmla="*/ 8354 w 153929"/>
                    <a:gd name="connsiteY6" fmla="*/ 154218 h 155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929" h="155324">
                      <a:moveTo>
                        <a:pt x="8354" y="154218"/>
                      </a:moveTo>
                      <a:cubicBezTo>
                        <a:pt x="4640" y="157647"/>
                        <a:pt x="-1933" y="152409"/>
                        <a:pt x="544" y="148027"/>
                      </a:cubicBezTo>
                      <a:cubicBezTo>
                        <a:pt x="17975" y="116880"/>
                        <a:pt x="47597" y="95354"/>
                        <a:pt x="70172" y="67922"/>
                      </a:cubicBezTo>
                      <a:cubicBezTo>
                        <a:pt x="91508" y="41919"/>
                        <a:pt x="112082" y="7057"/>
                        <a:pt x="146848" y="104"/>
                      </a:cubicBezTo>
                      <a:cubicBezTo>
                        <a:pt x="151610" y="-849"/>
                        <a:pt x="155325" y="4962"/>
                        <a:pt x="153420" y="9057"/>
                      </a:cubicBezTo>
                      <a:cubicBezTo>
                        <a:pt x="138942" y="40680"/>
                        <a:pt x="104462" y="67446"/>
                        <a:pt x="81506" y="93925"/>
                      </a:cubicBezTo>
                      <a:cubicBezTo>
                        <a:pt x="59789" y="119071"/>
                        <a:pt x="32453" y="132501"/>
                        <a:pt x="8354" y="154218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68512B17-AEF8-4640-879D-6FC4743A2003}"/>
                  </a:ext>
                </a:extLst>
              </p:cNvPr>
              <p:cNvSpPr/>
              <p:nvPr/>
            </p:nvSpPr>
            <p:spPr>
              <a:xfrm>
                <a:off x="7731904" y="-926951"/>
                <a:ext cx="696052" cy="663346"/>
              </a:xfrm>
              <a:custGeom>
                <a:avLst/>
                <a:gdLst>
                  <a:gd name="connsiteX0" fmla="*/ 607329 w 696052"/>
                  <a:gd name="connsiteY0" fmla="*/ 111235 h 663346"/>
                  <a:gd name="connsiteX1" fmla="*/ 505125 w 696052"/>
                  <a:gd name="connsiteY1" fmla="*/ 29130 h 663346"/>
                  <a:gd name="connsiteX2" fmla="*/ 344534 w 696052"/>
                  <a:gd name="connsiteY2" fmla="*/ 2269 h 663346"/>
                  <a:gd name="connsiteX3" fmla="*/ 97551 w 696052"/>
                  <a:gd name="connsiteY3" fmla="*/ 80279 h 663346"/>
                  <a:gd name="connsiteX4" fmla="*/ 1062 w 696052"/>
                  <a:gd name="connsiteY4" fmla="*/ 324500 h 663346"/>
                  <a:gd name="connsiteX5" fmla="*/ 140318 w 696052"/>
                  <a:gd name="connsiteY5" fmla="*/ 623680 h 663346"/>
                  <a:gd name="connsiteX6" fmla="*/ 541035 w 696052"/>
                  <a:gd name="connsiteY6" fmla="*/ 597106 h 663346"/>
                  <a:gd name="connsiteX7" fmla="*/ 693339 w 696052"/>
                  <a:gd name="connsiteY7" fmla="*/ 392318 h 663346"/>
                  <a:gd name="connsiteX8" fmla="*/ 607329 w 696052"/>
                  <a:gd name="connsiteY8" fmla="*/ 111235 h 663346"/>
                  <a:gd name="connsiteX9" fmla="*/ 551607 w 696052"/>
                  <a:gd name="connsiteY9" fmla="*/ 508333 h 663346"/>
                  <a:gd name="connsiteX10" fmla="*/ 72119 w 696052"/>
                  <a:gd name="connsiteY10" fmla="*/ 455945 h 663346"/>
                  <a:gd name="connsiteX11" fmla="*/ 79453 w 696052"/>
                  <a:gd name="connsiteY11" fmla="*/ 216582 h 663346"/>
                  <a:gd name="connsiteX12" fmla="*/ 357488 w 696052"/>
                  <a:gd name="connsiteY12" fmla="*/ 55800 h 663346"/>
                  <a:gd name="connsiteX13" fmla="*/ 618378 w 696052"/>
                  <a:gd name="connsiteY13" fmla="*/ 288781 h 663346"/>
                  <a:gd name="connsiteX14" fmla="*/ 551607 w 696052"/>
                  <a:gd name="connsiteY14" fmla="*/ 508333 h 66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6052" h="663346">
                    <a:moveTo>
                      <a:pt x="607329" y="111235"/>
                    </a:moveTo>
                    <a:cubicBezTo>
                      <a:pt x="579611" y="75898"/>
                      <a:pt x="546654" y="46942"/>
                      <a:pt x="505125" y="29130"/>
                    </a:cubicBezTo>
                    <a:cubicBezTo>
                      <a:pt x="456929" y="8461"/>
                      <a:pt x="396255" y="7889"/>
                      <a:pt x="344534" y="2269"/>
                    </a:cubicBezTo>
                    <a:cubicBezTo>
                      <a:pt x="250236" y="-7922"/>
                      <a:pt x="168798" y="15890"/>
                      <a:pt x="97551" y="80279"/>
                    </a:cubicBezTo>
                    <a:cubicBezTo>
                      <a:pt x="29066" y="142096"/>
                      <a:pt x="8587" y="236299"/>
                      <a:pt x="1062" y="324500"/>
                    </a:cubicBezTo>
                    <a:cubicBezTo>
                      <a:pt x="-8367" y="435181"/>
                      <a:pt x="45544" y="564340"/>
                      <a:pt x="140318" y="623680"/>
                    </a:cubicBezTo>
                    <a:cubicBezTo>
                      <a:pt x="257380" y="697023"/>
                      <a:pt x="425782" y="657113"/>
                      <a:pt x="541035" y="597106"/>
                    </a:cubicBezTo>
                    <a:cubicBezTo>
                      <a:pt x="619235" y="556434"/>
                      <a:pt x="680290" y="480424"/>
                      <a:pt x="693339" y="392318"/>
                    </a:cubicBezTo>
                    <a:cubicBezTo>
                      <a:pt x="707341" y="297544"/>
                      <a:pt x="665431" y="185245"/>
                      <a:pt x="607329" y="111235"/>
                    </a:cubicBezTo>
                    <a:close/>
                    <a:moveTo>
                      <a:pt x="551607" y="508333"/>
                    </a:moveTo>
                    <a:cubicBezTo>
                      <a:pt x="419781" y="625014"/>
                      <a:pt x="147271" y="649303"/>
                      <a:pt x="72119" y="455945"/>
                    </a:cubicBezTo>
                    <a:cubicBezTo>
                      <a:pt x="43068" y="381174"/>
                      <a:pt x="57450" y="291163"/>
                      <a:pt x="79453" y="216582"/>
                    </a:cubicBezTo>
                    <a:cubicBezTo>
                      <a:pt x="115267" y="95233"/>
                      <a:pt x="243759" y="50561"/>
                      <a:pt x="357488" y="55800"/>
                    </a:cubicBezTo>
                    <a:cubicBezTo>
                      <a:pt x="500077" y="62372"/>
                      <a:pt x="582468" y="155241"/>
                      <a:pt x="618378" y="288781"/>
                    </a:cubicBezTo>
                    <a:cubicBezTo>
                      <a:pt x="641142" y="373078"/>
                      <a:pt x="616473" y="450897"/>
                      <a:pt x="551607" y="508333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7A075264-2679-45BA-8A9A-902FA87307D5}"/>
                  </a:ext>
                </a:extLst>
              </p:cNvPr>
              <p:cNvSpPr/>
              <p:nvPr/>
            </p:nvSpPr>
            <p:spPr>
              <a:xfrm>
                <a:off x="8031440" y="-644009"/>
                <a:ext cx="96980" cy="97243"/>
              </a:xfrm>
              <a:custGeom>
                <a:avLst/>
                <a:gdLst>
                  <a:gd name="connsiteX0" fmla="*/ 91765 w 96980"/>
                  <a:gd name="connsiteY0" fmla="*/ 40510 h 97243"/>
                  <a:gd name="connsiteX1" fmla="*/ 91670 w 96980"/>
                  <a:gd name="connsiteY1" fmla="*/ 40319 h 97243"/>
                  <a:gd name="connsiteX2" fmla="*/ 71477 w 96980"/>
                  <a:gd name="connsiteY2" fmla="*/ 6982 h 97243"/>
                  <a:gd name="connsiteX3" fmla="*/ 12993 w 96980"/>
                  <a:gd name="connsiteY3" fmla="*/ 13935 h 97243"/>
                  <a:gd name="connsiteX4" fmla="*/ 15279 w 96980"/>
                  <a:gd name="connsiteY4" fmla="*/ 80420 h 97243"/>
                  <a:gd name="connsiteX5" fmla="*/ 84717 w 96980"/>
                  <a:gd name="connsiteY5" fmla="*/ 86897 h 97243"/>
                  <a:gd name="connsiteX6" fmla="*/ 91765 w 96980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80" h="97243">
                    <a:moveTo>
                      <a:pt x="91765" y="40510"/>
                    </a:moveTo>
                    <a:cubicBezTo>
                      <a:pt x="91765" y="40415"/>
                      <a:pt x="91670" y="40415"/>
                      <a:pt x="91670" y="40319"/>
                    </a:cubicBezTo>
                    <a:cubicBezTo>
                      <a:pt x="90241" y="27365"/>
                      <a:pt x="83383" y="15078"/>
                      <a:pt x="71477" y="6982"/>
                    </a:cubicBezTo>
                    <a:cubicBezTo>
                      <a:pt x="53094" y="-5496"/>
                      <a:pt x="28710" y="-67"/>
                      <a:pt x="12993" y="13935"/>
                    </a:cubicBezTo>
                    <a:cubicBezTo>
                      <a:pt x="-7485" y="32223"/>
                      <a:pt x="-1485" y="62513"/>
                      <a:pt x="15279" y="80420"/>
                    </a:cubicBezTo>
                    <a:cubicBezTo>
                      <a:pt x="33282" y="99660"/>
                      <a:pt x="64143" y="103184"/>
                      <a:pt x="84717" y="86897"/>
                    </a:cubicBezTo>
                    <a:cubicBezTo>
                      <a:pt x="98147" y="76419"/>
                      <a:pt x="100623" y="54607"/>
                      <a:pt x="91765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5" name="图形 602">
                <a:extLst>
                  <a:ext uri="{FF2B5EF4-FFF2-40B4-BE49-F238E27FC236}">
                    <a16:creationId xmlns:a16="http://schemas.microsoft.com/office/drawing/2014/main" id="{CE4568A5-EA95-43A3-BFF9-11FF6D365F95}"/>
                  </a:ext>
                </a:extLst>
              </p:cNvPr>
              <p:cNvGrpSpPr/>
              <p:nvPr/>
            </p:nvGrpSpPr>
            <p:grpSpPr>
              <a:xfrm>
                <a:off x="8050538" y="-1404767"/>
                <a:ext cx="1388764" cy="882519"/>
                <a:chOff x="8050538" y="-1404767"/>
                <a:chExt cx="1388764" cy="882519"/>
              </a:xfrm>
            </p:grpSpPr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8D55788D-F270-4FA7-AF38-F101FBA0404C}"/>
                    </a:ext>
                  </a:extLst>
                </p:cNvPr>
                <p:cNvSpPr/>
                <p:nvPr/>
              </p:nvSpPr>
              <p:spPr>
                <a:xfrm>
                  <a:off x="8769389" y="-709650"/>
                  <a:ext cx="643733" cy="184200"/>
                </a:xfrm>
                <a:custGeom>
                  <a:avLst/>
                  <a:gdLst>
                    <a:gd name="connsiteX0" fmla="*/ 592734 w 643733"/>
                    <a:gd name="connsiteY0" fmla="*/ 81577 h 184200"/>
                    <a:gd name="connsiteX1" fmla="*/ 451859 w 643733"/>
                    <a:gd name="connsiteY1" fmla="*/ 41191 h 184200"/>
                    <a:gd name="connsiteX2" fmla="*/ 334606 w 643733"/>
                    <a:gd name="connsiteY2" fmla="*/ 22236 h 184200"/>
                    <a:gd name="connsiteX3" fmla="*/ 660 w 643733"/>
                    <a:gd name="connsiteY3" fmla="*/ 93102 h 184200"/>
                    <a:gd name="connsiteX4" fmla="*/ 2279 w 643733"/>
                    <a:gd name="connsiteY4" fmla="*/ 105580 h 184200"/>
                    <a:gd name="connsiteX5" fmla="*/ 197732 w 643733"/>
                    <a:gd name="connsiteY5" fmla="*/ 181303 h 184200"/>
                    <a:gd name="connsiteX6" fmla="*/ 632643 w 643733"/>
                    <a:gd name="connsiteY6" fmla="*/ 154538 h 184200"/>
                    <a:gd name="connsiteX7" fmla="*/ 592734 w 643733"/>
                    <a:gd name="connsiteY7" fmla="*/ 81577 h 184200"/>
                    <a:gd name="connsiteX8" fmla="*/ 613498 w 643733"/>
                    <a:gd name="connsiteY8" fmla="*/ 122534 h 184200"/>
                    <a:gd name="connsiteX9" fmla="*/ 204495 w 643733"/>
                    <a:gd name="connsiteY9" fmla="*/ 152728 h 184200"/>
                    <a:gd name="connsiteX10" fmla="*/ 113150 w 643733"/>
                    <a:gd name="connsiteY10" fmla="*/ 146918 h 184200"/>
                    <a:gd name="connsiteX11" fmla="*/ 20853 w 643733"/>
                    <a:gd name="connsiteY11" fmla="*/ 114914 h 184200"/>
                    <a:gd name="connsiteX12" fmla="*/ 30092 w 643733"/>
                    <a:gd name="connsiteY12" fmla="*/ 101484 h 184200"/>
                    <a:gd name="connsiteX13" fmla="*/ 29140 w 643733"/>
                    <a:gd name="connsiteY13" fmla="*/ 99579 h 184200"/>
                    <a:gd name="connsiteX14" fmla="*/ 29235 w 643733"/>
                    <a:gd name="connsiteY14" fmla="*/ 97388 h 184200"/>
                    <a:gd name="connsiteX15" fmla="*/ 68287 w 643733"/>
                    <a:gd name="connsiteY15" fmla="*/ 53002 h 184200"/>
                    <a:gd name="connsiteX16" fmla="*/ 150202 w 643733"/>
                    <a:gd name="connsiteY16" fmla="*/ 34999 h 184200"/>
                    <a:gd name="connsiteX17" fmla="*/ 315556 w 643733"/>
                    <a:gd name="connsiteY17" fmla="*/ 50906 h 184200"/>
                    <a:gd name="connsiteX18" fmla="*/ 473100 w 643733"/>
                    <a:gd name="connsiteY18" fmla="*/ 75005 h 184200"/>
                    <a:gd name="connsiteX19" fmla="*/ 613498 w 643733"/>
                    <a:gd name="connsiteY19" fmla="*/ 122534 h 184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3733" h="184200">
                      <a:moveTo>
                        <a:pt x="592734" y="81577"/>
                      </a:moveTo>
                      <a:cubicBezTo>
                        <a:pt x="557872" y="71099"/>
                        <a:pt x="487864" y="43477"/>
                        <a:pt x="451859" y="41191"/>
                      </a:cubicBezTo>
                      <a:cubicBezTo>
                        <a:pt x="412044" y="38619"/>
                        <a:pt x="373564" y="30142"/>
                        <a:pt x="334606" y="22236"/>
                      </a:cubicBezTo>
                      <a:cubicBezTo>
                        <a:pt x="231927" y="1472"/>
                        <a:pt x="44951" y="-38248"/>
                        <a:pt x="660" y="93102"/>
                      </a:cubicBezTo>
                      <a:cubicBezTo>
                        <a:pt x="-674" y="97007"/>
                        <a:pt x="88" y="101865"/>
                        <a:pt x="2279" y="105580"/>
                      </a:cubicBezTo>
                      <a:cubicBezTo>
                        <a:pt x="11042" y="179018"/>
                        <a:pt x="143440" y="182542"/>
                        <a:pt x="197732" y="181303"/>
                      </a:cubicBezTo>
                      <a:cubicBezTo>
                        <a:pt x="278409" y="179398"/>
                        <a:pt x="596353" y="199592"/>
                        <a:pt x="632643" y="154538"/>
                      </a:cubicBezTo>
                      <a:cubicBezTo>
                        <a:pt x="661981" y="118057"/>
                        <a:pt x="627691" y="92054"/>
                        <a:pt x="592734" y="81577"/>
                      </a:cubicBezTo>
                      <a:close/>
                      <a:moveTo>
                        <a:pt x="613498" y="122534"/>
                      </a:moveTo>
                      <a:cubicBezTo>
                        <a:pt x="604926" y="159110"/>
                        <a:pt x="281362" y="157967"/>
                        <a:pt x="204495" y="152728"/>
                      </a:cubicBezTo>
                      <a:cubicBezTo>
                        <a:pt x="174205" y="150633"/>
                        <a:pt x="143249" y="150728"/>
                        <a:pt x="113150" y="146918"/>
                      </a:cubicBezTo>
                      <a:cubicBezTo>
                        <a:pt x="89718" y="143965"/>
                        <a:pt x="40665" y="137107"/>
                        <a:pt x="20853" y="114914"/>
                      </a:cubicBezTo>
                      <a:cubicBezTo>
                        <a:pt x="27139" y="113676"/>
                        <a:pt x="32568" y="108723"/>
                        <a:pt x="30092" y="101484"/>
                      </a:cubicBezTo>
                      <a:cubicBezTo>
                        <a:pt x="29806" y="100817"/>
                        <a:pt x="29425" y="100246"/>
                        <a:pt x="29140" y="99579"/>
                      </a:cubicBezTo>
                      <a:cubicBezTo>
                        <a:pt x="29235" y="98817"/>
                        <a:pt x="29235" y="98150"/>
                        <a:pt x="29235" y="97388"/>
                      </a:cubicBezTo>
                      <a:cubicBezTo>
                        <a:pt x="39045" y="79100"/>
                        <a:pt x="47618" y="63670"/>
                        <a:pt x="68287" y="53002"/>
                      </a:cubicBezTo>
                      <a:cubicBezTo>
                        <a:pt x="92671" y="40334"/>
                        <a:pt x="123056" y="37190"/>
                        <a:pt x="150202" y="34999"/>
                      </a:cubicBezTo>
                      <a:cubicBezTo>
                        <a:pt x="205066" y="30523"/>
                        <a:pt x="261835" y="41000"/>
                        <a:pt x="315556" y="50906"/>
                      </a:cubicBezTo>
                      <a:cubicBezTo>
                        <a:pt x="368325" y="60622"/>
                        <a:pt x="419284" y="72052"/>
                        <a:pt x="473100" y="75005"/>
                      </a:cubicBezTo>
                      <a:cubicBezTo>
                        <a:pt x="502818" y="76624"/>
                        <a:pt x="622071" y="85958"/>
                        <a:pt x="613498" y="12253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BF3832C1-DC83-47E4-B230-26B22D5D3EF1}"/>
                    </a:ext>
                  </a:extLst>
                </p:cNvPr>
                <p:cNvSpPr/>
                <p:nvPr/>
              </p:nvSpPr>
              <p:spPr>
                <a:xfrm>
                  <a:off x="8050538" y="-1404767"/>
                  <a:ext cx="1388764" cy="882519"/>
                </a:xfrm>
                <a:custGeom>
                  <a:avLst/>
                  <a:gdLst>
                    <a:gd name="connsiteX0" fmla="*/ 1377497 w 1388764"/>
                    <a:gd name="connsiteY0" fmla="*/ 777075 h 882519"/>
                    <a:gd name="connsiteX1" fmla="*/ 1341778 w 1388764"/>
                    <a:gd name="connsiteY1" fmla="*/ 758596 h 882519"/>
                    <a:gd name="connsiteX2" fmla="*/ 1329205 w 1388764"/>
                    <a:gd name="connsiteY2" fmla="*/ 764407 h 882519"/>
                    <a:gd name="connsiteX3" fmla="*/ 981257 w 1388764"/>
                    <a:gd name="connsiteY3" fmla="*/ 392455 h 882519"/>
                    <a:gd name="connsiteX4" fmla="*/ 863718 w 1388764"/>
                    <a:gd name="connsiteY4" fmla="*/ 275869 h 882519"/>
                    <a:gd name="connsiteX5" fmla="*/ 853146 w 1388764"/>
                    <a:gd name="connsiteY5" fmla="*/ 276822 h 882519"/>
                    <a:gd name="connsiteX6" fmla="*/ 843811 w 1388764"/>
                    <a:gd name="connsiteY6" fmla="*/ 285871 h 882519"/>
                    <a:gd name="connsiteX7" fmla="*/ 805330 w 1388764"/>
                    <a:gd name="connsiteY7" fmla="*/ 434556 h 882519"/>
                    <a:gd name="connsiteX8" fmla="*/ 701222 w 1388764"/>
                    <a:gd name="connsiteY8" fmla="*/ 417506 h 882519"/>
                    <a:gd name="connsiteX9" fmla="*/ 541202 w 1388764"/>
                    <a:gd name="connsiteY9" fmla="*/ 373501 h 882519"/>
                    <a:gd name="connsiteX10" fmla="*/ 234402 w 1388764"/>
                    <a:gd name="connsiteY10" fmla="*/ 198526 h 882519"/>
                    <a:gd name="connsiteX11" fmla="*/ 234402 w 1388764"/>
                    <a:gd name="connsiteY11" fmla="*/ 16885 h 882519"/>
                    <a:gd name="connsiteX12" fmla="*/ 200969 w 1388764"/>
                    <a:gd name="connsiteY12" fmla="*/ 311 h 882519"/>
                    <a:gd name="connsiteX13" fmla="*/ 176013 w 1388764"/>
                    <a:gd name="connsiteY13" fmla="*/ 286728 h 882519"/>
                    <a:gd name="connsiteX14" fmla="*/ 138961 w 1388764"/>
                    <a:gd name="connsiteY14" fmla="*/ 527044 h 882519"/>
                    <a:gd name="connsiteX15" fmla="*/ 3897 w 1388764"/>
                    <a:gd name="connsiteY15" fmla="*/ 782599 h 882519"/>
                    <a:gd name="connsiteX16" fmla="*/ 50760 w 1388764"/>
                    <a:gd name="connsiteY16" fmla="*/ 809555 h 882519"/>
                    <a:gd name="connsiteX17" fmla="*/ 185824 w 1388764"/>
                    <a:gd name="connsiteY17" fmla="*/ 553999 h 882519"/>
                    <a:gd name="connsiteX18" fmla="*/ 230211 w 1388764"/>
                    <a:gd name="connsiteY18" fmla="*/ 282918 h 882519"/>
                    <a:gd name="connsiteX19" fmla="*/ 430426 w 1388764"/>
                    <a:gd name="connsiteY19" fmla="*/ 487229 h 882519"/>
                    <a:gd name="connsiteX20" fmla="*/ 651501 w 1388764"/>
                    <a:gd name="connsiteY20" fmla="*/ 708019 h 882519"/>
                    <a:gd name="connsiteX21" fmla="*/ 688173 w 1388764"/>
                    <a:gd name="connsiteY21" fmla="*/ 850036 h 882519"/>
                    <a:gd name="connsiteX22" fmla="*/ 881054 w 1388764"/>
                    <a:gd name="connsiteY22" fmla="*/ 820509 h 882519"/>
                    <a:gd name="connsiteX23" fmla="*/ 896675 w 1388764"/>
                    <a:gd name="connsiteY23" fmla="*/ 755739 h 882519"/>
                    <a:gd name="connsiteX24" fmla="*/ 985067 w 1388764"/>
                    <a:gd name="connsiteY24" fmla="*/ 766407 h 882519"/>
                    <a:gd name="connsiteX25" fmla="*/ 1170900 w 1388764"/>
                    <a:gd name="connsiteY25" fmla="*/ 782314 h 882519"/>
                    <a:gd name="connsiteX26" fmla="*/ 1287010 w 1388764"/>
                    <a:gd name="connsiteY26" fmla="*/ 807841 h 882519"/>
                    <a:gd name="connsiteX27" fmla="*/ 1297678 w 1388764"/>
                    <a:gd name="connsiteY27" fmla="*/ 831653 h 882519"/>
                    <a:gd name="connsiteX28" fmla="*/ 1363114 w 1388764"/>
                    <a:gd name="connsiteY28" fmla="*/ 850132 h 882519"/>
                    <a:gd name="connsiteX29" fmla="*/ 1386832 w 1388764"/>
                    <a:gd name="connsiteY29" fmla="*/ 822319 h 882519"/>
                    <a:gd name="connsiteX30" fmla="*/ 1377497 w 1388764"/>
                    <a:gd name="connsiteY30" fmla="*/ 777075 h 882519"/>
                    <a:gd name="connsiteX31" fmla="*/ 790376 w 1388764"/>
                    <a:gd name="connsiteY31" fmla="*/ 496468 h 882519"/>
                    <a:gd name="connsiteX32" fmla="*/ 778946 w 1388764"/>
                    <a:gd name="connsiteY32" fmla="*/ 636105 h 882519"/>
                    <a:gd name="connsiteX33" fmla="*/ 679791 w 1388764"/>
                    <a:gd name="connsiteY33" fmla="*/ 666871 h 882519"/>
                    <a:gd name="connsiteX34" fmla="*/ 608163 w 1388764"/>
                    <a:gd name="connsiteY34" fmla="*/ 596957 h 882519"/>
                    <a:gd name="connsiteX35" fmla="*/ 469669 w 1388764"/>
                    <a:gd name="connsiteY35" fmla="*/ 453987 h 882519"/>
                    <a:gd name="connsiteX36" fmla="*/ 343463 w 1388764"/>
                    <a:gd name="connsiteY36" fmla="*/ 335401 h 882519"/>
                    <a:gd name="connsiteX37" fmla="*/ 499387 w 1388764"/>
                    <a:gd name="connsiteY37" fmla="*/ 402838 h 882519"/>
                    <a:gd name="connsiteX38" fmla="*/ 669409 w 1388764"/>
                    <a:gd name="connsiteY38" fmla="*/ 457797 h 882519"/>
                    <a:gd name="connsiteX39" fmla="*/ 794376 w 1388764"/>
                    <a:gd name="connsiteY39" fmla="*/ 478466 h 882519"/>
                    <a:gd name="connsiteX40" fmla="*/ 790376 w 1388764"/>
                    <a:gd name="connsiteY40" fmla="*/ 496468 h 882519"/>
                    <a:gd name="connsiteX41" fmla="*/ 1126608 w 1388764"/>
                    <a:gd name="connsiteY41" fmla="*/ 720115 h 882519"/>
                    <a:gd name="connsiteX42" fmla="*/ 960873 w 1388764"/>
                    <a:gd name="connsiteY42" fmla="*/ 684682 h 882519"/>
                    <a:gd name="connsiteX43" fmla="*/ 853527 w 1388764"/>
                    <a:gd name="connsiteY43" fmla="*/ 666204 h 882519"/>
                    <a:gd name="connsiteX44" fmla="*/ 835429 w 1388764"/>
                    <a:gd name="connsiteY44" fmla="*/ 653059 h 882519"/>
                    <a:gd name="connsiteX45" fmla="*/ 867147 w 1388764"/>
                    <a:gd name="connsiteY45" fmla="*/ 315874 h 882519"/>
                    <a:gd name="connsiteX46" fmla="*/ 1270055 w 1388764"/>
                    <a:gd name="connsiteY46" fmla="*/ 764216 h 882519"/>
                    <a:gd name="connsiteX47" fmla="*/ 1126608 w 1388764"/>
                    <a:gd name="connsiteY47" fmla="*/ 720115 h 882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388764" h="882519">
                      <a:moveTo>
                        <a:pt x="1377497" y="777075"/>
                      </a:moveTo>
                      <a:cubicBezTo>
                        <a:pt x="1369210" y="766312"/>
                        <a:pt x="1355590" y="757549"/>
                        <a:pt x="1341778" y="758596"/>
                      </a:cubicBezTo>
                      <a:cubicBezTo>
                        <a:pt x="1336444" y="758977"/>
                        <a:pt x="1332349" y="761263"/>
                        <a:pt x="1329205" y="764407"/>
                      </a:cubicBezTo>
                      <a:cubicBezTo>
                        <a:pt x="1266054" y="696112"/>
                        <a:pt x="1022881" y="439318"/>
                        <a:pt x="981257" y="392455"/>
                      </a:cubicBezTo>
                      <a:cubicBezTo>
                        <a:pt x="946300" y="353117"/>
                        <a:pt x="912010" y="299206"/>
                        <a:pt x="863718" y="275869"/>
                      </a:cubicBezTo>
                      <a:cubicBezTo>
                        <a:pt x="859623" y="273964"/>
                        <a:pt x="856003" y="274631"/>
                        <a:pt x="853146" y="276822"/>
                      </a:cubicBezTo>
                      <a:cubicBezTo>
                        <a:pt x="848859" y="277774"/>
                        <a:pt x="844859" y="280918"/>
                        <a:pt x="843811" y="285871"/>
                      </a:cubicBezTo>
                      <a:cubicBezTo>
                        <a:pt x="833048" y="335972"/>
                        <a:pt x="818284" y="385026"/>
                        <a:pt x="805330" y="434556"/>
                      </a:cubicBezTo>
                      <a:cubicBezTo>
                        <a:pt x="773517" y="422459"/>
                        <a:pt x="731130" y="423221"/>
                        <a:pt x="701222" y="417506"/>
                      </a:cubicBezTo>
                      <a:cubicBezTo>
                        <a:pt x="646834" y="407124"/>
                        <a:pt x="593399" y="392074"/>
                        <a:pt x="541202" y="373501"/>
                      </a:cubicBezTo>
                      <a:cubicBezTo>
                        <a:pt x="489195" y="355022"/>
                        <a:pt x="234402" y="198526"/>
                        <a:pt x="234402" y="198526"/>
                      </a:cubicBezTo>
                      <a:cubicBezTo>
                        <a:pt x="234402" y="198526"/>
                        <a:pt x="227544" y="13932"/>
                        <a:pt x="234402" y="16885"/>
                      </a:cubicBezTo>
                      <a:cubicBezTo>
                        <a:pt x="270311" y="32506"/>
                        <a:pt x="206208" y="-3689"/>
                        <a:pt x="200969" y="311"/>
                      </a:cubicBezTo>
                      <a:cubicBezTo>
                        <a:pt x="165345" y="27457"/>
                        <a:pt x="182871" y="245104"/>
                        <a:pt x="176013" y="286728"/>
                      </a:cubicBezTo>
                      <a:cubicBezTo>
                        <a:pt x="165250" y="351879"/>
                        <a:pt x="166488" y="443319"/>
                        <a:pt x="138961" y="527044"/>
                      </a:cubicBezTo>
                      <a:cubicBezTo>
                        <a:pt x="111434" y="610768"/>
                        <a:pt x="20089" y="756596"/>
                        <a:pt x="3897" y="782599"/>
                      </a:cubicBezTo>
                      <a:cubicBezTo>
                        <a:pt x="-9629" y="804507"/>
                        <a:pt x="13517" y="845845"/>
                        <a:pt x="50760" y="809555"/>
                      </a:cubicBezTo>
                      <a:cubicBezTo>
                        <a:pt x="88098" y="773265"/>
                        <a:pt x="158392" y="632390"/>
                        <a:pt x="185824" y="553999"/>
                      </a:cubicBezTo>
                      <a:cubicBezTo>
                        <a:pt x="213256" y="475609"/>
                        <a:pt x="225543" y="307111"/>
                        <a:pt x="230211" y="282918"/>
                      </a:cubicBezTo>
                      <a:cubicBezTo>
                        <a:pt x="247451" y="315017"/>
                        <a:pt x="383944" y="439509"/>
                        <a:pt x="430426" y="487229"/>
                      </a:cubicBezTo>
                      <a:cubicBezTo>
                        <a:pt x="476718" y="534759"/>
                        <a:pt x="620640" y="685635"/>
                        <a:pt x="651501" y="708019"/>
                      </a:cubicBezTo>
                      <a:cubicBezTo>
                        <a:pt x="650073" y="712686"/>
                        <a:pt x="623212" y="792410"/>
                        <a:pt x="688173" y="850036"/>
                      </a:cubicBezTo>
                      <a:cubicBezTo>
                        <a:pt x="753228" y="907663"/>
                        <a:pt x="846097" y="882898"/>
                        <a:pt x="881054" y="820509"/>
                      </a:cubicBezTo>
                      <a:cubicBezTo>
                        <a:pt x="892674" y="799744"/>
                        <a:pt x="897532" y="777456"/>
                        <a:pt x="896675" y="755739"/>
                      </a:cubicBezTo>
                      <a:cubicBezTo>
                        <a:pt x="925917" y="760787"/>
                        <a:pt x="955635" y="763740"/>
                        <a:pt x="985067" y="766407"/>
                      </a:cubicBezTo>
                      <a:cubicBezTo>
                        <a:pt x="1046979" y="771931"/>
                        <a:pt x="1108892" y="776980"/>
                        <a:pt x="1170900" y="782314"/>
                      </a:cubicBezTo>
                      <a:cubicBezTo>
                        <a:pt x="1197570" y="784600"/>
                        <a:pt x="1259482" y="807555"/>
                        <a:pt x="1287010" y="807841"/>
                      </a:cubicBezTo>
                      <a:cubicBezTo>
                        <a:pt x="1288724" y="816318"/>
                        <a:pt x="1292820" y="824319"/>
                        <a:pt x="1297678" y="831653"/>
                      </a:cubicBezTo>
                      <a:cubicBezTo>
                        <a:pt x="1311298" y="852132"/>
                        <a:pt x="1341302" y="858609"/>
                        <a:pt x="1363114" y="850132"/>
                      </a:cubicBezTo>
                      <a:cubicBezTo>
                        <a:pt x="1374640" y="845655"/>
                        <a:pt x="1383783" y="834130"/>
                        <a:pt x="1386832" y="822319"/>
                      </a:cubicBezTo>
                      <a:cubicBezTo>
                        <a:pt x="1391213" y="805459"/>
                        <a:pt x="1388165" y="790791"/>
                        <a:pt x="1377497" y="777075"/>
                      </a:cubicBezTo>
                      <a:close/>
                      <a:moveTo>
                        <a:pt x="790376" y="496468"/>
                      </a:moveTo>
                      <a:cubicBezTo>
                        <a:pt x="781041" y="540950"/>
                        <a:pt x="778851" y="588670"/>
                        <a:pt x="778946" y="636105"/>
                      </a:cubicBezTo>
                      <a:cubicBezTo>
                        <a:pt x="763420" y="635343"/>
                        <a:pt x="706461" y="629342"/>
                        <a:pt x="679791" y="666871"/>
                      </a:cubicBezTo>
                      <a:cubicBezTo>
                        <a:pt x="657026" y="642010"/>
                        <a:pt x="630737" y="619436"/>
                        <a:pt x="608163" y="596957"/>
                      </a:cubicBezTo>
                      <a:cubicBezTo>
                        <a:pt x="561204" y="550094"/>
                        <a:pt x="515961" y="501517"/>
                        <a:pt x="469669" y="453987"/>
                      </a:cubicBezTo>
                      <a:cubicBezTo>
                        <a:pt x="429188" y="412458"/>
                        <a:pt x="385373" y="375120"/>
                        <a:pt x="343463" y="335401"/>
                      </a:cubicBezTo>
                      <a:cubicBezTo>
                        <a:pt x="395088" y="358451"/>
                        <a:pt x="447571" y="380263"/>
                        <a:pt x="499387" y="402838"/>
                      </a:cubicBezTo>
                      <a:cubicBezTo>
                        <a:pt x="553870" y="426555"/>
                        <a:pt x="611496" y="445224"/>
                        <a:pt x="669409" y="457797"/>
                      </a:cubicBezTo>
                      <a:cubicBezTo>
                        <a:pt x="702841" y="465131"/>
                        <a:pt x="753800" y="482086"/>
                        <a:pt x="794376" y="478466"/>
                      </a:cubicBezTo>
                      <a:cubicBezTo>
                        <a:pt x="793043" y="484562"/>
                        <a:pt x="791614" y="490468"/>
                        <a:pt x="790376" y="496468"/>
                      </a:cubicBezTo>
                      <a:close/>
                      <a:moveTo>
                        <a:pt x="1126608" y="720115"/>
                      </a:moveTo>
                      <a:cubicBezTo>
                        <a:pt x="1070792" y="710209"/>
                        <a:pt x="1016023" y="697922"/>
                        <a:pt x="960873" y="684682"/>
                      </a:cubicBezTo>
                      <a:cubicBezTo>
                        <a:pt x="925726" y="676205"/>
                        <a:pt x="889722" y="667156"/>
                        <a:pt x="853527" y="666204"/>
                      </a:cubicBezTo>
                      <a:cubicBezTo>
                        <a:pt x="847907" y="661346"/>
                        <a:pt x="841906" y="656869"/>
                        <a:pt x="835429" y="653059"/>
                      </a:cubicBezTo>
                      <a:cubicBezTo>
                        <a:pt x="834762" y="602196"/>
                        <a:pt x="868005" y="378263"/>
                        <a:pt x="867147" y="315874"/>
                      </a:cubicBezTo>
                      <a:cubicBezTo>
                        <a:pt x="983448" y="461702"/>
                        <a:pt x="1141182" y="629056"/>
                        <a:pt x="1270055" y="764216"/>
                      </a:cubicBezTo>
                      <a:cubicBezTo>
                        <a:pt x="1233288" y="759549"/>
                        <a:pt x="1163280" y="726592"/>
                        <a:pt x="1126608" y="720115"/>
                      </a:cubicBezTo>
                      <a:close/>
                    </a:path>
                  </a:pathLst>
                </a:custGeom>
                <a:solidFill>
                  <a:srgbClr val="CA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96BF9466-F7CE-45E5-8396-10B6D8005AF5}"/>
                    </a:ext>
                  </a:extLst>
                </p:cNvPr>
                <p:cNvSpPr/>
                <p:nvPr/>
              </p:nvSpPr>
              <p:spPr>
                <a:xfrm>
                  <a:off x="9372505" y="-615596"/>
                  <a:ext cx="43910" cy="43814"/>
                </a:xfrm>
                <a:custGeom>
                  <a:avLst/>
                  <a:gdLst>
                    <a:gd name="connsiteX0" fmla="*/ 21907 w 43910"/>
                    <a:gd name="connsiteY0" fmla="*/ 0 h 43814"/>
                    <a:gd name="connsiteX1" fmla="*/ 0 w 43910"/>
                    <a:gd name="connsiteY1" fmla="*/ 21907 h 43814"/>
                    <a:gd name="connsiteX2" fmla="*/ 21907 w 43910"/>
                    <a:gd name="connsiteY2" fmla="*/ 43815 h 43814"/>
                    <a:gd name="connsiteX3" fmla="*/ 43910 w 43910"/>
                    <a:gd name="connsiteY3" fmla="*/ 21907 h 43814"/>
                    <a:gd name="connsiteX4" fmla="*/ 21907 w 43910"/>
                    <a:gd name="connsiteY4" fmla="*/ 0 h 43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43814">
                      <a:moveTo>
                        <a:pt x="21907" y="0"/>
                      </a:moveTo>
                      <a:cubicBezTo>
                        <a:pt x="9906" y="0"/>
                        <a:pt x="0" y="10001"/>
                        <a:pt x="0" y="21907"/>
                      </a:cubicBezTo>
                      <a:cubicBezTo>
                        <a:pt x="0" y="33909"/>
                        <a:pt x="10001" y="43815"/>
                        <a:pt x="21907" y="43815"/>
                      </a:cubicBezTo>
                      <a:cubicBezTo>
                        <a:pt x="33909" y="43815"/>
                        <a:pt x="43910" y="33814"/>
                        <a:pt x="43910" y="21907"/>
                      </a:cubicBezTo>
                      <a:cubicBezTo>
                        <a:pt x="43815" y="10001"/>
                        <a:pt x="33909" y="0"/>
                        <a:pt x="21907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4D08C3BC-EA80-40E3-B5CA-018DAFECE80C}"/>
                  </a:ext>
                </a:extLst>
              </p:cNvPr>
              <p:cNvSpPr/>
              <p:nvPr/>
            </p:nvSpPr>
            <p:spPr>
              <a:xfrm>
                <a:off x="8204556" y="-1530795"/>
                <a:ext cx="335324" cy="180603"/>
              </a:xfrm>
              <a:custGeom>
                <a:avLst/>
                <a:gdLst>
                  <a:gd name="connsiteX0" fmla="*/ 311746 w 335324"/>
                  <a:gd name="connsiteY0" fmla="*/ 112241 h 180603"/>
                  <a:gd name="connsiteX1" fmla="*/ 89337 w 335324"/>
                  <a:gd name="connsiteY1" fmla="*/ 128434 h 180603"/>
                  <a:gd name="connsiteX2" fmla="*/ 47046 w 335324"/>
                  <a:gd name="connsiteY2" fmla="*/ 109289 h 180603"/>
                  <a:gd name="connsiteX3" fmla="*/ 84003 w 335324"/>
                  <a:gd name="connsiteY3" fmla="*/ 56425 h 180603"/>
                  <a:gd name="connsiteX4" fmla="*/ 139915 w 335324"/>
                  <a:gd name="connsiteY4" fmla="*/ 32327 h 180603"/>
                  <a:gd name="connsiteX5" fmla="*/ 160870 w 335324"/>
                  <a:gd name="connsiteY5" fmla="*/ 15944 h 180603"/>
                  <a:gd name="connsiteX6" fmla="*/ 159251 w 335324"/>
                  <a:gd name="connsiteY6" fmla="*/ 10800 h 180603"/>
                  <a:gd name="connsiteX7" fmla="*/ 159441 w 335324"/>
                  <a:gd name="connsiteY7" fmla="*/ 10610 h 180603"/>
                  <a:gd name="connsiteX8" fmla="*/ 34854 w 335324"/>
                  <a:gd name="connsiteY8" fmla="*/ 37756 h 180603"/>
                  <a:gd name="connsiteX9" fmla="*/ 30758 w 335324"/>
                  <a:gd name="connsiteY9" fmla="*/ 155294 h 180603"/>
                  <a:gd name="connsiteX10" fmla="*/ 187064 w 335324"/>
                  <a:gd name="connsiteY10" fmla="*/ 179012 h 180603"/>
                  <a:gd name="connsiteX11" fmla="*/ 329462 w 335324"/>
                  <a:gd name="connsiteY11" fmla="*/ 142817 h 180603"/>
                  <a:gd name="connsiteX12" fmla="*/ 311746 w 335324"/>
                  <a:gd name="connsiteY12" fmla="*/ 112241 h 18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24" h="180603">
                    <a:moveTo>
                      <a:pt x="311746" y="112241"/>
                    </a:moveTo>
                    <a:cubicBezTo>
                      <a:pt x="241261" y="130148"/>
                      <a:pt x="161727" y="142245"/>
                      <a:pt x="89337" y="128434"/>
                    </a:cubicBezTo>
                    <a:cubicBezTo>
                      <a:pt x="74002" y="125481"/>
                      <a:pt x="58095" y="120814"/>
                      <a:pt x="47046" y="109289"/>
                    </a:cubicBezTo>
                    <a:cubicBezTo>
                      <a:pt x="29044" y="90620"/>
                      <a:pt x="72478" y="63378"/>
                      <a:pt x="84003" y="56425"/>
                    </a:cubicBezTo>
                    <a:cubicBezTo>
                      <a:pt x="102005" y="45566"/>
                      <a:pt x="120484" y="39185"/>
                      <a:pt x="139915" y="32327"/>
                    </a:cubicBezTo>
                    <a:cubicBezTo>
                      <a:pt x="147821" y="29564"/>
                      <a:pt x="158774" y="25373"/>
                      <a:pt x="160870" y="15944"/>
                    </a:cubicBezTo>
                    <a:cubicBezTo>
                      <a:pt x="161251" y="14039"/>
                      <a:pt x="160489" y="12134"/>
                      <a:pt x="159251" y="10800"/>
                    </a:cubicBezTo>
                    <a:cubicBezTo>
                      <a:pt x="159346" y="10705"/>
                      <a:pt x="159346" y="10705"/>
                      <a:pt x="159441" y="10610"/>
                    </a:cubicBezTo>
                    <a:cubicBezTo>
                      <a:pt x="125151" y="-17108"/>
                      <a:pt x="62762" y="15753"/>
                      <a:pt x="34854" y="37756"/>
                    </a:cubicBezTo>
                    <a:cubicBezTo>
                      <a:pt x="-6675" y="70427"/>
                      <a:pt x="-14771" y="123005"/>
                      <a:pt x="30758" y="155294"/>
                    </a:cubicBezTo>
                    <a:cubicBezTo>
                      <a:pt x="72287" y="184822"/>
                      <a:pt x="139153" y="181583"/>
                      <a:pt x="187064" y="179012"/>
                    </a:cubicBezTo>
                    <a:cubicBezTo>
                      <a:pt x="233927" y="176535"/>
                      <a:pt x="292410" y="173868"/>
                      <a:pt x="329462" y="142817"/>
                    </a:cubicBezTo>
                    <a:cubicBezTo>
                      <a:pt x="344226" y="130529"/>
                      <a:pt x="328415" y="108050"/>
                      <a:pt x="311746" y="11224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8754518D-03EF-4186-8641-3B9F311C1B86}"/>
                  </a:ext>
                </a:extLst>
              </p:cNvPr>
              <p:cNvSpPr/>
              <p:nvPr/>
            </p:nvSpPr>
            <p:spPr>
              <a:xfrm>
                <a:off x="8769867" y="-707286"/>
                <a:ext cx="118818" cy="116874"/>
              </a:xfrm>
              <a:custGeom>
                <a:avLst/>
                <a:gdLst>
                  <a:gd name="connsiteX0" fmla="*/ 113243 w 118818"/>
                  <a:gd name="connsiteY0" fmla="*/ 32826 h 116874"/>
                  <a:gd name="connsiteX1" fmla="*/ 42758 w 118818"/>
                  <a:gd name="connsiteY1" fmla="*/ 3013 h 116874"/>
                  <a:gd name="connsiteX2" fmla="*/ 20945 w 118818"/>
                  <a:gd name="connsiteY2" fmla="*/ 11014 h 116874"/>
                  <a:gd name="connsiteX3" fmla="*/ 276 w 118818"/>
                  <a:gd name="connsiteY3" fmla="*/ 59115 h 116874"/>
                  <a:gd name="connsiteX4" fmla="*/ 84763 w 118818"/>
                  <a:gd name="connsiteY4" fmla="*/ 113122 h 116874"/>
                  <a:gd name="connsiteX5" fmla="*/ 113243 w 118818"/>
                  <a:gd name="connsiteY5" fmla="*/ 32826 h 116874"/>
                  <a:gd name="connsiteX6" fmla="*/ 72571 w 118818"/>
                  <a:gd name="connsiteY6" fmla="*/ 81499 h 116874"/>
                  <a:gd name="connsiteX7" fmla="*/ 31709 w 118818"/>
                  <a:gd name="connsiteY7" fmla="*/ 46637 h 116874"/>
                  <a:gd name="connsiteX8" fmla="*/ 53616 w 118818"/>
                  <a:gd name="connsiteY8" fmla="*/ 23968 h 116874"/>
                  <a:gd name="connsiteX9" fmla="*/ 55426 w 118818"/>
                  <a:gd name="connsiteY9" fmla="*/ 23301 h 116874"/>
                  <a:gd name="connsiteX10" fmla="*/ 87144 w 118818"/>
                  <a:gd name="connsiteY10" fmla="*/ 43875 h 116874"/>
                  <a:gd name="connsiteX11" fmla="*/ 72571 w 118818"/>
                  <a:gd name="connsiteY11" fmla="*/ 81499 h 11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818" h="116874">
                    <a:moveTo>
                      <a:pt x="113243" y="32826"/>
                    </a:moveTo>
                    <a:cubicBezTo>
                      <a:pt x="100479" y="4727"/>
                      <a:pt x="69237" y="-5750"/>
                      <a:pt x="42758" y="3013"/>
                    </a:cubicBezTo>
                    <a:cubicBezTo>
                      <a:pt x="34947" y="3679"/>
                      <a:pt x="27041" y="6918"/>
                      <a:pt x="20945" y="11014"/>
                    </a:cubicBezTo>
                    <a:cubicBezTo>
                      <a:pt x="4753" y="22063"/>
                      <a:pt x="-1438" y="39874"/>
                      <a:pt x="276" y="59115"/>
                    </a:cubicBezTo>
                    <a:cubicBezTo>
                      <a:pt x="3896" y="99501"/>
                      <a:pt x="46568" y="127314"/>
                      <a:pt x="84763" y="113122"/>
                    </a:cubicBezTo>
                    <a:cubicBezTo>
                      <a:pt x="116291" y="101406"/>
                      <a:pt x="126292" y="61591"/>
                      <a:pt x="113243" y="32826"/>
                    </a:cubicBezTo>
                    <a:close/>
                    <a:moveTo>
                      <a:pt x="72571" y="81499"/>
                    </a:moveTo>
                    <a:cubicBezTo>
                      <a:pt x="50187" y="89785"/>
                      <a:pt x="31233" y="67307"/>
                      <a:pt x="31709" y="46637"/>
                    </a:cubicBezTo>
                    <a:cubicBezTo>
                      <a:pt x="31995" y="36731"/>
                      <a:pt x="45425" y="27206"/>
                      <a:pt x="53616" y="23968"/>
                    </a:cubicBezTo>
                    <a:cubicBezTo>
                      <a:pt x="54188" y="23682"/>
                      <a:pt x="54855" y="23491"/>
                      <a:pt x="55426" y="23301"/>
                    </a:cubicBezTo>
                    <a:cubicBezTo>
                      <a:pt x="69047" y="23110"/>
                      <a:pt x="81334" y="27682"/>
                      <a:pt x="87144" y="43875"/>
                    </a:cubicBezTo>
                    <a:cubicBezTo>
                      <a:pt x="92288" y="58067"/>
                      <a:pt x="87525" y="75974"/>
                      <a:pt x="72571" y="8149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2E21795D-C672-423D-8E37-2BCCFD2E9FB2}"/>
                  </a:ext>
                </a:extLst>
              </p:cNvPr>
              <p:cNvSpPr/>
              <p:nvPr/>
            </p:nvSpPr>
            <p:spPr>
              <a:xfrm>
                <a:off x="8807291" y="-672555"/>
                <a:ext cx="41338" cy="41338"/>
              </a:xfrm>
              <a:custGeom>
                <a:avLst/>
                <a:gdLst>
                  <a:gd name="connsiteX0" fmla="*/ 20669 w 41338"/>
                  <a:gd name="connsiteY0" fmla="*/ 0 h 41338"/>
                  <a:gd name="connsiteX1" fmla="*/ 0 w 41338"/>
                  <a:gd name="connsiteY1" fmla="*/ 20669 h 41338"/>
                  <a:gd name="connsiteX2" fmla="*/ 20669 w 41338"/>
                  <a:gd name="connsiteY2" fmla="*/ 41339 h 41338"/>
                  <a:gd name="connsiteX3" fmla="*/ 41338 w 41338"/>
                  <a:gd name="connsiteY3" fmla="*/ 20669 h 41338"/>
                  <a:gd name="connsiteX4" fmla="*/ 20669 w 41338"/>
                  <a:gd name="connsiteY4" fmla="*/ 0 h 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38" h="41338">
                    <a:moveTo>
                      <a:pt x="20669" y="0"/>
                    </a:moveTo>
                    <a:cubicBezTo>
                      <a:pt x="9430" y="0"/>
                      <a:pt x="0" y="9430"/>
                      <a:pt x="0" y="20669"/>
                    </a:cubicBezTo>
                    <a:cubicBezTo>
                      <a:pt x="0" y="31909"/>
                      <a:pt x="9430" y="41339"/>
                      <a:pt x="20669" y="41339"/>
                    </a:cubicBezTo>
                    <a:cubicBezTo>
                      <a:pt x="31909" y="41339"/>
                      <a:pt x="41338" y="31909"/>
                      <a:pt x="41338" y="20669"/>
                    </a:cubicBezTo>
                    <a:cubicBezTo>
                      <a:pt x="41338" y="9335"/>
                      <a:pt x="31909" y="0"/>
                      <a:pt x="20669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91FA0613-D365-48BB-B726-E8EF9B454A71}"/>
                  </a:ext>
                </a:extLst>
              </p:cNvPr>
              <p:cNvSpPr/>
              <p:nvPr/>
            </p:nvSpPr>
            <p:spPr>
              <a:xfrm>
                <a:off x="8713299" y="-1208704"/>
                <a:ext cx="337126" cy="126613"/>
              </a:xfrm>
              <a:custGeom>
                <a:avLst/>
                <a:gdLst>
                  <a:gd name="connsiteX0" fmla="*/ 319544 w 337126"/>
                  <a:gd name="connsiteY0" fmla="*/ 32562 h 126613"/>
                  <a:gd name="connsiteX1" fmla="*/ 158762 w 337126"/>
                  <a:gd name="connsiteY1" fmla="*/ 82 h 126613"/>
                  <a:gd name="connsiteX2" fmla="*/ 77228 w 337126"/>
                  <a:gd name="connsiteY2" fmla="*/ 5130 h 126613"/>
                  <a:gd name="connsiteX3" fmla="*/ 9600 w 337126"/>
                  <a:gd name="connsiteY3" fmla="*/ 21322 h 126613"/>
                  <a:gd name="connsiteX4" fmla="*/ 3980 w 337126"/>
                  <a:gd name="connsiteY4" fmla="*/ 51612 h 126613"/>
                  <a:gd name="connsiteX5" fmla="*/ 102183 w 337126"/>
                  <a:gd name="connsiteY5" fmla="*/ 95427 h 126613"/>
                  <a:gd name="connsiteX6" fmla="*/ 144760 w 337126"/>
                  <a:gd name="connsiteY6" fmla="*/ 106285 h 126613"/>
                  <a:gd name="connsiteX7" fmla="*/ 336593 w 337126"/>
                  <a:gd name="connsiteY7" fmla="*/ 58089 h 126613"/>
                  <a:gd name="connsiteX8" fmla="*/ 319544 w 337126"/>
                  <a:gd name="connsiteY8" fmla="*/ 32562 h 126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126" h="126613">
                    <a:moveTo>
                      <a:pt x="319544" y="32562"/>
                    </a:moveTo>
                    <a:cubicBezTo>
                      <a:pt x="266870" y="17703"/>
                      <a:pt x="214007" y="1796"/>
                      <a:pt x="158762" y="82"/>
                    </a:cubicBezTo>
                    <a:cubicBezTo>
                      <a:pt x="131234" y="-776"/>
                      <a:pt x="104660" y="5416"/>
                      <a:pt x="77228" y="5130"/>
                    </a:cubicBezTo>
                    <a:cubicBezTo>
                      <a:pt x="52653" y="4844"/>
                      <a:pt x="30269" y="7035"/>
                      <a:pt x="9600" y="21322"/>
                    </a:cubicBezTo>
                    <a:cubicBezTo>
                      <a:pt x="647" y="27514"/>
                      <a:pt x="-3735" y="42468"/>
                      <a:pt x="3980" y="51612"/>
                    </a:cubicBezTo>
                    <a:cubicBezTo>
                      <a:pt x="27793" y="79520"/>
                      <a:pt x="69512" y="82378"/>
                      <a:pt x="102183" y="95427"/>
                    </a:cubicBezTo>
                    <a:cubicBezTo>
                      <a:pt x="118090" y="101809"/>
                      <a:pt x="131806" y="105142"/>
                      <a:pt x="144760" y="106285"/>
                    </a:cubicBezTo>
                    <a:cubicBezTo>
                      <a:pt x="190670" y="149624"/>
                      <a:pt x="321258" y="119049"/>
                      <a:pt x="336593" y="58089"/>
                    </a:cubicBezTo>
                    <a:cubicBezTo>
                      <a:pt x="339451" y="45897"/>
                      <a:pt x="330402" y="35610"/>
                      <a:pt x="319544" y="3256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2387563F-4EDB-4077-80E7-1319FE28722E}"/>
                  </a:ext>
                </a:extLst>
              </p:cNvPr>
              <p:cNvSpPr/>
              <p:nvPr/>
            </p:nvSpPr>
            <p:spPr>
              <a:xfrm>
                <a:off x="8457260" y="-1445773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9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3" y="-11452"/>
                      <a:pt x="148959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0" y="91894"/>
                      <a:pt x="19323" y="79512"/>
                    </a:cubicBezTo>
                    <a:cubicBezTo>
                      <a:pt x="-584" y="67034"/>
                      <a:pt x="-15538" y="33982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5A0B0F0E-2D34-415A-864E-45634C7B5EDC}"/>
                  </a:ext>
                </a:extLst>
              </p:cNvPr>
              <p:cNvSpPr/>
              <p:nvPr/>
            </p:nvSpPr>
            <p:spPr>
              <a:xfrm>
                <a:off x="8299621" y="-1567978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8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2" y="-11452"/>
                      <a:pt x="148958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1" y="91894"/>
                      <a:pt x="19323" y="79512"/>
                    </a:cubicBezTo>
                    <a:cubicBezTo>
                      <a:pt x="-584" y="67129"/>
                      <a:pt x="-15538" y="34077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5" name="图形 602">
                <a:extLst>
                  <a:ext uri="{FF2B5EF4-FFF2-40B4-BE49-F238E27FC236}">
                    <a16:creationId xmlns:a16="http://schemas.microsoft.com/office/drawing/2014/main" id="{20902E65-0F80-4024-9DE0-CE16B51F475E}"/>
                  </a:ext>
                </a:extLst>
              </p:cNvPr>
              <p:cNvGrpSpPr/>
              <p:nvPr/>
            </p:nvGrpSpPr>
            <p:grpSpPr>
              <a:xfrm>
                <a:off x="8620211" y="-663142"/>
                <a:ext cx="208984" cy="180452"/>
                <a:chOff x="8620211" y="-663142"/>
                <a:chExt cx="208984" cy="180452"/>
              </a:xfrm>
            </p:grpSpPr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989A8967-516A-454A-A87D-2ABEF668EC9B}"/>
                    </a:ext>
                  </a:extLst>
                </p:cNvPr>
                <p:cNvSpPr/>
                <p:nvPr/>
              </p:nvSpPr>
              <p:spPr>
                <a:xfrm>
                  <a:off x="8676143" y="-663142"/>
                  <a:ext cx="153051" cy="156275"/>
                </a:xfrm>
                <a:custGeom>
                  <a:avLst/>
                  <a:gdLst>
                    <a:gd name="connsiteX0" fmla="*/ 152008 w 153051"/>
                    <a:gd name="connsiteY0" fmla="*/ 8303 h 156275"/>
                    <a:gd name="connsiteX1" fmla="*/ 145626 w 153051"/>
                    <a:gd name="connsiteY1" fmla="*/ 588 h 156275"/>
                    <a:gd name="connsiteX2" fmla="*/ 66664 w 153051"/>
                    <a:gd name="connsiteY2" fmla="*/ 71549 h 156275"/>
                    <a:gd name="connsiteX3" fmla="*/ 84 w 153051"/>
                    <a:gd name="connsiteY3" fmla="*/ 149273 h 156275"/>
                    <a:gd name="connsiteX4" fmla="*/ 9133 w 153051"/>
                    <a:gd name="connsiteY4" fmla="*/ 155750 h 156275"/>
                    <a:gd name="connsiteX5" fmla="*/ 92762 w 153051"/>
                    <a:gd name="connsiteY5" fmla="*/ 82407 h 156275"/>
                    <a:gd name="connsiteX6" fmla="*/ 152008 w 153051"/>
                    <a:gd name="connsiteY6" fmla="*/ 8303 h 156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051" h="156275">
                      <a:moveTo>
                        <a:pt x="152008" y="8303"/>
                      </a:moveTo>
                      <a:cubicBezTo>
                        <a:pt x="155341" y="4493"/>
                        <a:pt x="150007" y="-1984"/>
                        <a:pt x="145626" y="588"/>
                      </a:cubicBezTo>
                      <a:cubicBezTo>
                        <a:pt x="114765" y="18495"/>
                        <a:pt x="93715" y="48498"/>
                        <a:pt x="66664" y="71549"/>
                      </a:cubicBezTo>
                      <a:cubicBezTo>
                        <a:pt x="41041" y="93361"/>
                        <a:pt x="6466" y="114411"/>
                        <a:pt x="84" y="149273"/>
                      </a:cubicBezTo>
                      <a:cubicBezTo>
                        <a:pt x="-773" y="154131"/>
                        <a:pt x="5132" y="157655"/>
                        <a:pt x="9133" y="155750"/>
                      </a:cubicBezTo>
                      <a:cubicBezTo>
                        <a:pt x="40565" y="140700"/>
                        <a:pt x="66664" y="105744"/>
                        <a:pt x="92762" y="82407"/>
                      </a:cubicBezTo>
                      <a:cubicBezTo>
                        <a:pt x="117622" y="60309"/>
                        <a:pt x="130576" y="32877"/>
                        <a:pt x="152008" y="830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7" name="任意多边形: 形状 636">
                  <a:extLst>
                    <a:ext uri="{FF2B5EF4-FFF2-40B4-BE49-F238E27FC236}">
                      <a16:creationId xmlns:a16="http://schemas.microsoft.com/office/drawing/2014/main" id="{8F8CC3FB-B1F5-4D8C-AF0C-CCB094FD26DF}"/>
                    </a:ext>
                  </a:extLst>
                </p:cNvPr>
                <p:cNvSpPr/>
                <p:nvPr/>
              </p:nvSpPr>
              <p:spPr>
                <a:xfrm>
                  <a:off x="8620211" y="-561384"/>
                  <a:ext cx="141785" cy="78695"/>
                </a:xfrm>
                <a:custGeom>
                  <a:avLst/>
                  <a:gdLst>
                    <a:gd name="connsiteX0" fmla="*/ 114786 w 141785"/>
                    <a:gd name="connsiteY0" fmla="*/ 1224 h 78695"/>
                    <a:gd name="connsiteX1" fmla="*/ 18107 w 141785"/>
                    <a:gd name="connsiteY1" fmla="*/ 38086 h 78695"/>
                    <a:gd name="connsiteX2" fmla="*/ 15440 w 141785"/>
                    <a:gd name="connsiteY2" fmla="*/ 38181 h 78695"/>
                    <a:gd name="connsiteX3" fmla="*/ 2200 w 141785"/>
                    <a:gd name="connsiteY3" fmla="*/ 63898 h 78695"/>
                    <a:gd name="connsiteX4" fmla="*/ 67256 w 141785"/>
                    <a:gd name="connsiteY4" fmla="*/ 71614 h 78695"/>
                    <a:gd name="connsiteX5" fmla="*/ 136693 w 141785"/>
                    <a:gd name="connsiteY5" fmla="*/ 35038 h 78695"/>
                    <a:gd name="connsiteX6" fmla="*/ 114786 w 141785"/>
                    <a:gd name="connsiteY6" fmla="*/ 1224 h 78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785" h="78695">
                      <a:moveTo>
                        <a:pt x="114786" y="1224"/>
                      </a:moveTo>
                      <a:cubicBezTo>
                        <a:pt x="83258" y="12463"/>
                        <a:pt x="47253" y="21036"/>
                        <a:pt x="18107" y="38086"/>
                      </a:cubicBezTo>
                      <a:cubicBezTo>
                        <a:pt x="17154" y="38086"/>
                        <a:pt x="16297" y="38181"/>
                        <a:pt x="15440" y="38181"/>
                      </a:cubicBezTo>
                      <a:cubicBezTo>
                        <a:pt x="1724" y="37895"/>
                        <a:pt x="-3324" y="53611"/>
                        <a:pt x="2200" y="63898"/>
                      </a:cubicBezTo>
                      <a:cubicBezTo>
                        <a:pt x="14583" y="87044"/>
                        <a:pt x="47920" y="77614"/>
                        <a:pt x="67256" y="71614"/>
                      </a:cubicBezTo>
                      <a:cubicBezTo>
                        <a:pt x="90497" y="64375"/>
                        <a:pt x="120120" y="53707"/>
                        <a:pt x="136693" y="35038"/>
                      </a:cubicBezTo>
                      <a:cubicBezTo>
                        <a:pt x="150219" y="19893"/>
                        <a:pt x="134693" y="-5920"/>
                        <a:pt x="114786" y="122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7DDC7D90-DF21-442E-A57A-EE99AC4E0F64}"/>
                  </a:ext>
                </a:extLst>
              </p:cNvPr>
              <p:cNvSpPr/>
              <p:nvPr/>
            </p:nvSpPr>
            <p:spPr>
              <a:xfrm>
                <a:off x="7876121" y="-588879"/>
                <a:ext cx="133496" cy="164322"/>
              </a:xfrm>
              <a:custGeom>
                <a:avLst/>
                <a:gdLst>
                  <a:gd name="connsiteX0" fmla="*/ 130594 w 133496"/>
                  <a:gd name="connsiteY0" fmla="*/ 156354 h 164322"/>
                  <a:gd name="connsiteX1" fmla="*/ 16770 w 133496"/>
                  <a:gd name="connsiteY1" fmla="*/ 7859 h 164322"/>
                  <a:gd name="connsiteX2" fmla="*/ 483 w 133496"/>
                  <a:gd name="connsiteY2" fmla="*/ 7859 h 164322"/>
                  <a:gd name="connsiteX3" fmla="*/ 129451 w 133496"/>
                  <a:gd name="connsiteY3" fmla="*/ 164259 h 164322"/>
                  <a:gd name="connsiteX4" fmla="*/ 130594 w 133496"/>
                  <a:gd name="connsiteY4" fmla="*/ 156354 h 164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496" h="164322">
                    <a:moveTo>
                      <a:pt x="130594" y="156354"/>
                    </a:moveTo>
                    <a:cubicBezTo>
                      <a:pt x="70206" y="137875"/>
                      <a:pt x="17437" y="71390"/>
                      <a:pt x="16770" y="7859"/>
                    </a:cubicBezTo>
                    <a:cubicBezTo>
                      <a:pt x="16675" y="-2809"/>
                      <a:pt x="1435" y="-2428"/>
                      <a:pt x="483" y="7859"/>
                    </a:cubicBezTo>
                    <a:cubicBezTo>
                      <a:pt x="-5994" y="78153"/>
                      <a:pt x="53537" y="167022"/>
                      <a:pt x="129451" y="164259"/>
                    </a:cubicBezTo>
                    <a:cubicBezTo>
                      <a:pt x="134118" y="164164"/>
                      <a:pt x="135071" y="157687"/>
                      <a:pt x="130594" y="15635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2CD9F317-C462-4EE7-AC96-BC2AE4DF9170}"/>
                  </a:ext>
                </a:extLst>
              </p:cNvPr>
              <p:cNvSpPr/>
              <p:nvPr/>
            </p:nvSpPr>
            <p:spPr>
              <a:xfrm>
                <a:off x="7936706" y="-555112"/>
                <a:ext cx="61900" cy="77731"/>
              </a:xfrm>
              <a:custGeom>
                <a:avLst/>
                <a:gdLst>
                  <a:gd name="connsiteX0" fmla="*/ 60198 w 61900"/>
                  <a:gd name="connsiteY0" fmla="*/ 70961 h 77731"/>
                  <a:gd name="connsiteX1" fmla="*/ 11811 w 61900"/>
                  <a:gd name="connsiteY1" fmla="*/ 5715 h 77731"/>
                  <a:gd name="connsiteX2" fmla="*/ 0 w 61900"/>
                  <a:gd name="connsiteY2" fmla="*/ 5715 h 77731"/>
                  <a:gd name="connsiteX3" fmla="*/ 58483 w 61900"/>
                  <a:gd name="connsiteY3" fmla="*/ 77534 h 77731"/>
                  <a:gd name="connsiteX4" fmla="*/ 60198 w 61900"/>
                  <a:gd name="connsiteY4" fmla="*/ 70961 h 7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00" h="77731">
                    <a:moveTo>
                      <a:pt x="60198" y="70961"/>
                    </a:moveTo>
                    <a:cubicBezTo>
                      <a:pt x="37719" y="55817"/>
                      <a:pt x="13906" y="34671"/>
                      <a:pt x="11811" y="5715"/>
                    </a:cubicBezTo>
                    <a:cubicBezTo>
                      <a:pt x="11240" y="-1810"/>
                      <a:pt x="0" y="-2000"/>
                      <a:pt x="0" y="5715"/>
                    </a:cubicBezTo>
                    <a:cubicBezTo>
                      <a:pt x="95" y="34385"/>
                      <a:pt x="24860" y="81153"/>
                      <a:pt x="58483" y="77534"/>
                    </a:cubicBezTo>
                    <a:cubicBezTo>
                      <a:pt x="61913" y="77153"/>
                      <a:pt x="63246" y="72962"/>
                      <a:pt x="60198" y="7096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32889E07-0D9B-4EAD-9DBD-92C289EB3834}"/>
                  </a:ext>
                </a:extLst>
              </p:cNvPr>
              <p:cNvSpPr/>
              <p:nvPr/>
            </p:nvSpPr>
            <p:spPr>
              <a:xfrm>
                <a:off x="8210243" y="-707912"/>
                <a:ext cx="56256" cy="105066"/>
              </a:xfrm>
              <a:custGeom>
                <a:avLst/>
                <a:gdLst>
                  <a:gd name="connsiteX0" fmla="*/ 44026 w 56256"/>
                  <a:gd name="connsiteY0" fmla="*/ 47358 h 105066"/>
                  <a:gd name="connsiteX1" fmla="*/ 8593 w 56256"/>
                  <a:gd name="connsiteY1" fmla="*/ 971 h 105066"/>
                  <a:gd name="connsiteX2" fmla="*/ 2593 w 56256"/>
                  <a:gd name="connsiteY2" fmla="*/ 11163 h 105066"/>
                  <a:gd name="connsiteX3" fmla="*/ 36788 w 56256"/>
                  <a:gd name="connsiteY3" fmla="*/ 79172 h 105066"/>
                  <a:gd name="connsiteX4" fmla="*/ 52599 w 56256"/>
                  <a:gd name="connsiteY4" fmla="*/ 102222 h 105066"/>
                  <a:gd name="connsiteX5" fmla="*/ 44026 w 56256"/>
                  <a:gd name="connsiteY5" fmla="*/ 47358 h 10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56" h="105066">
                    <a:moveTo>
                      <a:pt x="44026" y="47358"/>
                    </a:moveTo>
                    <a:cubicBezTo>
                      <a:pt x="36502" y="29261"/>
                      <a:pt x="25643" y="11449"/>
                      <a:pt x="8593" y="971"/>
                    </a:cubicBezTo>
                    <a:cubicBezTo>
                      <a:pt x="2021" y="-3124"/>
                      <a:pt x="-3408" y="6782"/>
                      <a:pt x="2593" y="11163"/>
                    </a:cubicBezTo>
                    <a:cubicBezTo>
                      <a:pt x="23548" y="26308"/>
                      <a:pt x="31263" y="55264"/>
                      <a:pt x="36788" y="79172"/>
                    </a:cubicBezTo>
                    <a:cubicBezTo>
                      <a:pt x="37835" y="83744"/>
                      <a:pt x="40407" y="114414"/>
                      <a:pt x="52599" y="102222"/>
                    </a:cubicBezTo>
                    <a:cubicBezTo>
                      <a:pt x="62981" y="91840"/>
                      <a:pt x="48408" y="57836"/>
                      <a:pt x="44026" y="4735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757EAE5A-FB65-45F6-8576-515009A78242}"/>
                  </a:ext>
                </a:extLst>
              </p:cNvPr>
              <p:cNvSpPr/>
              <p:nvPr/>
            </p:nvSpPr>
            <p:spPr>
              <a:xfrm>
                <a:off x="8251023" y="-735052"/>
                <a:ext cx="53067" cy="84683"/>
              </a:xfrm>
              <a:custGeom>
                <a:avLst/>
                <a:gdLst>
                  <a:gd name="connsiteX0" fmla="*/ 52967 w 53067"/>
                  <a:gd name="connsiteY0" fmla="*/ 79356 h 84683"/>
                  <a:gd name="connsiteX1" fmla="*/ 38966 w 53067"/>
                  <a:gd name="connsiteY1" fmla="*/ 37541 h 84683"/>
                  <a:gd name="connsiteX2" fmla="*/ 11724 w 53067"/>
                  <a:gd name="connsiteY2" fmla="*/ 2013 h 84683"/>
                  <a:gd name="connsiteX3" fmla="*/ 1818 w 53067"/>
                  <a:gd name="connsiteY3" fmla="*/ 11919 h 84683"/>
                  <a:gd name="connsiteX4" fmla="*/ 45157 w 53067"/>
                  <a:gd name="connsiteY4" fmla="*/ 82689 h 84683"/>
                  <a:gd name="connsiteX5" fmla="*/ 52967 w 53067"/>
                  <a:gd name="connsiteY5" fmla="*/ 79356 h 8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67" h="84683">
                    <a:moveTo>
                      <a:pt x="52967" y="79356"/>
                    </a:moveTo>
                    <a:cubicBezTo>
                      <a:pt x="49824" y="63830"/>
                      <a:pt x="46395" y="51733"/>
                      <a:pt x="38966" y="37541"/>
                    </a:cubicBezTo>
                    <a:cubicBezTo>
                      <a:pt x="31917" y="24015"/>
                      <a:pt x="23249" y="12014"/>
                      <a:pt x="11724" y="2013"/>
                    </a:cubicBezTo>
                    <a:cubicBezTo>
                      <a:pt x="4771" y="-4083"/>
                      <a:pt x="-3802" y="4965"/>
                      <a:pt x="1818" y="11919"/>
                    </a:cubicBezTo>
                    <a:cubicBezTo>
                      <a:pt x="19439" y="33731"/>
                      <a:pt x="30393" y="59163"/>
                      <a:pt x="45157" y="82689"/>
                    </a:cubicBezTo>
                    <a:cubicBezTo>
                      <a:pt x="47824" y="86785"/>
                      <a:pt x="53920" y="84023"/>
                      <a:pt x="52967" y="79356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39174B8D-EFAA-4B76-89CD-828421EF7EC1}"/>
                  </a:ext>
                </a:extLst>
              </p:cNvPr>
              <p:cNvSpPr/>
              <p:nvPr/>
            </p:nvSpPr>
            <p:spPr>
              <a:xfrm>
                <a:off x="7942429" y="-773627"/>
                <a:ext cx="107970" cy="45426"/>
              </a:xfrm>
              <a:custGeom>
                <a:avLst/>
                <a:gdLst>
                  <a:gd name="connsiteX0" fmla="*/ 106006 w 107970"/>
                  <a:gd name="connsiteY0" fmla="*/ 6107 h 45426"/>
                  <a:gd name="connsiteX1" fmla="*/ 278 w 107970"/>
                  <a:gd name="connsiteY1" fmla="*/ 38873 h 45426"/>
                  <a:gd name="connsiteX2" fmla="*/ 10089 w 107970"/>
                  <a:gd name="connsiteY2" fmla="*/ 42969 h 45426"/>
                  <a:gd name="connsiteX3" fmla="*/ 106006 w 107970"/>
                  <a:gd name="connsiteY3" fmla="*/ 11441 h 45426"/>
                  <a:gd name="connsiteX4" fmla="*/ 106006 w 107970"/>
                  <a:gd name="connsiteY4" fmla="*/ 6107 h 45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970" h="45426">
                    <a:moveTo>
                      <a:pt x="106006" y="6107"/>
                    </a:moveTo>
                    <a:cubicBezTo>
                      <a:pt x="72382" y="-6847"/>
                      <a:pt x="12756" y="-655"/>
                      <a:pt x="278" y="38873"/>
                    </a:cubicBezTo>
                    <a:cubicBezTo>
                      <a:pt x="-1627" y="44969"/>
                      <a:pt x="6755" y="47827"/>
                      <a:pt x="10089" y="42969"/>
                    </a:cubicBezTo>
                    <a:cubicBezTo>
                      <a:pt x="34568" y="7441"/>
                      <a:pt x="71811" y="24205"/>
                      <a:pt x="106006" y="11441"/>
                    </a:cubicBezTo>
                    <a:cubicBezTo>
                      <a:pt x="108673" y="10394"/>
                      <a:pt x="108577" y="7060"/>
                      <a:pt x="106006" y="6107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3BB09BC8-3941-4001-BBA5-29D0B5438DB1}"/>
                  </a:ext>
                </a:extLst>
              </p:cNvPr>
              <p:cNvSpPr/>
              <p:nvPr/>
            </p:nvSpPr>
            <p:spPr>
              <a:xfrm>
                <a:off x="8221599" y="-559732"/>
                <a:ext cx="47223" cy="94249"/>
              </a:xfrm>
              <a:custGeom>
                <a:avLst/>
                <a:gdLst>
                  <a:gd name="connsiteX0" fmla="*/ 46672 w 47223"/>
                  <a:gd name="connsiteY0" fmla="*/ 5001 h 94249"/>
                  <a:gd name="connsiteX1" fmla="*/ 36290 w 47223"/>
                  <a:gd name="connsiteY1" fmla="*/ 5001 h 94249"/>
                  <a:gd name="connsiteX2" fmla="*/ 26479 w 47223"/>
                  <a:gd name="connsiteY2" fmla="*/ 50625 h 94249"/>
                  <a:gd name="connsiteX3" fmla="*/ 12858 w 47223"/>
                  <a:gd name="connsiteY3" fmla="*/ 72057 h 94249"/>
                  <a:gd name="connsiteX4" fmla="*/ 190 w 47223"/>
                  <a:gd name="connsiteY4" fmla="*/ 87868 h 94249"/>
                  <a:gd name="connsiteX5" fmla="*/ 3429 w 47223"/>
                  <a:gd name="connsiteY5" fmla="*/ 93583 h 94249"/>
                  <a:gd name="connsiteX6" fmla="*/ 39243 w 47223"/>
                  <a:gd name="connsiteY6" fmla="*/ 65484 h 94249"/>
                  <a:gd name="connsiteX7" fmla="*/ 46672 w 47223"/>
                  <a:gd name="connsiteY7" fmla="*/ 5001 h 94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223" h="94249">
                    <a:moveTo>
                      <a:pt x="46672" y="5001"/>
                    </a:moveTo>
                    <a:cubicBezTo>
                      <a:pt x="46291" y="-1667"/>
                      <a:pt x="36766" y="-1667"/>
                      <a:pt x="36290" y="5001"/>
                    </a:cubicBezTo>
                    <a:cubicBezTo>
                      <a:pt x="35147" y="20907"/>
                      <a:pt x="32385" y="35766"/>
                      <a:pt x="26479" y="50625"/>
                    </a:cubicBezTo>
                    <a:cubicBezTo>
                      <a:pt x="23241" y="58817"/>
                      <a:pt x="18954" y="65675"/>
                      <a:pt x="12858" y="72057"/>
                    </a:cubicBezTo>
                    <a:cubicBezTo>
                      <a:pt x="7715" y="77391"/>
                      <a:pt x="2381" y="80629"/>
                      <a:pt x="190" y="87868"/>
                    </a:cubicBezTo>
                    <a:cubicBezTo>
                      <a:pt x="-572" y="90249"/>
                      <a:pt x="1047" y="92916"/>
                      <a:pt x="3429" y="93583"/>
                    </a:cubicBezTo>
                    <a:cubicBezTo>
                      <a:pt x="19907" y="98155"/>
                      <a:pt x="33051" y="78153"/>
                      <a:pt x="39243" y="65484"/>
                    </a:cubicBezTo>
                    <a:cubicBezTo>
                      <a:pt x="48196" y="47196"/>
                      <a:pt x="47720" y="24813"/>
                      <a:pt x="46672" y="500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4" name="图形 602">
              <a:extLst>
                <a:ext uri="{FF2B5EF4-FFF2-40B4-BE49-F238E27FC236}">
                  <a16:creationId xmlns:a16="http://schemas.microsoft.com/office/drawing/2014/main" id="{386D4AA2-8153-4F7A-BE79-43836CA4E1EC}"/>
                </a:ext>
              </a:extLst>
            </p:cNvPr>
            <p:cNvGrpSpPr/>
            <p:nvPr/>
          </p:nvGrpSpPr>
          <p:grpSpPr>
            <a:xfrm>
              <a:off x="8318206" y="-1794132"/>
              <a:ext cx="504515" cy="318700"/>
              <a:chOff x="8318206" y="-1794132"/>
              <a:chExt cx="504515" cy="318700"/>
            </a:xfrm>
            <a:solidFill>
              <a:srgbClr val="E8B299"/>
            </a:solidFill>
          </p:grpSpPr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F2CB059C-00AE-41BA-AF47-26791F449D35}"/>
                  </a:ext>
                </a:extLst>
              </p:cNvPr>
              <p:cNvSpPr/>
              <p:nvPr/>
            </p:nvSpPr>
            <p:spPr>
              <a:xfrm>
                <a:off x="8486389" y="-1794132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3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3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085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E4DACBFC-26D8-4B94-9735-16FB5D6631E3}"/>
                  </a:ext>
                </a:extLst>
              </p:cNvPr>
              <p:cNvSpPr/>
              <p:nvPr/>
            </p:nvSpPr>
            <p:spPr>
              <a:xfrm>
                <a:off x="8318206" y="-1644113"/>
                <a:ext cx="200202" cy="168681"/>
              </a:xfrm>
              <a:custGeom>
                <a:avLst/>
                <a:gdLst>
                  <a:gd name="connsiteX0" fmla="*/ 128659 w 200202"/>
                  <a:gd name="connsiteY0" fmla="*/ 5532 h 168681"/>
                  <a:gd name="connsiteX1" fmla="*/ 35790 w 200202"/>
                  <a:gd name="connsiteY1" fmla="*/ 33726 h 168681"/>
                  <a:gd name="connsiteX2" fmla="*/ 10454 w 200202"/>
                  <a:gd name="connsiteY2" fmla="*/ 104116 h 168681"/>
                  <a:gd name="connsiteX3" fmla="*/ 75510 w 200202"/>
                  <a:gd name="connsiteY3" fmla="*/ 99258 h 168681"/>
                  <a:gd name="connsiteX4" fmla="*/ 100560 w 200202"/>
                  <a:gd name="connsiteY4" fmla="*/ 135072 h 168681"/>
                  <a:gd name="connsiteX5" fmla="*/ 75224 w 200202"/>
                  <a:gd name="connsiteY5" fmla="*/ 163266 h 168681"/>
                  <a:gd name="connsiteX6" fmla="*/ 145614 w 200202"/>
                  <a:gd name="connsiteY6" fmla="*/ 140787 h 168681"/>
                  <a:gd name="connsiteX7" fmla="*/ 176475 w 200202"/>
                  <a:gd name="connsiteY7" fmla="*/ 104021 h 168681"/>
                  <a:gd name="connsiteX8" fmla="*/ 199335 w 200202"/>
                  <a:gd name="connsiteY8" fmla="*/ 26392 h 168681"/>
                  <a:gd name="connsiteX9" fmla="*/ 128659 w 200202"/>
                  <a:gd name="connsiteY9" fmla="*/ 5532 h 16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202" h="168681">
                    <a:moveTo>
                      <a:pt x="128659" y="5532"/>
                    </a:moveTo>
                    <a:cubicBezTo>
                      <a:pt x="96369" y="-7517"/>
                      <a:pt x="70747" y="2770"/>
                      <a:pt x="35790" y="33726"/>
                    </a:cubicBezTo>
                    <a:cubicBezTo>
                      <a:pt x="738" y="64683"/>
                      <a:pt x="-10311" y="96687"/>
                      <a:pt x="10454" y="104116"/>
                    </a:cubicBezTo>
                    <a:cubicBezTo>
                      <a:pt x="22360" y="108402"/>
                      <a:pt x="53983" y="96782"/>
                      <a:pt x="75510" y="99258"/>
                    </a:cubicBezTo>
                    <a:cubicBezTo>
                      <a:pt x="96465" y="101640"/>
                      <a:pt x="105799" y="122880"/>
                      <a:pt x="100560" y="135072"/>
                    </a:cubicBezTo>
                    <a:cubicBezTo>
                      <a:pt x="95226" y="147264"/>
                      <a:pt x="49887" y="149169"/>
                      <a:pt x="75224" y="163266"/>
                    </a:cubicBezTo>
                    <a:cubicBezTo>
                      <a:pt x="100560" y="177363"/>
                      <a:pt x="120087" y="161838"/>
                      <a:pt x="145614" y="140787"/>
                    </a:cubicBezTo>
                    <a:cubicBezTo>
                      <a:pt x="163806" y="125738"/>
                      <a:pt x="163711" y="104021"/>
                      <a:pt x="176475" y="104021"/>
                    </a:cubicBezTo>
                    <a:cubicBezTo>
                      <a:pt x="207050" y="104021"/>
                      <a:pt x="199335" y="26392"/>
                      <a:pt x="199335" y="26392"/>
                    </a:cubicBezTo>
                    <a:cubicBezTo>
                      <a:pt x="199335" y="26392"/>
                      <a:pt x="160854" y="18582"/>
                      <a:pt x="128659" y="553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7" name="图形 602">
              <a:extLst>
                <a:ext uri="{FF2B5EF4-FFF2-40B4-BE49-F238E27FC236}">
                  <a16:creationId xmlns:a16="http://schemas.microsoft.com/office/drawing/2014/main" id="{AB7E1454-B3D0-436F-9557-7DC1F300C1B2}"/>
                </a:ext>
              </a:extLst>
            </p:cNvPr>
            <p:cNvGrpSpPr/>
            <p:nvPr/>
          </p:nvGrpSpPr>
          <p:grpSpPr>
            <a:xfrm>
              <a:off x="8487541" y="-1425456"/>
              <a:ext cx="584823" cy="922866"/>
              <a:chOff x="8487541" y="-1425456"/>
              <a:chExt cx="584823" cy="922866"/>
            </a:xfrm>
          </p:grpSpPr>
          <p:grpSp>
            <p:nvGrpSpPr>
              <p:cNvPr id="648" name="图形 602">
                <a:extLst>
                  <a:ext uri="{FF2B5EF4-FFF2-40B4-BE49-F238E27FC236}">
                    <a16:creationId xmlns:a16="http://schemas.microsoft.com/office/drawing/2014/main" id="{15AD32FE-E17B-4A83-8C78-79154700DE1B}"/>
                  </a:ext>
                </a:extLst>
              </p:cNvPr>
              <p:cNvGrpSpPr/>
              <p:nvPr/>
            </p:nvGrpSpPr>
            <p:grpSpPr>
              <a:xfrm>
                <a:off x="8597592" y="-759423"/>
                <a:ext cx="213233" cy="256833"/>
                <a:chOff x="8597592" y="-759423"/>
                <a:chExt cx="213233" cy="256833"/>
              </a:xfrm>
            </p:grpSpPr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A0F68428-B93F-4CE0-B884-F14FE133F784}"/>
                    </a:ext>
                  </a:extLst>
                </p:cNvPr>
                <p:cNvSpPr/>
                <p:nvPr/>
              </p:nvSpPr>
              <p:spPr>
                <a:xfrm>
                  <a:off x="8597592" y="-759423"/>
                  <a:ext cx="213233" cy="256833"/>
                </a:xfrm>
                <a:custGeom>
                  <a:avLst/>
                  <a:gdLst>
                    <a:gd name="connsiteX0" fmla="*/ 54537 w 213233"/>
                    <a:gd name="connsiteY0" fmla="*/ 30480 h 256833"/>
                    <a:gd name="connsiteX1" fmla="*/ 64919 w 213233"/>
                    <a:gd name="connsiteY1" fmla="*/ 104489 h 256833"/>
                    <a:gd name="connsiteX2" fmla="*/ 2340 w 213233"/>
                    <a:gd name="connsiteY2" fmla="*/ 256032 h 256833"/>
                    <a:gd name="connsiteX3" fmla="*/ 212843 w 213233"/>
                    <a:gd name="connsiteY3" fmla="*/ 131350 h 256833"/>
                    <a:gd name="connsiteX4" fmla="*/ 175695 w 213233"/>
                    <a:gd name="connsiteY4" fmla="*/ 0 h 256833"/>
                    <a:gd name="connsiteX5" fmla="*/ 54537 w 213233"/>
                    <a:gd name="connsiteY5" fmla="*/ 30480 h 256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3233" h="256833">
                      <a:moveTo>
                        <a:pt x="54537" y="30480"/>
                      </a:moveTo>
                      <a:cubicBezTo>
                        <a:pt x="54537" y="30480"/>
                        <a:pt x="74159" y="87058"/>
                        <a:pt x="64919" y="104489"/>
                      </a:cubicBezTo>
                      <a:cubicBezTo>
                        <a:pt x="55680" y="122015"/>
                        <a:pt x="-13471" y="244792"/>
                        <a:pt x="2340" y="256032"/>
                      </a:cubicBezTo>
                      <a:cubicBezTo>
                        <a:pt x="18152" y="267271"/>
                        <a:pt x="207985" y="157067"/>
                        <a:pt x="212843" y="131350"/>
                      </a:cubicBezTo>
                      <a:cubicBezTo>
                        <a:pt x="217700" y="105632"/>
                        <a:pt x="175695" y="0"/>
                        <a:pt x="175695" y="0"/>
                      </a:cubicBezTo>
                      <a:lnTo>
                        <a:pt x="54537" y="30480"/>
                      </a:lnTo>
                      <a:close/>
                    </a:path>
                  </a:pathLst>
                </a:custGeom>
                <a:solidFill>
                  <a:srgbClr val="5C9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920A78CB-10BF-4295-9197-8EC589FC60B6}"/>
                    </a:ext>
                  </a:extLst>
                </p:cNvPr>
                <p:cNvSpPr/>
                <p:nvPr/>
              </p:nvSpPr>
              <p:spPr>
                <a:xfrm>
                  <a:off x="8658796" y="-678579"/>
                  <a:ext cx="51040" cy="30223"/>
                </a:xfrm>
                <a:custGeom>
                  <a:avLst/>
                  <a:gdLst>
                    <a:gd name="connsiteX0" fmla="*/ 4762 w 51040"/>
                    <a:gd name="connsiteY0" fmla="*/ 119 h 30223"/>
                    <a:gd name="connsiteX1" fmla="*/ 3143 w 51040"/>
                    <a:gd name="connsiteY1" fmla="*/ 10691 h 30223"/>
                    <a:gd name="connsiteX2" fmla="*/ 43529 w 51040"/>
                    <a:gd name="connsiteY2" fmla="*/ 28789 h 30223"/>
                    <a:gd name="connsiteX3" fmla="*/ 49339 w 51040"/>
                    <a:gd name="connsiteY3" fmla="*/ 28217 h 30223"/>
                    <a:gd name="connsiteX4" fmla="*/ 4762 w 51040"/>
                    <a:gd name="connsiteY4" fmla="*/ 119 h 3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040" h="30223">
                      <a:moveTo>
                        <a:pt x="4762" y="119"/>
                      </a:moveTo>
                      <a:cubicBezTo>
                        <a:pt x="-762" y="595"/>
                        <a:pt x="-1715" y="8501"/>
                        <a:pt x="3143" y="10691"/>
                      </a:cubicBezTo>
                      <a:cubicBezTo>
                        <a:pt x="15335" y="16025"/>
                        <a:pt x="36195" y="15644"/>
                        <a:pt x="43529" y="28789"/>
                      </a:cubicBezTo>
                      <a:cubicBezTo>
                        <a:pt x="44863" y="31170"/>
                        <a:pt x="48387" y="30313"/>
                        <a:pt x="49339" y="28217"/>
                      </a:cubicBezTo>
                      <a:cubicBezTo>
                        <a:pt x="59817" y="5929"/>
                        <a:pt x="19050" y="-1024"/>
                        <a:pt x="4762" y="119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2A11DA68-5E61-4389-83FE-679B4D8C2DE3}"/>
                    </a:ext>
                  </a:extLst>
                </p:cNvPr>
                <p:cNvSpPr/>
                <p:nvPr/>
              </p:nvSpPr>
              <p:spPr>
                <a:xfrm>
                  <a:off x="8644314" y="-641420"/>
                  <a:ext cx="52260" cy="20066"/>
                </a:xfrm>
                <a:custGeom>
                  <a:avLst/>
                  <a:gdLst>
                    <a:gd name="connsiteX0" fmla="*/ 52201 w 52260"/>
                    <a:gd name="connsiteY0" fmla="*/ 15823 h 20066"/>
                    <a:gd name="connsiteX1" fmla="*/ 50486 w 52260"/>
                    <a:gd name="connsiteY1" fmla="*/ 11442 h 20066"/>
                    <a:gd name="connsiteX2" fmla="*/ 99 w 52260"/>
                    <a:gd name="connsiteY2" fmla="*/ 11061 h 20066"/>
                    <a:gd name="connsiteX3" fmla="*/ 3528 w 52260"/>
                    <a:gd name="connsiteY3" fmla="*/ 15633 h 20066"/>
                    <a:gd name="connsiteX4" fmla="*/ 32389 w 52260"/>
                    <a:gd name="connsiteY4" fmla="*/ 17633 h 20066"/>
                    <a:gd name="connsiteX5" fmla="*/ 52201 w 52260"/>
                    <a:gd name="connsiteY5" fmla="*/ 15823 h 20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260" h="20066">
                      <a:moveTo>
                        <a:pt x="52201" y="15823"/>
                      </a:moveTo>
                      <a:cubicBezTo>
                        <a:pt x="52487" y="14204"/>
                        <a:pt x="51725" y="12490"/>
                        <a:pt x="50486" y="11442"/>
                      </a:cubicBezTo>
                      <a:cubicBezTo>
                        <a:pt x="40199" y="2584"/>
                        <a:pt x="5624" y="-8942"/>
                        <a:pt x="99" y="11061"/>
                      </a:cubicBezTo>
                      <a:cubicBezTo>
                        <a:pt x="-472" y="13061"/>
                        <a:pt x="1528" y="15538"/>
                        <a:pt x="3528" y="15633"/>
                      </a:cubicBezTo>
                      <a:cubicBezTo>
                        <a:pt x="13529" y="16109"/>
                        <a:pt x="22388" y="14776"/>
                        <a:pt x="32389" y="17633"/>
                      </a:cubicBezTo>
                      <a:cubicBezTo>
                        <a:pt x="36961" y="19062"/>
                        <a:pt x="50582" y="23158"/>
                        <a:pt x="52201" y="15823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8784A5C4-3903-472D-98D8-3D3784E15251}"/>
                  </a:ext>
                </a:extLst>
              </p:cNvPr>
              <p:cNvSpPr/>
              <p:nvPr/>
            </p:nvSpPr>
            <p:spPr>
              <a:xfrm>
                <a:off x="8487541" y="-1425456"/>
                <a:ext cx="584823" cy="710419"/>
              </a:xfrm>
              <a:custGeom>
                <a:avLst/>
                <a:gdLst>
                  <a:gd name="connsiteX0" fmla="*/ 578735 w 584823"/>
                  <a:gd name="connsiteY0" fmla="*/ 176829 h 710419"/>
                  <a:gd name="connsiteX1" fmla="*/ 477389 w 584823"/>
                  <a:gd name="connsiteY1" fmla="*/ 240170 h 710419"/>
                  <a:gd name="connsiteX2" fmla="*/ 236978 w 584823"/>
                  <a:gd name="connsiteY2" fmla="*/ 339420 h 710419"/>
                  <a:gd name="connsiteX3" fmla="*/ 293080 w 584823"/>
                  <a:gd name="connsiteY3" fmla="*/ 684321 h 710419"/>
                  <a:gd name="connsiteX4" fmla="*/ 169446 w 584823"/>
                  <a:gd name="connsiteY4" fmla="*/ 710419 h 710419"/>
                  <a:gd name="connsiteX5" fmla="*/ 758 w 584823"/>
                  <a:gd name="connsiteY5" fmla="*/ 288081 h 710419"/>
                  <a:gd name="connsiteX6" fmla="*/ 345468 w 584823"/>
                  <a:gd name="connsiteY6" fmla="*/ 48241 h 710419"/>
                  <a:gd name="connsiteX7" fmla="*/ 549207 w 584823"/>
                  <a:gd name="connsiteY7" fmla="*/ 7855 h 710419"/>
                  <a:gd name="connsiteX8" fmla="*/ 578735 w 584823"/>
                  <a:gd name="connsiteY8" fmla="*/ 176829 h 71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823" h="710419">
                    <a:moveTo>
                      <a:pt x="578735" y="176829"/>
                    </a:moveTo>
                    <a:cubicBezTo>
                      <a:pt x="561876" y="214833"/>
                      <a:pt x="526347" y="240170"/>
                      <a:pt x="477389" y="240170"/>
                    </a:cubicBezTo>
                    <a:cubicBezTo>
                      <a:pt x="376710" y="240170"/>
                      <a:pt x="259266" y="314465"/>
                      <a:pt x="236978" y="339420"/>
                    </a:cubicBezTo>
                    <a:cubicBezTo>
                      <a:pt x="204783" y="375615"/>
                      <a:pt x="293080" y="684321"/>
                      <a:pt x="293080" y="684321"/>
                    </a:cubicBezTo>
                    <a:lnTo>
                      <a:pt x="169446" y="710419"/>
                    </a:lnTo>
                    <a:cubicBezTo>
                      <a:pt x="169446" y="710419"/>
                      <a:pt x="20284" y="417240"/>
                      <a:pt x="758" y="288081"/>
                    </a:cubicBezTo>
                    <a:cubicBezTo>
                      <a:pt x="-18768" y="158826"/>
                      <a:pt x="345468" y="48241"/>
                      <a:pt x="345468" y="48241"/>
                    </a:cubicBezTo>
                    <a:cubicBezTo>
                      <a:pt x="345468" y="48241"/>
                      <a:pt x="488628" y="-23292"/>
                      <a:pt x="549207" y="7855"/>
                    </a:cubicBezTo>
                    <a:cubicBezTo>
                      <a:pt x="574734" y="21095"/>
                      <a:pt x="595594" y="138824"/>
                      <a:pt x="578735" y="176829"/>
                    </a:cubicBezTo>
                    <a:close/>
                  </a:path>
                </a:pathLst>
              </a:custGeom>
              <a:solidFill>
                <a:srgbClr val="72BD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BC777BBF-56B9-4C69-B984-F4D405EFB622}"/>
                </a:ext>
              </a:extLst>
            </p:cNvPr>
            <p:cNvSpPr/>
            <p:nvPr/>
          </p:nvSpPr>
          <p:spPr>
            <a:xfrm>
              <a:off x="8674318" y="-1942137"/>
              <a:ext cx="387816" cy="575304"/>
            </a:xfrm>
            <a:custGeom>
              <a:avLst/>
              <a:gdLst>
                <a:gd name="connsiteX0" fmla="*/ 189266 w 387816"/>
                <a:gd name="connsiteY0" fmla="*/ 852 h 575304"/>
                <a:gd name="connsiteX1" fmla="*/ 45629 w 387816"/>
                <a:gd name="connsiteY1" fmla="*/ 98007 h 575304"/>
                <a:gd name="connsiteX2" fmla="*/ 576 w 387816"/>
                <a:gd name="connsiteY2" fmla="*/ 221927 h 575304"/>
                <a:gd name="connsiteX3" fmla="*/ 82205 w 387816"/>
                <a:gd name="connsiteY3" fmla="*/ 373946 h 575304"/>
                <a:gd name="connsiteX4" fmla="*/ 108970 w 387816"/>
                <a:gd name="connsiteY4" fmla="*/ 575305 h 575304"/>
                <a:gd name="connsiteX5" fmla="*/ 387767 w 387816"/>
                <a:gd name="connsiteY5" fmla="*/ 558445 h 575304"/>
                <a:gd name="connsiteX6" fmla="*/ 329855 w 387816"/>
                <a:gd name="connsiteY6" fmla="*/ 206782 h 575304"/>
                <a:gd name="connsiteX7" fmla="*/ 189266 w 387816"/>
                <a:gd name="connsiteY7" fmla="*/ 852 h 57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7816" h="575304">
                  <a:moveTo>
                    <a:pt x="189266" y="852"/>
                  </a:moveTo>
                  <a:cubicBezTo>
                    <a:pt x="150690" y="-7721"/>
                    <a:pt x="65346" y="50096"/>
                    <a:pt x="45629" y="98007"/>
                  </a:cubicBezTo>
                  <a:cubicBezTo>
                    <a:pt x="25912" y="145918"/>
                    <a:pt x="-4568" y="180970"/>
                    <a:pt x="576" y="221927"/>
                  </a:cubicBezTo>
                  <a:cubicBezTo>
                    <a:pt x="12292" y="315939"/>
                    <a:pt x="67537" y="304414"/>
                    <a:pt x="82205" y="373946"/>
                  </a:cubicBezTo>
                  <a:cubicBezTo>
                    <a:pt x="96874" y="443479"/>
                    <a:pt x="108970" y="575305"/>
                    <a:pt x="108970" y="575305"/>
                  </a:cubicBezTo>
                  <a:cubicBezTo>
                    <a:pt x="108970" y="575305"/>
                    <a:pt x="385957" y="568923"/>
                    <a:pt x="387767" y="558445"/>
                  </a:cubicBezTo>
                  <a:cubicBezTo>
                    <a:pt x="389482" y="547873"/>
                    <a:pt x="346238" y="286507"/>
                    <a:pt x="329855" y="206782"/>
                  </a:cubicBezTo>
                  <a:cubicBezTo>
                    <a:pt x="307471" y="98007"/>
                    <a:pt x="265276" y="17806"/>
                    <a:pt x="189266" y="852"/>
                  </a:cubicBezTo>
                  <a:close/>
                </a:path>
              </a:pathLst>
            </a:custGeom>
            <a:solidFill>
              <a:srgbClr val="3B4A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54" name="图形 602">
              <a:extLst>
                <a:ext uri="{FF2B5EF4-FFF2-40B4-BE49-F238E27FC236}">
                  <a16:creationId xmlns:a16="http://schemas.microsoft.com/office/drawing/2014/main" id="{A1BE7A32-8A33-4232-B46E-D2FBB7CCD57C}"/>
                </a:ext>
              </a:extLst>
            </p:cNvPr>
            <p:cNvGrpSpPr/>
            <p:nvPr/>
          </p:nvGrpSpPr>
          <p:grpSpPr>
            <a:xfrm>
              <a:off x="8478232" y="-1847642"/>
              <a:ext cx="522107" cy="471310"/>
              <a:chOff x="8478232" y="-1847642"/>
              <a:chExt cx="522107" cy="471310"/>
            </a:xfrm>
          </p:grpSpPr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1492A3A2-2C92-450E-8E96-0F82437C7234}"/>
                  </a:ext>
                </a:extLst>
              </p:cNvPr>
              <p:cNvSpPr/>
              <p:nvPr/>
            </p:nvSpPr>
            <p:spPr>
              <a:xfrm>
                <a:off x="8649743" y="-1675927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2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2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181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56" name="图形 602">
                <a:extLst>
                  <a:ext uri="{FF2B5EF4-FFF2-40B4-BE49-F238E27FC236}">
                    <a16:creationId xmlns:a16="http://schemas.microsoft.com/office/drawing/2014/main" id="{F5FF6BCA-4148-4BD0-8D60-167EB800038E}"/>
                  </a:ext>
                </a:extLst>
              </p:cNvPr>
              <p:cNvGrpSpPr/>
              <p:nvPr/>
            </p:nvGrpSpPr>
            <p:grpSpPr>
              <a:xfrm>
                <a:off x="8818192" y="-1847642"/>
                <a:ext cx="182147" cy="185856"/>
                <a:chOff x="8818192" y="-1847642"/>
                <a:chExt cx="182147" cy="185856"/>
              </a:xfrm>
              <a:solidFill>
                <a:srgbClr val="223138"/>
              </a:solidFill>
            </p:grpSpPr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BA0D17D7-26C3-446F-8864-769A250B225A}"/>
                    </a:ext>
                  </a:extLst>
                </p:cNvPr>
                <p:cNvSpPr/>
                <p:nvPr/>
              </p:nvSpPr>
              <p:spPr>
                <a:xfrm>
                  <a:off x="8818192" y="-1810619"/>
                  <a:ext cx="44390" cy="125775"/>
                </a:xfrm>
                <a:custGeom>
                  <a:avLst/>
                  <a:gdLst>
                    <a:gd name="connsiteX0" fmla="*/ 44249 w 44390"/>
                    <a:gd name="connsiteY0" fmla="*/ 121936 h 125775"/>
                    <a:gd name="connsiteX1" fmla="*/ 25675 w 44390"/>
                    <a:gd name="connsiteY1" fmla="*/ 66215 h 125775"/>
                    <a:gd name="connsiteX2" fmla="*/ 6435 w 44390"/>
                    <a:gd name="connsiteY2" fmla="*/ 2112 h 125775"/>
                    <a:gd name="connsiteX3" fmla="*/ 53 w 44390"/>
                    <a:gd name="connsiteY3" fmla="*/ 3350 h 125775"/>
                    <a:gd name="connsiteX4" fmla="*/ 38915 w 44390"/>
                    <a:gd name="connsiteY4" fmla="*/ 124603 h 125775"/>
                    <a:gd name="connsiteX5" fmla="*/ 44249 w 44390"/>
                    <a:gd name="connsiteY5" fmla="*/ 121936 h 12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390" h="125775">
                      <a:moveTo>
                        <a:pt x="44249" y="121936"/>
                      </a:moveTo>
                      <a:cubicBezTo>
                        <a:pt x="39010" y="103077"/>
                        <a:pt x="31486" y="84884"/>
                        <a:pt x="25675" y="66215"/>
                      </a:cubicBezTo>
                      <a:cubicBezTo>
                        <a:pt x="19008" y="44784"/>
                        <a:pt x="14436" y="23067"/>
                        <a:pt x="6435" y="2112"/>
                      </a:cubicBezTo>
                      <a:cubicBezTo>
                        <a:pt x="5197" y="-1222"/>
                        <a:pt x="-614" y="-460"/>
                        <a:pt x="53" y="3350"/>
                      </a:cubicBezTo>
                      <a:cubicBezTo>
                        <a:pt x="6340" y="43069"/>
                        <a:pt x="12055" y="93076"/>
                        <a:pt x="38915" y="124603"/>
                      </a:cubicBezTo>
                      <a:cubicBezTo>
                        <a:pt x="41106" y="127080"/>
                        <a:pt x="45202" y="125365"/>
                        <a:pt x="44249" y="121936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12965D43-4969-484A-A1AA-A9175744EA6D}"/>
                    </a:ext>
                  </a:extLst>
                </p:cNvPr>
                <p:cNvSpPr/>
                <p:nvPr/>
              </p:nvSpPr>
              <p:spPr>
                <a:xfrm>
                  <a:off x="8860001" y="-1847642"/>
                  <a:ext cx="140338" cy="185856"/>
                </a:xfrm>
                <a:custGeom>
                  <a:avLst/>
                  <a:gdLst>
                    <a:gd name="connsiteX0" fmla="*/ 75591 w 140338"/>
                    <a:gd name="connsiteY0" fmla="*/ 178 h 185856"/>
                    <a:gd name="connsiteX1" fmla="*/ 72162 w 140338"/>
                    <a:gd name="connsiteY1" fmla="*/ 5322 h 185856"/>
                    <a:gd name="connsiteX2" fmla="*/ 110453 w 140338"/>
                    <a:gd name="connsiteY2" fmla="*/ 82474 h 185856"/>
                    <a:gd name="connsiteX3" fmla="*/ 129408 w 140338"/>
                    <a:gd name="connsiteY3" fmla="*/ 177058 h 185856"/>
                    <a:gd name="connsiteX4" fmla="*/ 71972 w 140338"/>
                    <a:gd name="connsiteY4" fmla="*/ 169628 h 185856"/>
                    <a:gd name="connsiteX5" fmla="*/ 4630 w 140338"/>
                    <a:gd name="connsiteY5" fmla="*/ 174200 h 185856"/>
                    <a:gd name="connsiteX6" fmla="*/ 3963 w 140338"/>
                    <a:gd name="connsiteY6" fmla="*/ 184201 h 185856"/>
                    <a:gd name="connsiteX7" fmla="*/ 66066 w 140338"/>
                    <a:gd name="connsiteY7" fmla="*/ 182963 h 185856"/>
                    <a:gd name="connsiteX8" fmla="*/ 129598 w 140338"/>
                    <a:gd name="connsiteY8" fmla="*/ 184487 h 185856"/>
                    <a:gd name="connsiteX9" fmla="*/ 132170 w 140338"/>
                    <a:gd name="connsiteY9" fmla="*/ 180963 h 185856"/>
                    <a:gd name="connsiteX10" fmla="*/ 137599 w 140338"/>
                    <a:gd name="connsiteY10" fmla="*/ 178010 h 185856"/>
                    <a:gd name="connsiteX11" fmla="*/ 123312 w 140338"/>
                    <a:gd name="connsiteY11" fmla="*/ 66758 h 185856"/>
                    <a:gd name="connsiteX12" fmla="*/ 75591 w 140338"/>
                    <a:gd name="connsiteY12" fmla="*/ 178 h 185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0338" h="185856">
                      <a:moveTo>
                        <a:pt x="75591" y="178"/>
                      </a:moveTo>
                      <a:cubicBezTo>
                        <a:pt x="72448" y="-869"/>
                        <a:pt x="69114" y="2941"/>
                        <a:pt x="72162" y="5322"/>
                      </a:cubicBezTo>
                      <a:cubicBezTo>
                        <a:pt x="90927" y="20181"/>
                        <a:pt x="102928" y="60472"/>
                        <a:pt x="110453" y="82474"/>
                      </a:cubicBezTo>
                      <a:cubicBezTo>
                        <a:pt x="121026" y="113145"/>
                        <a:pt x="121311" y="145911"/>
                        <a:pt x="129408" y="177058"/>
                      </a:cubicBezTo>
                      <a:cubicBezTo>
                        <a:pt x="113310" y="167437"/>
                        <a:pt x="90165" y="169438"/>
                        <a:pt x="71972" y="169628"/>
                      </a:cubicBezTo>
                      <a:cubicBezTo>
                        <a:pt x="49969" y="169914"/>
                        <a:pt x="26252" y="170295"/>
                        <a:pt x="4630" y="174200"/>
                      </a:cubicBezTo>
                      <a:cubicBezTo>
                        <a:pt x="-513" y="175153"/>
                        <a:pt x="-2228" y="183439"/>
                        <a:pt x="3963" y="184201"/>
                      </a:cubicBezTo>
                      <a:cubicBezTo>
                        <a:pt x="24347" y="186678"/>
                        <a:pt x="45588" y="183535"/>
                        <a:pt x="66066" y="182963"/>
                      </a:cubicBezTo>
                      <a:cubicBezTo>
                        <a:pt x="87021" y="182392"/>
                        <a:pt x="109215" y="188488"/>
                        <a:pt x="129598" y="184487"/>
                      </a:cubicBezTo>
                      <a:cubicBezTo>
                        <a:pt x="131598" y="184106"/>
                        <a:pt x="132265" y="182582"/>
                        <a:pt x="132170" y="180963"/>
                      </a:cubicBezTo>
                      <a:cubicBezTo>
                        <a:pt x="134265" y="181725"/>
                        <a:pt x="137123" y="180582"/>
                        <a:pt x="137599" y="178010"/>
                      </a:cubicBezTo>
                      <a:cubicBezTo>
                        <a:pt x="144933" y="141244"/>
                        <a:pt x="136647" y="101334"/>
                        <a:pt x="123312" y="66758"/>
                      </a:cubicBezTo>
                      <a:cubicBezTo>
                        <a:pt x="114168" y="43422"/>
                        <a:pt x="101595" y="8941"/>
                        <a:pt x="75591" y="178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D032B7E3-48F6-414F-9D26-FC41047A31E6}"/>
                  </a:ext>
                </a:extLst>
              </p:cNvPr>
              <p:cNvSpPr/>
              <p:nvPr/>
            </p:nvSpPr>
            <p:spPr>
              <a:xfrm>
                <a:off x="8478232" y="-1539455"/>
                <a:ext cx="203361" cy="150341"/>
              </a:xfrm>
              <a:custGeom>
                <a:avLst/>
                <a:gdLst>
                  <a:gd name="connsiteX0" fmla="*/ 122938 w 203361"/>
                  <a:gd name="connsiteY0" fmla="*/ 7173 h 150341"/>
                  <a:gd name="connsiteX1" fmla="*/ 26259 w 203361"/>
                  <a:gd name="connsiteY1" fmla="*/ 28509 h 150341"/>
                  <a:gd name="connsiteX2" fmla="*/ 15687 w 203361"/>
                  <a:gd name="connsiteY2" fmla="*/ 140809 h 150341"/>
                  <a:gd name="connsiteX3" fmla="*/ 65121 w 203361"/>
                  <a:gd name="connsiteY3" fmla="*/ 147858 h 150341"/>
                  <a:gd name="connsiteX4" fmla="*/ 89029 w 203361"/>
                  <a:gd name="connsiteY4" fmla="*/ 140047 h 150341"/>
                  <a:gd name="connsiteX5" fmla="*/ 130749 w 203361"/>
                  <a:gd name="connsiteY5" fmla="*/ 107376 h 150341"/>
                  <a:gd name="connsiteX6" fmla="*/ 179612 w 203361"/>
                  <a:gd name="connsiteY6" fmla="*/ 117473 h 150341"/>
                  <a:gd name="connsiteX7" fmla="*/ 202472 w 203361"/>
                  <a:gd name="connsiteY7" fmla="*/ 39844 h 150341"/>
                  <a:gd name="connsiteX8" fmla="*/ 122938 w 203361"/>
                  <a:gd name="connsiteY8" fmla="*/ 7173 h 15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361" h="150341">
                    <a:moveTo>
                      <a:pt x="122938" y="7173"/>
                    </a:moveTo>
                    <a:cubicBezTo>
                      <a:pt x="90648" y="-5876"/>
                      <a:pt x="61311" y="-2447"/>
                      <a:pt x="26259" y="28509"/>
                    </a:cubicBezTo>
                    <a:cubicBezTo>
                      <a:pt x="-8793" y="59465"/>
                      <a:pt x="-4983" y="133379"/>
                      <a:pt x="15687" y="140809"/>
                    </a:cubicBezTo>
                    <a:cubicBezTo>
                      <a:pt x="36356" y="148238"/>
                      <a:pt x="56644" y="142904"/>
                      <a:pt x="65121" y="147858"/>
                    </a:cubicBezTo>
                    <a:cubicBezTo>
                      <a:pt x="73599" y="152810"/>
                      <a:pt x="77313" y="150429"/>
                      <a:pt x="89029" y="140047"/>
                    </a:cubicBezTo>
                    <a:cubicBezTo>
                      <a:pt x="100745" y="129760"/>
                      <a:pt x="97792" y="113186"/>
                      <a:pt x="130749" y="107376"/>
                    </a:cubicBezTo>
                    <a:cubicBezTo>
                      <a:pt x="163800" y="101471"/>
                      <a:pt x="148941" y="117473"/>
                      <a:pt x="179612" y="117473"/>
                    </a:cubicBezTo>
                    <a:cubicBezTo>
                      <a:pt x="210282" y="117473"/>
                      <a:pt x="202472" y="39844"/>
                      <a:pt x="202472" y="39844"/>
                    </a:cubicBezTo>
                    <a:cubicBezTo>
                      <a:pt x="202472" y="39844"/>
                      <a:pt x="155228" y="20222"/>
                      <a:pt x="122938" y="7173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0" name="图形 602">
              <a:extLst>
                <a:ext uri="{FF2B5EF4-FFF2-40B4-BE49-F238E27FC236}">
                  <a16:creationId xmlns:a16="http://schemas.microsoft.com/office/drawing/2014/main" id="{1891D392-9207-41A7-A21D-5FDD8961D393}"/>
                </a:ext>
              </a:extLst>
            </p:cNvPr>
            <p:cNvGrpSpPr/>
            <p:nvPr/>
          </p:nvGrpSpPr>
          <p:grpSpPr>
            <a:xfrm>
              <a:off x="8554159" y="-2336153"/>
              <a:ext cx="653197" cy="520316"/>
              <a:chOff x="8554159" y="-2336153"/>
              <a:chExt cx="653197" cy="520316"/>
            </a:xfrm>
          </p:grpSpPr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CF9ECD66-C523-466B-A041-4FC9400A153F}"/>
                  </a:ext>
                </a:extLst>
              </p:cNvPr>
              <p:cNvSpPr/>
              <p:nvPr/>
            </p:nvSpPr>
            <p:spPr>
              <a:xfrm>
                <a:off x="8569226" y="-2291820"/>
                <a:ext cx="291631" cy="370213"/>
              </a:xfrm>
              <a:custGeom>
                <a:avLst/>
                <a:gdLst>
                  <a:gd name="connsiteX0" fmla="*/ 258734 w 291631"/>
                  <a:gd name="connsiteY0" fmla="*/ 32971 h 370213"/>
                  <a:gd name="connsiteX1" fmla="*/ 64805 w 291631"/>
                  <a:gd name="connsiteY1" fmla="*/ 31066 h 370213"/>
                  <a:gd name="connsiteX2" fmla="*/ 14989 w 291631"/>
                  <a:gd name="connsiteY2" fmla="*/ 235949 h 370213"/>
                  <a:gd name="connsiteX3" fmla="*/ 1750 w 291631"/>
                  <a:gd name="connsiteY3" fmla="*/ 288908 h 370213"/>
                  <a:gd name="connsiteX4" fmla="*/ 41945 w 291631"/>
                  <a:gd name="connsiteY4" fmla="*/ 305767 h 370213"/>
                  <a:gd name="connsiteX5" fmla="*/ 126718 w 291631"/>
                  <a:gd name="connsiteY5" fmla="*/ 367108 h 370213"/>
                  <a:gd name="connsiteX6" fmla="*/ 208728 w 291631"/>
                  <a:gd name="connsiteY6" fmla="*/ 319198 h 370213"/>
                  <a:gd name="connsiteX7" fmla="*/ 258734 w 291631"/>
                  <a:gd name="connsiteY7" fmla="*/ 32971 h 370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631" h="370213">
                    <a:moveTo>
                      <a:pt x="258734" y="32971"/>
                    </a:moveTo>
                    <a:cubicBezTo>
                      <a:pt x="208918" y="-16749"/>
                      <a:pt x="119383" y="-4271"/>
                      <a:pt x="64805" y="31066"/>
                    </a:cubicBezTo>
                    <a:cubicBezTo>
                      <a:pt x="-11204" y="80311"/>
                      <a:pt x="8703" y="158511"/>
                      <a:pt x="14989" y="235949"/>
                    </a:cubicBezTo>
                    <a:cubicBezTo>
                      <a:pt x="16894" y="259381"/>
                      <a:pt x="-6442" y="273192"/>
                      <a:pt x="1750" y="288908"/>
                    </a:cubicBezTo>
                    <a:cubicBezTo>
                      <a:pt x="9941" y="304624"/>
                      <a:pt x="25562" y="300624"/>
                      <a:pt x="41945" y="305767"/>
                    </a:cubicBezTo>
                    <a:cubicBezTo>
                      <a:pt x="58423" y="310816"/>
                      <a:pt x="69282" y="386254"/>
                      <a:pt x="126718" y="367108"/>
                    </a:cubicBezTo>
                    <a:cubicBezTo>
                      <a:pt x="129956" y="366061"/>
                      <a:pt x="157388" y="358155"/>
                      <a:pt x="208728" y="319198"/>
                    </a:cubicBezTo>
                    <a:cubicBezTo>
                      <a:pt x="260068" y="280336"/>
                      <a:pt x="335791" y="109933"/>
                      <a:pt x="258734" y="3297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00F1524B-C31E-48AA-A830-3FA743912A27}"/>
                  </a:ext>
                </a:extLst>
              </p:cNvPr>
              <p:cNvSpPr/>
              <p:nvPr/>
            </p:nvSpPr>
            <p:spPr>
              <a:xfrm>
                <a:off x="8713565" y="-2018628"/>
                <a:ext cx="128022" cy="158073"/>
              </a:xfrm>
              <a:custGeom>
                <a:avLst/>
                <a:gdLst>
                  <a:gd name="connsiteX0" fmla="*/ 0 w 128022"/>
                  <a:gd name="connsiteY0" fmla="*/ 38195 h 158073"/>
                  <a:gd name="connsiteX1" fmla="*/ 27337 w 128022"/>
                  <a:gd name="connsiteY1" fmla="*/ 100489 h 158073"/>
                  <a:gd name="connsiteX2" fmla="*/ 59817 w 128022"/>
                  <a:gd name="connsiteY2" fmla="*/ 157639 h 158073"/>
                  <a:gd name="connsiteX3" fmla="*/ 127445 w 128022"/>
                  <a:gd name="connsiteY3" fmla="*/ 92869 h 158073"/>
                  <a:gd name="connsiteX4" fmla="*/ 82391 w 128022"/>
                  <a:gd name="connsiteY4" fmla="*/ 0 h 158073"/>
                  <a:gd name="connsiteX5" fmla="*/ 0 w 128022"/>
                  <a:gd name="connsiteY5" fmla="*/ 38195 h 158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022" h="158073">
                    <a:moveTo>
                      <a:pt x="0" y="38195"/>
                    </a:moveTo>
                    <a:lnTo>
                      <a:pt x="27337" y="100489"/>
                    </a:lnTo>
                    <a:cubicBezTo>
                      <a:pt x="27337" y="100489"/>
                      <a:pt x="48578" y="152019"/>
                      <a:pt x="59817" y="157639"/>
                    </a:cubicBezTo>
                    <a:cubicBezTo>
                      <a:pt x="71056" y="163259"/>
                      <a:pt x="120777" y="112966"/>
                      <a:pt x="127445" y="92869"/>
                    </a:cubicBezTo>
                    <a:cubicBezTo>
                      <a:pt x="134017" y="72771"/>
                      <a:pt x="82391" y="0"/>
                      <a:pt x="82391" y="0"/>
                    </a:cubicBezTo>
                    <a:lnTo>
                      <a:pt x="0" y="38195"/>
                    </a:ln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657FF9A3-152D-4B4A-8873-57D56FCFC8F9}"/>
                  </a:ext>
                </a:extLst>
              </p:cNvPr>
              <p:cNvSpPr/>
              <p:nvPr/>
            </p:nvSpPr>
            <p:spPr>
              <a:xfrm>
                <a:off x="8740281" y="-2137491"/>
                <a:ext cx="77207" cy="105125"/>
              </a:xfrm>
              <a:custGeom>
                <a:avLst/>
                <a:gdLst>
                  <a:gd name="connsiteX0" fmla="*/ 77202 w 77207"/>
                  <a:gd name="connsiteY0" fmla="*/ 36567 h 105125"/>
                  <a:gd name="connsiteX1" fmla="*/ 58723 w 77207"/>
                  <a:gd name="connsiteY1" fmla="*/ 943 h 105125"/>
                  <a:gd name="connsiteX2" fmla="*/ 18718 w 77207"/>
                  <a:gd name="connsiteY2" fmla="*/ 21041 h 105125"/>
                  <a:gd name="connsiteX3" fmla="*/ 12337 w 77207"/>
                  <a:gd name="connsiteY3" fmla="*/ 29423 h 105125"/>
                  <a:gd name="connsiteX4" fmla="*/ 10527 w 77207"/>
                  <a:gd name="connsiteY4" fmla="*/ 31900 h 105125"/>
                  <a:gd name="connsiteX5" fmla="*/ 2526 w 77207"/>
                  <a:gd name="connsiteY5" fmla="*/ 53807 h 105125"/>
                  <a:gd name="connsiteX6" fmla="*/ 716 w 77207"/>
                  <a:gd name="connsiteY6" fmla="*/ 83239 h 105125"/>
                  <a:gd name="connsiteX7" fmla="*/ 33292 w 77207"/>
                  <a:gd name="connsiteY7" fmla="*/ 104194 h 105125"/>
                  <a:gd name="connsiteX8" fmla="*/ 64629 w 77207"/>
                  <a:gd name="connsiteY8" fmla="*/ 78382 h 105125"/>
                  <a:gd name="connsiteX9" fmla="*/ 77202 w 77207"/>
                  <a:gd name="connsiteY9" fmla="*/ 36567 h 105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07" h="105125">
                    <a:moveTo>
                      <a:pt x="77202" y="36567"/>
                    </a:moveTo>
                    <a:cubicBezTo>
                      <a:pt x="77392" y="23422"/>
                      <a:pt x="73201" y="5230"/>
                      <a:pt x="58723" y="943"/>
                    </a:cubicBezTo>
                    <a:cubicBezTo>
                      <a:pt x="42721" y="-3819"/>
                      <a:pt x="28529" y="10468"/>
                      <a:pt x="18718" y="21041"/>
                    </a:cubicBezTo>
                    <a:cubicBezTo>
                      <a:pt x="16337" y="23613"/>
                      <a:pt x="14242" y="26375"/>
                      <a:pt x="12337" y="29423"/>
                    </a:cubicBezTo>
                    <a:cubicBezTo>
                      <a:pt x="11765" y="30185"/>
                      <a:pt x="11098" y="31042"/>
                      <a:pt x="10527" y="31900"/>
                    </a:cubicBezTo>
                    <a:cubicBezTo>
                      <a:pt x="6145" y="38186"/>
                      <a:pt x="3764" y="46282"/>
                      <a:pt x="2526" y="53807"/>
                    </a:cubicBezTo>
                    <a:cubicBezTo>
                      <a:pt x="907" y="63427"/>
                      <a:pt x="-1094" y="73429"/>
                      <a:pt x="716" y="83239"/>
                    </a:cubicBezTo>
                    <a:cubicBezTo>
                      <a:pt x="3574" y="98956"/>
                      <a:pt x="17766" y="108195"/>
                      <a:pt x="33292" y="104194"/>
                    </a:cubicBezTo>
                    <a:cubicBezTo>
                      <a:pt x="46627" y="100670"/>
                      <a:pt x="56914" y="89050"/>
                      <a:pt x="64629" y="78382"/>
                    </a:cubicBezTo>
                    <a:cubicBezTo>
                      <a:pt x="73392" y="66285"/>
                      <a:pt x="77011" y="51331"/>
                      <a:pt x="77202" y="3656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761ECD2D-FFDE-499D-ACCD-8F42DFDBF801}"/>
                  </a:ext>
                </a:extLst>
              </p:cNvPr>
              <p:cNvSpPr/>
              <p:nvPr/>
            </p:nvSpPr>
            <p:spPr>
              <a:xfrm>
                <a:off x="8636598" y="-2015345"/>
                <a:ext cx="38856" cy="43007"/>
              </a:xfrm>
              <a:custGeom>
                <a:avLst/>
                <a:gdLst>
                  <a:gd name="connsiteX0" fmla="*/ 38772 w 38856"/>
                  <a:gd name="connsiteY0" fmla="*/ 1956 h 43007"/>
                  <a:gd name="connsiteX1" fmla="*/ 35915 w 38856"/>
                  <a:gd name="connsiteY1" fmla="*/ 717 h 43007"/>
                  <a:gd name="connsiteX2" fmla="*/ 21437 w 38856"/>
                  <a:gd name="connsiteY2" fmla="*/ 19577 h 43007"/>
                  <a:gd name="connsiteX3" fmla="*/ 12102 w 38856"/>
                  <a:gd name="connsiteY3" fmla="*/ 30245 h 43007"/>
                  <a:gd name="connsiteX4" fmla="*/ 1529 w 38856"/>
                  <a:gd name="connsiteY4" fmla="*/ 35293 h 43007"/>
                  <a:gd name="connsiteX5" fmla="*/ 863 w 38856"/>
                  <a:gd name="connsiteY5" fmla="*/ 40056 h 43007"/>
                  <a:gd name="connsiteX6" fmla="*/ 25818 w 38856"/>
                  <a:gd name="connsiteY6" fmla="*/ 33007 h 4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56" h="43007">
                    <a:moveTo>
                      <a:pt x="38772" y="1956"/>
                    </a:moveTo>
                    <a:cubicBezTo>
                      <a:pt x="39344" y="146"/>
                      <a:pt x="36867" y="-711"/>
                      <a:pt x="35915" y="717"/>
                    </a:cubicBezTo>
                    <a:cubicBezTo>
                      <a:pt x="31438" y="7290"/>
                      <a:pt x="25628" y="12909"/>
                      <a:pt x="21437" y="19577"/>
                    </a:cubicBezTo>
                    <a:cubicBezTo>
                      <a:pt x="18865" y="23577"/>
                      <a:pt x="16007" y="27483"/>
                      <a:pt x="12102" y="30245"/>
                    </a:cubicBezTo>
                    <a:cubicBezTo>
                      <a:pt x="8864" y="32531"/>
                      <a:pt x="4768" y="33102"/>
                      <a:pt x="1529" y="35293"/>
                    </a:cubicBezTo>
                    <a:cubicBezTo>
                      <a:pt x="5" y="36341"/>
                      <a:pt x="-661" y="38627"/>
                      <a:pt x="863" y="40056"/>
                    </a:cubicBezTo>
                    <a:cubicBezTo>
                      <a:pt x="8864" y="47485"/>
                      <a:pt x="20103" y="39294"/>
                      <a:pt x="25818" y="33007"/>
                    </a:cubicBezTo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4DDB9AFF-8F77-45CD-8B44-5313A1470BAC}"/>
                  </a:ext>
                </a:extLst>
              </p:cNvPr>
              <p:cNvSpPr/>
              <p:nvPr/>
            </p:nvSpPr>
            <p:spPr>
              <a:xfrm>
                <a:off x="8731759" y="-2000065"/>
                <a:ext cx="57512" cy="55468"/>
              </a:xfrm>
              <a:custGeom>
                <a:avLst/>
                <a:gdLst>
                  <a:gd name="connsiteX0" fmla="*/ 54863 w 57512"/>
                  <a:gd name="connsiteY0" fmla="*/ 297 h 55468"/>
                  <a:gd name="connsiteX1" fmla="*/ 1427 w 57512"/>
                  <a:gd name="connsiteY1" fmla="*/ 49922 h 55468"/>
                  <a:gd name="connsiteX2" fmla="*/ 2951 w 57512"/>
                  <a:gd name="connsiteY2" fmla="*/ 55446 h 55468"/>
                  <a:gd name="connsiteX3" fmla="*/ 34384 w 57512"/>
                  <a:gd name="connsiteY3" fmla="*/ 35825 h 55468"/>
                  <a:gd name="connsiteX4" fmla="*/ 57434 w 57512"/>
                  <a:gd name="connsiteY4" fmla="*/ 2297 h 55468"/>
                  <a:gd name="connsiteX5" fmla="*/ 54863 w 57512"/>
                  <a:gd name="connsiteY5" fmla="*/ 297 h 5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512" h="55468">
                    <a:moveTo>
                      <a:pt x="54863" y="297"/>
                    </a:moveTo>
                    <a:cubicBezTo>
                      <a:pt x="35813" y="14870"/>
                      <a:pt x="23525" y="39254"/>
                      <a:pt x="1427" y="49922"/>
                    </a:cubicBezTo>
                    <a:cubicBezTo>
                      <a:pt x="-1145" y="51160"/>
                      <a:pt x="-2" y="55827"/>
                      <a:pt x="2951" y="55446"/>
                    </a:cubicBezTo>
                    <a:cubicBezTo>
                      <a:pt x="16000" y="53732"/>
                      <a:pt x="25335" y="44778"/>
                      <a:pt x="34384" y="35825"/>
                    </a:cubicBezTo>
                    <a:cubicBezTo>
                      <a:pt x="44385" y="26014"/>
                      <a:pt x="52862" y="15632"/>
                      <a:pt x="57434" y="2297"/>
                    </a:cubicBezTo>
                    <a:cubicBezTo>
                      <a:pt x="57911" y="868"/>
                      <a:pt x="56101" y="-656"/>
                      <a:pt x="54863" y="2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B786B356-CA5E-4FCD-99B9-B817C4CAE0BF}"/>
                  </a:ext>
                </a:extLst>
              </p:cNvPr>
              <p:cNvSpPr/>
              <p:nvPr/>
            </p:nvSpPr>
            <p:spPr>
              <a:xfrm>
                <a:off x="8612314" y="-2099591"/>
                <a:ext cx="29527" cy="33718"/>
              </a:xfrm>
              <a:custGeom>
                <a:avLst/>
                <a:gdLst>
                  <a:gd name="connsiteX0" fmla="*/ 29527 w 29527"/>
                  <a:gd name="connsiteY0" fmla="*/ 16859 h 33718"/>
                  <a:gd name="connsiteX1" fmla="*/ 14764 w 29527"/>
                  <a:gd name="connsiteY1" fmla="*/ 33719 h 33718"/>
                  <a:gd name="connsiteX2" fmla="*/ 0 w 29527"/>
                  <a:gd name="connsiteY2" fmla="*/ 16859 h 33718"/>
                  <a:gd name="connsiteX3" fmla="*/ 14764 w 29527"/>
                  <a:gd name="connsiteY3" fmla="*/ 0 h 33718"/>
                  <a:gd name="connsiteX4" fmla="*/ 29527 w 29527"/>
                  <a:gd name="connsiteY4" fmla="*/ 16859 h 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" h="33718">
                    <a:moveTo>
                      <a:pt x="29527" y="16859"/>
                    </a:moveTo>
                    <a:cubicBezTo>
                      <a:pt x="29527" y="26194"/>
                      <a:pt x="22955" y="33719"/>
                      <a:pt x="14764" y="33719"/>
                    </a:cubicBezTo>
                    <a:cubicBezTo>
                      <a:pt x="6572" y="33719"/>
                      <a:pt x="0" y="26194"/>
                      <a:pt x="0" y="16859"/>
                    </a:cubicBezTo>
                    <a:cubicBezTo>
                      <a:pt x="0" y="7525"/>
                      <a:pt x="6572" y="0"/>
                      <a:pt x="14764" y="0"/>
                    </a:cubicBezTo>
                    <a:cubicBezTo>
                      <a:pt x="22860" y="0"/>
                      <a:pt x="29527" y="7525"/>
                      <a:pt x="29527" y="16859"/>
                    </a:cubicBezTo>
                    <a:close/>
                  </a:path>
                </a:pathLst>
              </a:custGeom>
              <a:solidFill>
                <a:srgbClr val="8B4F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DAD144E0-ACF2-4204-9B2D-2351D785CA41}"/>
                  </a:ext>
                </a:extLst>
              </p:cNvPr>
              <p:cNvSpPr/>
              <p:nvPr/>
            </p:nvSpPr>
            <p:spPr>
              <a:xfrm>
                <a:off x="8610528" y="-2142158"/>
                <a:ext cx="39933" cy="14460"/>
              </a:xfrm>
              <a:custGeom>
                <a:avLst/>
                <a:gdLst>
                  <a:gd name="connsiteX0" fmla="*/ 39315 w 39933"/>
                  <a:gd name="connsiteY0" fmla="*/ 7039 h 14460"/>
                  <a:gd name="connsiteX1" fmla="*/ 1215 w 39933"/>
                  <a:gd name="connsiteY1" fmla="*/ 8182 h 14460"/>
                  <a:gd name="connsiteX2" fmla="*/ 5787 w 39933"/>
                  <a:gd name="connsiteY2" fmla="*/ 14087 h 14460"/>
                  <a:gd name="connsiteX3" fmla="*/ 21694 w 39933"/>
                  <a:gd name="connsiteY3" fmla="*/ 11420 h 14460"/>
                  <a:gd name="connsiteX4" fmla="*/ 30266 w 39933"/>
                  <a:gd name="connsiteY4" fmla="*/ 11611 h 14460"/>
                  <a:gd name="connsiteX5" fmla="*/ 37696 w 39933"/>
                  <a:gd name="connsiteY5" fmla="*/ 11134 h 14460"/>
                  <a:gd name="connsiteX6" fmla="*/ 39315 w 39933"/>
                  <a:gd name="connsiteY6" fmla="*/ 7039 h 1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933" h="14460">
                    <a:moveTo>
                      <a:pt x="39315" y="7039"/>
                    </a:moveTo>
                    <a:cubicBezTo>
                      <a:pt x="28742" y="-3344"/>
                      <a:pt x="11597" y="-1629"/>
                      <a:pt x="1215" y="8182"/>
                    </a:cubicBezTo>
                    <a:cubicBezTo>
                      <a:pt x="-2119" y="11230"/>
                      <a:pt x="2072" y="15802"/>
                      <a:pt x="5787" y="14087"/>
                    </a:cubicBezTo>
                    <a:cubicBezTo>
                      <a:pt x="10264" y="11992"/>
                      <a:pt x="16741" y="11515"/>
                      <a:pt x="21694" y="11420"/>
                    </a:cubicBezTo>
                    <a:cubicBezTo>
                      <a:pt x="24551" y="11325"/>
                      <a:pt x="27409" y="12087"/>
                      <a:pt x="30266" y="11611"/>
                    </a:cubicBezTo>
                    <a:cubicBezTo>
                      <a:pt x="32743" y="11134"/>
                      <a:pt x="35219" y="10944"/>
                      <a:pt x="37696" y="11134"/>
                    </a:cubicBezTo>
                    <a:cubicBezTo>
                      <a:pt x="39696" y="11325"/>
                      <a:pt x="40649" y="8467"/>
                      <a:pt x="39315" y="7039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A54B5486-E68A-463D-9119-D49E14C27D0F}"/>
                  </a:ext>
                </a:extLst>
              </p:cNvPr>
              <p:cNvSpPr/>
              <p:nvPr/>
            </p:nvSpPr>
            <p:spPr>
              <a:xfrm>
                <a:off x="8554159" y="-2336153"/>
                <a:ext cx="653197" cy="520316"/>
              </a:xfrm>
              <a:custGeom>
                <a:avLst/>
                <a:gdLst>
                  <a:gd name="connsiteX0" fmla="*/ 651467 w 653197"/>
                  <a:gd name="connsiteY0" fmla="*/ 330288 h 520316"/>
                  <a:gd name="connsiteX1" fmla="*/ 563361 w 653197"/>
                  <a:gd name="connsiteY1" fmla="*/ 259327 h 520316"/>
                  <a:gd name="connsiteX2" fmla="*/ 508021 w 653197"/>
                  <a:gd name="connsiteY2" fmla="*/ 258565 h 520316"/>
                  <a:gd name="connsiteX3" fmla="*/ 484399 w 653197"/>
                  <a:gd name="connsiteY3" fmla="*/ 240277 h 520316"/>
                  <a:gd name="connsiteX4" fmla="*/ 457824 w 653197"/>
                  <a:gd name="connsiteY4" fmla="*/ 189795 h 520316"/>
                  <a:gd name="connsiteX5" fmla="*/ 385529 w 653197"/>
                  <a:gd name="connsiteY5" fmla="*/ 158267 h 520316"/>
                  <a:gd name="connsiteX6" fmla="*/ 350096 w 653197"/>
                  <a:gd name="connsiteY6" fmla="*/ 94259 h 520316"/>
                  <a:gd name="connsiteX7" fmla="*/ 237797 w 653197"/>
                  <a:gd name="connsiteY7" fmla="*/ 8058 h 520316"/>
                  <a:gd name="connsiteX8" fmla="*/ 26342 w 653197"/>
                  <a:gd name="connsiteY8" fmla="*/ 90735 h 520316"/>
                  <a:gd name="connsiteX9" fmla="*/ 15769 w 653197"/>
                  <a:gd name="connsiteY9" fmla="*/ 164649 h 520316"/>
                  <a:gd name="connsiteX10" fmla="*/ 56917 w 653197"/>
                  <a:gd name="connsiteY10" fmla="*/ 169221 h 520316"/>
                  <a:gd name="connsiteX11" fmla="*/ 121211 w 653197"/>
                  <a:gd name="connsiteY11" fmla="*/ 186080 h 520316"/>
                  <a:gd name="connsiteX12" fmla="*/ 164264 w 653197"/>
                  <a:gd name="connsiteY12" fmla="*/ 227228 h 520316"/>
                  <a:gd name="connsiteX13" fmla="*/ 173312 w 653197"/>
                  <a:gd name="connsiteY13" fmla="*/ 289236 h 520316"/>
                  <a:gd name="connsiteX14" fmla="*/ 200459 w 653197"/>
                  <a:gd name="connsiteY14" fmla="*/ 325526 h 520316"/>
                  <a:gd name="connsiteX15" fmla="*/ 230558 w 653197"/>
                  <a:gd name="connsiteY15" fmla="*/ 362959 h 520316"/>
                  <a:gd name="connsiteX16" fmla="*/ 268086 w 653197"/>
                  <a:gd name="connsiteY16" fmla="*/ 403726 h 520316"/>
                  <a:gd name="connsiteX17" fmla="*/ 323522 w 653197"/>
                  <a:gd name="connsiteY17" fmla="*/ 436016 h 520316"/>
                  <a:gd name="connsiteX18" fmla="*/ 347048 w 653197"/>
                  <a:gd name="connsiteY18" fmla="*/ 460971 h 520316"/>
                  <a:gd name="connsiteX19" fmla="*/ 379243 w 653197"/>
                  <a:gd name="connsiteY19" fmla="*/ 471639 h 520316"/>
                  <a:gd name="connsiteX20" fmla="*/ 440012 w 653197"/>
                  <a:gd name="connsiteY20" fmla="*/ 479164 h 520316"/>
                  <a:gd name="connsiteX21" fmla="*/ 501544 w 653197"/>
                  <a:gd name="connsiteY21" fmla="*/ 516216 h 520316"/>
                  <a:gd name="connsiteX22" fmla="*/ 612701 w 653197"/>
                  <a:gd name="connsiteY22" fmla="*/ 481736 h 520316"/>
                  <a:gd name="connsiteX23" fmla="*/ 625845 w 653197"/>
                  <a:gd name="connsiteY23" fmla="*/ 442779 h 520316"/>
                  <a:gd name="connsiteX24" fmla="*/ 610986 w 653197"/>
                  <a:gd name="connsiteY24" fmla="*/ 406203 h 520316"/>
                  <a:gd name="connsiteX25" fmla="*/ 651467 w 653197"/>
                  <a:gd name="connsiteY25" fmla="*/ 330288 h 520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53197" h="520316">
                    <a:moveTo>
                      <a:pt x="651467" y="330288"/>
                    </a:moveTo>
                    <a:cubicBezTo>
                      <a:pt x="641752" y="285235"/>
                      <a:pt x="609462" y="258660"/>
                      <a:pt x="563361" y="259327"/>
                    </a:cubicBezTo>
                    <a:cubicBezTo>
                      <a:pt x="542406" y="259708"/>
                      <a:pt x="525261" y="265137"/>
                      <a:pt x="508021" y="258565"/>
                    </a:cubicBezTo>
                    <a:cubicBezTo>
                      <a:pt x="500877" y="251898"/>
                      <a:pt x="492876" y="245802"/>
                      <a:pt x="484399" y="240277"/>
                    </a:cubicBezTo>
                    <a:cubicBezTo>
                      <a:pt x="472969" y="225418"/>
                      <a:pt x="467159" y="205606"/>
                      <a:pt x="457824" y="189795"/>
                    </a:cubicBezTo>
                    <a:cubicBezTo>
                      <a:pt x="440679" y="160648"/>
                      <a:pt x="413438" y="154362"/>
                      <a:pt x="385529" y="158267"/>
                    </a:cubicBezTo>
                    <a:cubicBezTo>
                      <a:pt x="374671" y="136645"/>
                      <a:pt x="365432" y="113309"/>
                      <a:pt x="350096" y="94259"/>
                    </a:cubicBezTo>
                    <a:cubicBezTo>
                      <a:pt x="320855" y="57969"/>
                      <a:pt x="283326" y="22726"/>
                      <a:pt x="237797" y="8058"/>
                    </a:cubicBezTo>
                    <a:cubicBezTo>
                      <a:pt x="172931" y="-12802"/>
                      <a:pt x="60060" y="4152"/>
                      <a:pt x="26342" y="90735"/>
                    </a:cubicBezTo>
                    <a:cubicBezTo>
                      <a:pt x="243" y="107784"/>
                      <a:pt x="-11949" y="143313"/>
                      <a:pt x="15769" y="164649"/>
                    </a:cubicBezTo>
                    <a:cubicBezTo>
                      <a:pt x="22246" y="169602"/>
                      <a:pt x="49202" y="168268"/>
                      <a:pt x="56917" y="169221"/>
                    </a:cubicBezTo>
                    <a:cubicBezTo>
                      <a:pt x="79967" y="172269"/>
                      <a:pt x="100256" y="175221"/>
                      <a:pt x="121211" y="186080"/>
                    </a:cubicBezTo>
                    <a:cubicBezTo>
                      <a:pt x="139689" y="195510"/>
                      <a:pt x="153215" y="210083"/>
                      <a:pt x="164264" y="227228"/>
                    </a:cubicBezTo>
                    <a:cubicBezTo>
                      <a:pt x="178170" y="248945"/>
                      <a:pt x="171503" y="266471"/>
                      <a:pt x="173312" y="289236"/>
                    </a:cubicBezTo>
                    <a:cubicBezTo>
                      <a:pt x="174932" y="309429"/>
                      <a:pt x="181313" y="317620"/>
                      <a:pt x="200459" y="325526"/>
                    </a:cubicBezTo>
                    <a:cubicBezTo>
                      <a:pt x="219604" y="333432"/>
                      <a:pt x="221414" y="346005"/>
                      <a:pt x="230558" y="362959"/>
                    </a:cubicBezTo>
                    <a:cubicBezTo>
                      <a:pt x="239892" y="380199"/>
                      <a:pt x="252656" y="391534"/>
                      <a:pt x="268086" y="403726"/>
                    </a:cubicBezTo>
                    <a:cubicBezTo>
                      <a:pt x="286184" y="418014"/>
                      <a:pt x="302662" y="430777"/>
                      <a:pt x="323522" y="436016"/>
                    </a:cubicBezTo>
                    <a:cubicBezTo>
                      <a:pt x="328665" y="437349"/>
                      <a:pt x="340476" y="456780"/>
                      <a:pt x="347048" y="460971"/>
                    </a:cubicBezTo>
                    <a:cubicBezTo>
                      <a:pt x="356954" y="467353"/>
                      <a:pt x="367622" y="470401"/>
                      <a:pt x="379243" y="471639"/>
                    </a:cubicBezTo>
                    <a:cubicBezTo>
                      <a:pt x="400674" y="474021"/>
                      <a:pt x="420105" y="468782"/>
                      <a:pt x="440012" y="479164"/>
                    </a:cubicBezTo>
                    <a:cubicBezTo>
                      <a:pt x="461444" y="490404"/>
                      <a:pt x="477160" y="509549"/>
                      <a:pt x="501544" y="516216"/>
                    </a:cubicBezTo>
                    <a:cubicBezTo>
                      <a:pt x="542311" y="527551"/>
                      <a:pt x="585650" y="515169"/>
                      <a:pt x="612701" y="481736"/>
                    </a:cubicBezTo>
                    <a:cubicBezTo>
                      <a:pt x="622130" y="470115"/>
                      <a:pt x="624797" y="457447"/>
                      <a:pt x="625845" y="442779"/>
                    </a:cubicBezTo>
                    <a:cubicBezTo>
                      <a:pt x="626798" y="429063"/>
                      <a:pt x="616130" y="417537"/>
                      <a:pt x="610986" y="406203"/>
                    </a:cubicBezTo>
                    <a:cubicBezTo>
                      <a:pt x="634608" y="385343"/>
                      <a:pt x="660135" y="370770"/>
                      <a:pt x="651467" y="330288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39" name="图形 193">
            <a:extLst>
              <a:ext uri="{FF2B5EF4-FFF2-40B4-BE49-F238E27FC236}">
                <a16:creationId xmlns:a16="http://schemas.microsoft.com/office/drawing/2014/main" id="{5A2698C1-BCC2-4FEB-9172-8209F43297A2}"/>
              </a:ext>
            </a:extLst>
          </p:cNvPr>
          <p:cNvGrpSpPr/>
          <p:nvPr/>
        </p:nvGrpSpPr>
        <p:grpSpPr>
          <a:xfrm rot="20735711">
            <a:off x="258699" y="4425290"/>
            <a:ext cx="718874" cy="586965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27888958-9E18-4000-B523-19CF205594EA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DEB80E04-5A5C-438C-B5BB-7AF7A512B8A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A225C311-7018-4523-AB03-96A968EB5993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3" name="图形 193">
            <a:extLst>
              <a:ext uri="{FF2B5EF4-FFF2-40B4-BE49-F238E27FC236}">
                <a16:creationId xmlns:a16="http://schemas.microsoft.com/office/drawing/2014/main" id="{E5233D6D-6B31-4CE4-81CD-1CC33CE91726}"/>
              </a:ext>
            </a:extLst>
          </p:cNvPr>
          <p:cNvGrpSpPr/>
          <p:nvPr/>
        </p:nvGrpSpPr>
        <p:grpSpPr>
          <a:xfrm rot="1439045">
            <a:off x="7028468" y="5077731"/>
            <a:ext cx="348929" cy="307507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BD110F0D-D787-4250-BE07-2A57FA7990EF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76EBB2E-3058-46F5-9DAA-ECAFE03F88F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5349D65C-BAA1-4812-907D-8124D9962D45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52" name="_14">
            <a:extLst>
              <a:ext uri="{FF2B5EF4-FFF2-40B4-BE49-F238E27FC236}">
                <a16:creationId xmlns:a16="http://schemas.microsoft.com/office/drawing/2014/main" id="{0E8362FF-904D-4CCF-A91D-02F6D4C42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4271" y="1340808"/>
            <a:ext cx="7719736" cy="1242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8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踏青主题活动策划</a:t>
            </a:r>
            <a:endParaRPr lang="zh-CN" sz="8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58" name="任意多边形: 形状 757">
            <a:extLst>
              <a:ext uri="{FF2B5EF4-FFF2-40B4-BE49-F238E27FC236}">
                <a16:creationId xmlns:a16="http://schemas.microsoft.com/office/drawing/2014/main" id="{B186D75F-C78A-46F7-966C-F501B884FB54}"/>
              </a:ext>
            </a:extLst>
          </p:cNvPr>
          <p:cNvSpPr/>
          <p:nvPr/>
        </p:nvSpPr>
        <p:spPr>
          <a:xfrm>
            <a:off x="0" y="5533417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18000">
                <a:srgbClr val="62D17E"/>
              </a:gs>
              <a:gs pos="100000">
                <a:srgbClr val="74AD93">
                  <a:alpha val="0"/>
                </a:srgbClr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9" name="任意多边形: 形状 758">
            <a:extLst>
              <a:ext uri="{FF2B5EF4-FFF2-40B4-BE49-F238E27FC236}">
                <a16:creationId xmlns:a16="http://schemas.microsoft.com/office/drawing/2014/main" id="{A446EA36-1FC1-48B5-B47D-213C53FB8B07}"/>
              </a:ext>
            </a:extLst>
          </p:cNvPr>
          <p:cNvSpPr/>
          <p:nvPr/>
        </p:nvSpPr>
        <p:spPr>
          <a:xfrm>
            <a:off x="4854185" y="5808857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1" name="图形 669">
            <a:extLst>
              <a:ext uri="{FF2B5EF4-FFF2-40B4-BE49-F238E27FC236}">
                <a16:creationId xmlns:a16="http://schemas.microsoft.com/office/drawing/2014/main" id="{C02B2F9D-53E3-44BF-89A1-E33D03E00F8B}"/>
              </a:ext>
            </a:extLst>
          </p:cNvPr>
          <p:cNvGrpSpPr/>
          <p:nvPr/>
        </p:nvGrpSpPr>
        <p:grpSpPr>
          <a:xfrm rot="1041850">
            <a:off x="4399640" y="4692153"/>
            <a:ext cx="1252812" cy="1340811"/>
            <a:chOff x="6750672" y="-1636649"/>
            <a:chExt cx="2094504" cy="2241625"/>
          </a:xfrm>
        </p:grpSpPr>
        <p:grpSp>
          <p:nvGrpSpPr>
            <p:cNvPr id="672" name="图形 669">
              <a:extLst>
                <a:ext uri="{FF2B5EF4-FFF2-40B4-BE49-F238E27FC236}">
                  <a16:creationId xmlns:a16="http://schemas.microsoft.com/office/drawing/2014/main" id="{F2BD39F4-76DE-4D92-8C57-F492C89501C9}"/>
                </a:ext>
              </a:extLst>
            </p:cNvPr>
            <p:cNvGrpSpPr/>
            <p:nvPr/>
          </p:nvGrpSpPr>
          <p:grpSpPr>
            <a:xfrm>
              <a:off x="7542116" y="-618294"/>
              <a:ext cx="633662" cy="974048"/>
              <a:chOff x="7542116" y="-618294"/>
              <a:chExt cx="633662" cy="974048"/>
            </a:xfrm>
          </p:grpSpPr>
          <p:grpSp>
            <p:nvGrpSpPr>
              <p:cNvPr id="673" name="图形 669">
                <a:extLst>
                  <a:ext uri="{FF2B5EF4-FFF2-40B4-BE49-F238E27FC236}">
                    <a16:creationId xmlns:a16="http://schemas.microsoft.com/office/drawing/2014/main" id="{8B289DE5-D3F4-40C1-86F3-D5527FA80F8C}"/>
                  </a:ext>
                </a:extLst>
              </p:cNvPr>
              <p:cNvGrpSpPr/>
              <p:nvPr/>
            </p:nvGrpSpPr>
            <p:grpSpPr>
              <a:xfrm>
                <a:off x="7653356" y="88028"/>
                <a:ext cx="222298" cy="267726"/>
                <a:chOff x="7653356" y="88028"/>
                <a:chExt cx="222298" cy="267726"/>
              </a:xfrm>
            </p:grpSpPr>
            <p:sp>
              <p:nvSpPr>
                <p:cNvPr id="674" name="任意多边形: 形状 673">
                  <a:extLst>
                    <a:ext uri="{FF2B5EF4-FFF2-40B4-BE49-F238E27FC236}">
                      <a16:creationId xmlns:a16="http://schemas.microsoft.com/office/drawing/2014/main" id="{26C9635D-341B-46C4-BB10-761BD1ADE921}"/>
                    </a:ext>
                  </a:extLst>
                </p:cNvPr>
                <p:cNvSpPr/>
                <p:nvPr/>
              </p:nvSpPr>
              <p:spPr>
                <a:xfrm>
                  <a:off x="7653356" y="88028"/>
                  <a:ext cx="222298" cy="267726"/>
                </a:xfrm>
                <a:custGeom>
                  <a:avLst/>
                  <a:gdLst>
                    <a:gd name="connsiteX0" fmla="*/ 56826 w 222298"/>
                    <a:gd name="connsiteY0" fmla="*/ 31718 h 267726"/>
                    <a:gd name="connsiteX1" fmla="*/ 67684 w 222298"/>
                    <a:gd name="connsiteY1" fmla="*/ 108871 h 267726"/>
                    <a:gd name="connsiteX2" fmla="*/ 2438 w 222298"/>
                    <a:gd name="connsiteY2" fmla="*/ 266891 h 267726"/>
                    <a:gd name="connsiteX3" fmla="*/ 221894 w 222298"/>
                    <a:gd name="connsiteY3" fmla="*/ 136874 h 267726"/>
                    <a:gd name="connsiteX4" fmla="*/ 183127 w 222298"/>
                    <a:gd name="connsiteY4" fmla="*/ 0 h 267726"/>
                    <a:gd name="connsiteX5" fmla="*/ 56826 w 222298"/>
                    <a:gd name="connsiteY5" fmla="*/ 31718 h 267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298" h="267726">
                      <a:moveTo>
                        <a:pt x="56826" y="31718"/>
                      </a:moveTo>
                      <a:cubicBezTo>
                        <a:pt x="56826" y="31718"/>
                        <a:pt x="77304" y="90678"/>
                        <a:pt x="67684" y="108871"/>
                      </a:cubicBezTo>
                      <a:cubicBezTo>
                        <a:pt x="58064" y="127063"/>
                        <a:pt x="-14040" y="255175"/>
                        <a:pt x="2438" y="266891"/>
                      </a:cubicBezTo>
                      <a:cubicBezTo>
                        <a:pt x="18916" y="278606"/>
                        <a:pt x="216846" y="163735"/>
                        <a:pt x="221894" y="136874"/>
                      </a:cubicBezTo>
                      <a:cubicBezTo>
                        <a:pt x="226942" y="110014"/>
                        <a:pt x="183127" y="0"/>
                        <a:pt x="183127" y="0"/>
                      </a:cubicBezTo>
                      <a:lnTo>
                        <a:pt x="56826" y="31718"/>
                      </a:lnTo>
                      <a:close/>
                    </a:path>
                  </a:pathLst>
                </a:custGeom>
                <a:solidFill>
                  <a:srgbClr val="BA82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5" name="任意多边形: 形状 674">
                  <a:extLst>
                    <a:ext uri="{FF2B5EF4-FFF2-40B4-BE49-F238E27FC236}">
                      <a16:creationId xmlns:a16="http://schemas.microsoft.com/office/drawing/2014/main" id="{40428E5B-2E1A-4EB8-BF4F-B9B59B3FCE3B}"/>
                    </a:ext>
                  </a:extLst>
                </p:cNvPr>
                <p:cNvSpPr/>
                <p:nvPr/>
              </p:nvSpPr>
              <p:spPr>
                <a:xfrm>
                  <a:off x="7699395" y="209215"/>
                  <a:ext cx="42656" cy="19967"/>
                </a:xfrm>
                <a:custGeom>
                  <a:avLst/>
                  <a:gdLst>
                    <a:gd name="connsiteX0" fmla="*/ 27932 w 42656"/>
                    <a:gd name="connsiteY0" fmla="*/ 1209 h 19967"/>
                    <a:gd name="connsiteX1" fmla="*/ 2786 w 42656"/>
                    <a:gd name="connsiteY1" fmla="*/ 3114 h 19967"/>
                    <a:gd name="connsiteX2" fmla="*/ 2786 w 42656"/>
                    <a:gd name="connsiteY2" fmla="*/ 12925 h 19967"/>
                    <a:gd name="connsiteX3" fmla="*/ 25265 w 42656"/>
                    <a:gd name="connsiteY3" fmla="*/ 17877 h 19967"/>
                    <a:gd name="connsiteX4" fmla="*/ 42601 w 42656"/>
                    <a:gd name="connsiteY4" fmla="*/ 14544 h 19967"/>
                    <a:gd name="connsiteX5" fmla="*/ 27932 w 42656"/>
                    <a:gd name="connsiteY5" fmla="*/ 1209 h 1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656" h="19967">
                      <a:moveTo>
                        <a:pt x="27932" y="1209"/>
                      </a:moveTo>
                      <a:cubicBezTo>
                        <a:pt x="19836" y="-791"/>
                        <a:pt x="10406" y="-411"/>
                        <a:pt x="2786" y="3114"/>
                      </a:cubicBezTo>
                      <a:cubicBezTo>
                        <a:pt x="-929" y="4828"/>
                        <a:pt x="-929" y="11115"/>
                        <a:pt x="2786" y="12925"/>
                      </a:cubicBezTo>
                      <a:cubicBezTo>
                        <a:pt x="9835" y="16163"/>
                        <a:pt x="17836" y="16068"/>
                        <a:pt x="25265" y="17877"/>
                      </a:cubicBezTo>
                      <a:cubicBezTo>
                        <a:pt x="30218" y="19116"/>
                        <a:pt x="41743" y="23307"/>
                        <a:pt x="42601" y="14544"/>
                      </a:cubicBezTo>
                      <a:cubicBezTo>
                        <a:pt x="43458" y="6257"/>
                        <a:pt x="34314" y="2828"/>
                        <a:pt x="27932" y="1209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6" name="任意多边形: 形状 675">
                  <a:extLst>
                    <a:ext uri="{FF2B5EF4-FFF2-40B4-BE49-F238E27FC236}">
                      <a16:creationId xmlns:a16="http://schemas.microsoft.com/office/drawing/2014/main" id="{0952B6E1-37F1-4C25-8496-5E1EF5F87F62}"/>
                    </a:ext>
                  </a:extLst>
                </p:cNvPr>
                <p:cNvSpPr/>
                <p:nvPr/>
              </p:nvSpPr>
              <p:spPr>
                <a:xfrm>
                  <a:off x="7711789" y="181878"/>
                  <a:ext cx="44703" cy="19798"/>
                </a:xfrm>
                <a:custGeom>
                  <a:avLst/>
                  <a:gdLst>
                    <a:gd name="connsiteX0" fmla="*/ 6108 w 44703"/>
                    <a:gd name="connsiteY0" fmla="*/ 66 h 19798"/>
                    <a:gd name="connsiteX1" fmla="*/ 6108 w 44703"/>
                    <a:gd name="connsiteY1" fmla="*/ 12735 h 19798"/>
                    <a:gd name="connsiteX2" fmla="*/ 25348 w 44703"/>
                    <a:gd name="connsiteY2" fmla="*/ 16449 h 19798"/>
                    <a:gd name="connsiteX3" fmla="*/ 42398 w 44703"/>
                    <a:gd name="connsiteY3" fmla="*/ 19116 h 19798"/>
                    <a:gd name="connsiteX4" fmla="*/ 44684 w 44703"/>
                    <a:gd name="connsiteY4" fmla="*/ 16068 h 19798"/>
                    <a:gd name="connsiteX5" fmla="*/ 6108 w 44703"/>
                    <a:gd name="connsiteY5" fmla="*/ 66 h 19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03" h="19798">
                      <a:moveTo>
                        <a:pt x="6108" y="66"/>
                      </a:moveTo>
                      <a:cubicBezTo>
                        <a:pt x="-2084" y="257"/>
                        <a:pt x="-1988" y="12258"/>
                        <a:pt x="6108" y="12735"/>
                      </a:cubicBezTo>
                      <a:cubicBezTo>
                        <a:pt x="12775" y="13116"/>
                        <a:pt x="19062" y="14354"/>
                        <a:pt x="25348" y="16449"/>
                      </a:cubicBezTo>
                      <a:cubicBezTo>
                        <a:pt x="30778" y="18259"/>
                        <a:pt x="36588" y="21117"/>
                        <a:pt x="42398" y="19116"/>
                      </a:cubicBezTo>
                      <a:cubicBezTo>
                        <a:pt x="43636" y="18640"/>
                        <a:pt x="44875" y="17497"/>
                        <a:pt x="44684" y="16068"/>
                      </a:cubicBezTo>
                      <a:cubicBezTo>
                        <a:pt x="43160" y="447"/>
                        <a:pt x="17728" y="-315"/>
                        <a:pt x="6108" y="66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EB068965-9C5E-4BA2-AD2B-501703EE2DB7}"/>
                  </a:ext>
                </a:extLst>
              </p:cNvPr>
              <p:cNvSpPr/>
              <p:nvPr/>
            </p:nvSpPr>
            <p:spPr>
              <a:xfrm>
                <a:off x="7542116" y="-618294"/>
                <a:ext cx="633662" cy="761471"/>
              </a:xfrm>
              <a:custGeom>
                <a:avLst/>
                <a:gdLst>
                  <a:gd name="connsiteX0" fmla="*/ 627362 w 633662"/>
                  <a:gd name="connsiteY0" fmla="*/ 189877 h 761471"/>
                  <a:gd name="connsiteX1" fmla="*/ 517824 w 633662"/>
                  <a:gd name="connsiteY1" fmla="*/ 257028 h 761471"/>
                  <a:gd name="connsiteX2" fmla="*/ 257696 w 633662"/>
                  <a:gd name="connsiteY2" fmla="*/ 361612 h 761471"/>
                  <a:gd name="connsiteX3" fmla="*/ 304655 w 633662"/>
                  <a:gd name="connsiteY3" fmla="*/ 726039 h 761471"/>
                  <a:gd name="connsiteX4" fmla="*/ 175877 w 633662"/>
                  <a:gd name="connsiteY4" fmla="*/ 761472 h 761471"/>
                  <a:gd name="connsiteX5" fmla="*/ 902 w 633662"/>
                  <a:gd name="connsiteY5" fmla="*/ 304843 h 761471"/>
                  <a:gd name="connsiteX6" fmla="*/ 373235 w 633662"/>
                  <a:gd name="connsiteY6" fmla="*/ 50431 h 761471"/>
                  <a:gd name="connsiteX7" fmla="*/ 594024 w 633662"/>
                  <a:gd name="connsiteY7" fmla="*/ 8711 h 761471"/>
                  <a:gd name="connsiteX8" fmla="*/ 627362 w 633662"/>
                  <a:gd name="connsiteY8" fmla="*/ 189877 h 76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3662" h="761471">
                    <a:moveTo>
                      <a:pt x="627362" y="189877"/>
                    </a:moveTo>
                    <a:cubicBezTo>
                      <a:pt x="609264" y="230453"/>
                      <a:pt x="570974" y="257314"/>
                      <a:pt x="517824" y="257028"/>
                    </a:cubicBezTo>
                    <a:cubicBezTo>
                      <a:pt x="408572" y="256266"/>
                      <a:pt x="281604" y="335038"/>
                      <a:pt x="257696" y="361612"/>
                    </a:cubicBezTo>
                    <a:cubicBezTo>
                      <a:pt x="223025" y="400093"/>
                      <a:pt x="304655" y="726039"/>
                      <a:pt x="304655" y="726039"/>
                    </a:cubicBezTo>
                    <a:lnTo>
                      <a:pt x="175877" y="761472"/>
                    </a:lnTo>
                    <a:cubicBezTo>
                      <a:pt x="175877" y="761472"/>
                      <a:pt x="23000" y="443337"/>
                      <a:pt x="902" y="304843"/>
                    </a:cubicBezTo>
                    <a:cubicBezTo>
                      <a:pt x="-21291" y="166255"/>
                      <a:pt x="373235" y="50431"/>
                      <a:pt x="373235" y="50431"/>
                    </a:cubicBezTo>
                    <a:cubicBezTo>
                      <a:pt x="373235" y="50431"/>
                      <a:pt x="528111" y="-25103"/>
                      <a:pt x="594024" y="8711"/>
                    </a:cubicBezTo>
                    <a:cubicBezTo>
                      <a:pt x="621837" y="22999"/>
                      <a:pt x="645364" y="149300"/>
                      <a:pt x="627362" y="189877"/>
                    </a:cubicBezTo>
                    <a:close/>
                  </a:path>
                </a:pathLst>
              </a:custGeom>
              <a:solidFill>
                <a:srgbClr val="8D59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78" name="图形 669">
              <a:extLst>
                <a:ext uri="{FF2B5EF4-FFF2-40B4-BE49-F238E27FC236}">
                  <a16:creationId xmlns:a16="http://schemas.microsoft.com/office/drawing/2014/main" id="{5B4B764F-D6E2-4DA1-BFE7-7531A1177940}"/>
                </a:ext>
              </a:extLst>
            </p:cNvPr>
            <p:cNvGrpSpPr/>
            <p:nvPr/>
          </p:nvGrpSpPr>
          <p:grpSpPr>
            <a:xfrm>
              <a:off x="6750672" y="-755109"/>
              <a:ext cx="2094504" cy="1360085"/>
              <a:chOff x="6750672" y="-755109"/>
              <a:chExt cx="2094504" cy="1360085"/>
            </a:xfrm>
          </p:grpSpPr>
          <p:grpSp>
            <p:nvGrpSpPr>
              <p:cNvPr id="679" name="图形 669">
                <a:extLst>
                  <a:ext uri="{FF2B5EF4-FFF2-40B4-BE49-F238E27FC236}">
                    <a16:creationId xmlns:a16="http://schemas.microsoft.com/office/drawing/2014/main" id="{57FE8615-3707-4361-8825-B7B63A626180}"/>
                  </a:ext>
                </a:extLst>
              </p:cNvPr>
              <p:cNvGrpSpPr/>
              <p:nvPr/>
            </p:nvGrpSpPr>
            <p:grpSpPr>
              <a:xfrm>
                <a:off x="7673701" y="201239"/>
                <a:ext cx="217762" cy="188121"/>
                <a:chOff x="7673701" y="201239"/>
                <a:chExt cx="217762" cy="188121"/>
              </a:xfrm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316508D4-0EE4-4F3A-9824-81BB7A7F261E}"/>
                    </a:ext>
                  </a:extLst>
                </p:cNvPr>
                <p:cNvSpPr/>
                <p:nvPr/>
              </p:nvSpPr>
              <p:spPr>
                <a:xfrm>
                  <a:off x="7731896" y="201239"/>
                  <a:ext cx="159567" cy="162993"/>
                </a:xfrm>
                <a:custGeom>
                  <a:avLst/>
                  <a:gdLst>
                    <a:gd name="connsiteX0" fmla="*/ 158499 w 159567"/>
                    <a:gd name="connsiteY0" fmla="*/ 8613 h 162993"/>
                    <a:gd name="connsiteX1" fmla="*/ 151831 w 159567"/>
                    <a:gd name="connsiteY1" fmla="*/ 612 h 162993"/>
                    <a:gd name="connsiteX2" fmla="*/ 69535 w 159567"/>
                    <a:gd name="connsiteY2" fmla="*/ 74622 h 162993"/>
                    <a:gd name="connsiteX3" fmla="*/ 98 w 159567"/>
                    <a:gd name="connsiteY3" fmla="*/ 155679 h 162993"/>
                    <a:gd name="connsiteX4" fmla="*/ 9623 w 159567"/>
                    <a:gd name="connsiteY4" fmla="*/ 162442 h 162993"/>
                    <a:gd name="connsiteX5" fmla="*/ 96872 w 159567"/>
                    <a:gd name="connsiteY5" fmla="*/ 85957 h 162993"/>
                    <a:gd name="connsiteX6" fmla="*/ 158499 w 159567"/>
                    <a:gd name="connsiteY6" fmla="*/ 8613 h 1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9567" h="162993">
                      <a:moveTo>
                        <a:pt x="158499" y="8613"/>
                      </a:moveTo>
                      <a:cubicBezTo>
                        <a:pt x="161928" y="4613"/>
                        <a:pt x="156403" y="-2055"/>
                        <a:pt x="151831" y="612"/>
                      </a:cubicBezTo>
                      <a:cubicBezTo>
                        <a:pt x="119637" y="19282"/>
                        <a:pt x="97729" y="50619"/>
                        <a:pt x="69535" y="74622"/>
                      </a:cubicBezTo>
                      <a:cubicBezTo>
                        <a:pt x="42770" y="97386"/>
                        <a:pt x="6766" y="119294"/>
                        <a:pt x="98" y="155679"/>
                      </a:cubicBezTo>
                      <a:cubicBezTo>
                        <a:pt x="-854" y="160728"/>
                        <a:pt x="5337" y="164442"/>
                        <a:pt x="9623" y="162442"/>
                      </a:cubicBezTo>
                      <a:cubicBezTo>
                        <a:pt x="42389" y="146726"/>
                        <a:pt x="69631" y="110340"/>
                        <a:pt x="96872" y="85957"/>
                      </a:cubicBezTo>
                      <a:cubicBezTo>
                        <a:pt x="122685" y="62811"/>
                        <a:pt x="136210" y="34236"/>
                        <a:pt x="158499" y="861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03424D4-7494-457D-B39E-FE13F04A587A}"/>
                    </a:ext>
                  </a:extLst>
                </p:cNvPr>
                <p:cNvSpPr/>
                <p:nvPr/>
              </p:nvSpPr>
              <p:spPr>
                <a:xfrm>
                  <a:off x="7673701" y="307289"/>
                  <a:ext cx="147799" cy="82071"/>
                </a:xfrm>
                <a:custGeom>
                  <a:avLst/>
                  <a:gdLst>
                    <a:gd name="connsiteX0" fmla="*/ 119634 w 147799"/>
                    <a:gd name="connsiteY0" fmla="*/ 1243 h 82071"/>
                    <a:gd name="connsiteX1" fmla="*/ 18860 w 147799"/>
                    <a:gd name="connsiteY1" fmla="*/ 39724 h 82071"/>
                    <a:gd name="connsiteX2" fmla="*/ 16098 w 147799"/>
                    <a:gd name="connsiteY2" fmla="*/ 39819 h 82071"/>
                    <a:gd name="connsiteX3" fmla="*/ 2286 w 147799"/>
                    <a:gd name="connsiteY3" fmla="*/ 66584 h 82071"/>
                    <a:gd name="connsiteX4" fmla="*/ 70104 w 147799"/>
                    <a:gd name="connsiteY4" fmla="*/ 74680 h 82071"/>
                    <a:gd name="connsiteX5" fmla="*/ 142494 w 147799"/>
                    <a:gd name="connsiteY5" fmla="*/ 36580 h 82071"/>
                    <a:gd name="connsiteX6" fmla="*/ 119634 w 147799"/>
                    <a:gd name="connsiteY6" fmla="*/ 1243 h 82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799" h="82071">
                      <a:moveTo>
                        <a:pt x="119634" y="1243"/>
                      </a:moveTo>
                      <a:cubicBezTo>
                        <a:pt x="86773" y="12958"/>
                        <a:pt x="49245" y="21912"/>
                        <a:pt x="18860" y="39724"/>
                      </a:cubicBezTo>
                      <a:cubicBezTo>
                        <a:pt x="17907" y="39724"/>
                        <a:pt x="16955" y="39819"/>
                        <a:pt x="16098" y="39819"/>
                      </a:cubicBezTo>
                      <a:cubicBezTo>
                        <a:pt x="1715" y="39533"/>
                        <a:pt x="-3429" y="55916"/>
                        <a:pt x="2286" y="66584"/>
                      </a:cubicBezTo>
                      <a:cubicBezTo>
                        <a:pt x="15240" y="90778"/>
                        <a:pt x="49911" y="80967"/>
                        <a:pt x="70104" y="74680"/>
                      </a:cubicBezTo>
                      <a:cubicBezTo>
                        <a:pt x="94298" y="67156"/>
                        <a:pt x="125159" y="56011"/>
                        <a:pt x="142494" y="36580"/>
                      </a:cubicBezTo>
                      <a:cubicBezTo>
                        <a:pt x="156591" y="20769"/>
                        <a:pt x="140399" y="-6092"/>
                        <a:pt x="119634" y="124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72459D8B-8425-47B7-BA60-4B05E6B09093}"/>
                  </a:ext>
                </a:extLst>
              </p:cNvPr>
              <p:cNvSpPr/>
              <p:nvPr/>
            </p:nvSpPr>
            <p:spPr>
              <a:xfrm>
                <a:off x="8431764" y="208369"/>
                <a:ext cx="101139" cy="101421"/>
              </a:xfrm>
              <a:custGeom>
                <a:avLst/>
                <a:gdLst>
                  <a:gd name="connsiteX0" fmla="*/ 95663 w 101139"/>
                  <a:gd name="connsiteY0" fmla="*/ 42155 h 101421"/>
                  <a:gd name="connsiteX1" fmla="*/ 95568 w 101139"/>
                  <a:gd name="connsiteY1" fmla="*/ 41964 h 101421"/>
                  <a:gd name="connsiteX2" fmla="*/ 74517 w 101139"/>
                  <a:gd name="connsiteY2" fmla="*/ 7293 h 101421"/>
                  <a:gd name="connsiteX3" fmla="*/ 13557 w 101139"/>
                  <a:gd name="connsiteY3" fmla="*/ 14532 h 101421"/>
                  <a:gd name="connsiteX4" fmla="*/ 15939 w 101139"/>
                  <a:gd name="connsiteY4" fmla="*/ 83874 h 101421"/>
                  <a:gd name="connsiteX5" fmla="*/ 88424 w 101139"/>
                  <a:gd name="connsiteY5" fmla="*/ 90637 h 101421"/>
                  <a:gd name="connsiteX6" fmla="*/ 95663 w 101139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9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139" y="28534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424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83" name="图形 669">
                <a:extLst>
                  <a:ext uri="{FF2B5EF4-FFF2-40B4-BE49-F238E27FC236}">
                    <a16:creationId xmlns:a16="http://schemas.microsoft.com/office/drawing/2014/main" id="{3DEA2594-8B7D-402D-B7E0-D99DFF7441ED}"/>
                  </a:ext>
                </a:extLst>
              </p:cNvPr>
              <p:cNvGrpSpPr/>
              <p:nvPr/>
            </p:nvGrpSpPr>
            <p:grpSpPr>
              <a:xfrm>
                <a:off x="8119509" y="-97709"/>
                <a:ext cx="725666" cy="702590"/>
                <a:chOff x="8119509" y="-97709"/>
                <a:chExt cx="725666" cy="702590"/>
              </a:xfrm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D7E64AF3-09AB-4D93-BF04-0CDFB0ED57C4}"/>
                    </a:ext>
                  </a:extLst>
                </p:cNvPr>
                <p:cNvSpPr/>
                <p:nvPr/>
              </p:nvSpPr>
              <p:spPr>
                <a:xfrm>
                  <a:off x="8119509" y="-97709"/>
                  <a:ext cx="725666" cy="702590"/>
                </a:xfrm>
                <a:custGeom>
                  <a:avLst/>
                  <a:gdLst>
                    <a:gd name="connsiteX0" fmla="*/ 633279 w 725666"/>
                    <a:gd name="connsiteY0" fmla="*/ 126968 h 702590"/>
                    <a:gd name="connsiteX1" fmla="*/ 526694 w 725666"/>
                    <a:gd name="connsiteY1" fmla="*/ 41338 h 702590"/>
                    <a:gd name="connsiteX2" fmla="*/ 370389 w 725666"/>
                    <a:gd name="connsiteY2" fmla="*/ 0 h 702590"/>
                    <a:gd name="connsiteX3" fmla="*/ 101689 w 725666"/>
                    <a:gd name="connsiteY3" fmla="*/ 94583 h 702590"/>
                    <a:gd name="connsiteX4" fmla="*/ 1105 w 725666"/>
                    <a:gd name="connsiteY4" fmla="*/ 349282 h 702590"/>
                    <a:gd name="connsiteX5" fmla="*/ 146266 w 725666"/>
                    <a:gd name="connsiteY5" fmla="*/ 661226 h 702590"/>
                    <a:gd name="connsiteX6" fmla="*/ 564032 w 725666"/>
                    <a:gd name="connsiteY6" fmla="*/ 633508 h 702590"/>
                    <a:gd name="connsiteX7" fmla="*/ 722814 w 725666"/>
                    <a:gd name="connsiteY7" fmla="*/ 420052 h 702590"/>
                    <a:gd name="connsiteX8" fmla="*/ 633279 w 725666"/>
                    <a:gd name="connsiteY8" fmla="*/ 126968 h 702590"/>
                    <a:gd name="connsiteX9" fmla="*/ 575177 w 725666"/>
                    <a:gd name="connsiteY9" fmla="*/ 540925 h 702590"/>
                    <a:gd name="connsiteX10" fmla="*/ 75209 w 725666"/>
                    <a:gd name="connsiteY10" fmla="*/ 486251 h 702590"/>
                    <a:gd name="connsiteX11" fmla="*/ 82925 w 725666"/>
                    <a:gd name="connsiteY11" fmla="*/ 236696 h 702590"/>
                    <a:gd name="connsiteX12" fmla="*/ 372866 w 725666"/>
                    <a:gd name="connsiteY12" fmla="*/ 69056 h 702590"/>
                    <a:gd name="connsiteX13" fmla="*/ 644900 w 725666"/>
                    <a:gd name="connsiteY13" fmla="*/ 311944 h 702590"/>
                    <a:gd name="connsiteX14" fmla="*/ 575177 w 725666"/>
                    <a:gd name="connsiteY14" fmla="*/ 540925 h 702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25666" h="702590">
                      <a:moveTo>
                        <a:pt x="633279" y="126968"/>
                      </a:moveTo>
                      <a:cubicBezTo>
                        <a:pt x="604418" y="90106"/>
                        <a:pt x="570033" y="59912"/>
                        <a:pt x="526694" y="41338"/>
                      </a:cubicBezTo>
                      <a:cubicBezTo>
                        <a:pt x="476498" y="19812"/>
                        <a:pt x="429063" y="0"/>
                        <a:pt x="370389" y="0"/>
                      </a:cubicBezTo>
                      <a:cubicBezTo>
                        <a:pt x="271520" y="0"/>
                        <a:pt x="176079" y="27527"/>
                        <a:pt x="101689" y="94583"/>
                      </a:cubicBezTo>
                      <a:cubicBezTo>
                        <a:pt x="30251" y="159067"/>
                        <a:pt x="8915" y="257270"/>
                        <a:pt x="1105" y="349282"/>
                      </a:cubicBezTo>
                      <a:cubicBezTo>
                        <a:pt x="-8706" y="464725"/>
                        <a:pt x="47396" y="599408"/>
                        <a:pt x="146266" y="661226"/>
                      </a:cubicBezTo>
                      <a:cubicBezTo>
                        <a:pt x="268376" y="737711"/>
                        <a:pt x="443827" y="696087"/>
                        <a:pt x="564032" y="633508"/>
                      </a:cubicBezTo>
                      <a:cubicBezTo>
                        <a:pt x="645566" y="591122"/>
                        <a:pt x="709193" y="511874"/>
                        <a:pt x="722814" y="420052"/>
                      </a:cubicBezTo>
                      <a:cubicBezTo>
                        <a:pt x="737483" y="321278"/>
                        <a:pt x="693763" y="204121"/>
                        <a:pt x="633279" y="126968"/>
                      </a:cubicBezTo>
                      <a:close/>
                      <a:moveTo>
                        <a:pt x="575177" y="540925"/>
                      </a:moveTo>
                      <a:cubicBezTo>
                        <a:pt x="437731" y="662559"/>
                        <a:pt x="153600" y="687896"/>
                        <a:pt x="75209" y="486251"/>
                      </a:cubicBezTo>
                      <a:cubicBezTo>
                        <a:pt x="44920" y="408242"/>
                        <a:pt x="59969" y="314420"/>
                        <a:pt x="82925" y="236696"/>
                      </a:cubicBezTo>
                      <a:cubicBezTo>
                        <a:pt x="120263" y="110109"/>
                        <a:pt x="254279" y="63532"/>
                        <a:pt x="372866" y="69056"/>
                      </a:cubicBezTo>
                      <a:cubicBezTo>
                        <a:pt x="521456" y="75914"/>
                        <a:pt x="607371" y="172688"/>
                        <a:pt x="644900" y="311944"/>
                      </a:cubicBezTo>
                      <a:cubicBezTo>
                        <a:pt x="668522" y="399955"/>
                        <a:pt x="642804" y="481108"/>
                        <a:pt x="575177" y="540925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DCA9130-BC91-49AC-AD11-AE2F36F290AE}"/>
                    </a:ext>
                  </a:extLst>
                </p:cNvPr>
                <p:cNvSpPr/>
                <p:nvPr/>
              </p:nvSpPr>
              <p:spPr>
                <a:xfrm>
                  <a:off x="8641424" y="198233"/>
                  <a:ext cx="38985" cy="118202"/>
                </a:xfrm>
                <a:custGeom>
                  <a:avLst/>
                  <a:gdLst>
                    <a:gd name="connsiteX0" fmla="*/ 37736 w 38985"/>
                    <a:gd name="connsiteY0" fmla="*/ 62959 h 118202"/>
                    <a:gd name="connsiteX1" fmla="*/ 7827 w 38985"/>
                    <a:gd name="connsiteY1" fmla="*/ 1332 h 118202"/>
                    <a:gd name="connsiteX2" fmla="*/ 588 w 38985"/>
                    <a:gd name="connsiteY2" fmla="*/ 6952 h 118202"/>
                    <a:gd name="connsiteX3" fmla="*/ 18972 w 38985"/>
                    <a:gd name="connsiteY3" fmla="*/ 65531 h 118202"/>
                    <a:gd name="connsiteX4" fmla="*/ 17162 w 38985"/>
                    <a:gd name="connsiteY4" fmla="*/ 115251 h 118202"/>
                    <a:gd name="connsiteX5" fmla="*/ 23067 w 38985"/>
                    <a:gd name="connsiteY5" fmla="*/ 117632 h 118202"/>
                    <a:gd name="connsiteX6" fmla="*/ 37736 w 38985"/>
                    <a:gd name="connsiteY6" fmla="*/ 62959 h 11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85" h="118202">
                      <a:moveTo>
                        <a:pt x="37736" y="62959"/>
                      </a:moveTo>
                      <a:cubicBezTo>
                        <a:pt x="33926" y="38765"/>
                        <a:pt x="25353" y="18477"/>
                        <a:pt x="7827" y="1332"/>
                      </a:cubicBezTo>
                      <a:cubicBezTo>
                        <a:pt x="4017" y="-2383"/>
                        <a:pt x="-1888" y="2380"/>
                        <a:pt x="588" y="6952"/>
                      </a:cubicBezTo>
                      <a:cubicBezTo>
                        <a:pt x="10399" y="25145"/>
                        <a:pt x="17352" y="44861"/>
                        <a:pt x="18972" y="65531"/>
                      </a:cubicBezTo>
                      <a:cubicBezTo>
                        <a:pt x="20210" y="82295"/>
                        <a:pt x="12971" y="98963"/>
                        <a:pt x="17162" y="115251"/>
                      </a:cubicBezTo>
                      <a:cubicBezTo>
                        <a:pt x="17733" y="117632"/>
                        <a:pt x="20972" y="119061"/>
                        <a:pt x="23067" y="117632"/>
                      </a:cubicBezTo>
                      <a:cubicBezTo>
                        <a:pt x="39641" y="106488"/>
                        <a:pt x="40593" y="81247"/>
                        <a:pt x="37736" y="6295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F525D140-EBAE-4619-9DE6-8D6E7CFC8950}"/>
                    </a:ext>
                  </a:extLst>
                </p:cNvPr>
                <p:cNvSpPr/>
                <p:nvPr/>
              </p:nvSpPr>
              <p:spPr>
                <a:xfrm>
                  <a:off x="8698989" y="201697"/>
                  <a:ext cx="32858" cy="90261"/>
                </a:xfrm>
                <a:custGeom>
                  <a:avLst/>
                  <a:gdLst>
                    <a:gd name="connsiteX0" fmla="*/ 12080 w 32858"/>
                    <a:gd name="connsiteY0" fmla="*/ 1678 h 90261"/>
                    <a:gd name="connsiteX1" fmla="*/ 1222 w 32858"/>
                    <a:gd name="connsiteY1" fmla="*/ 10060 h 90261"/>
                    <a:gd name="connsiteX2" fmla="*/ 11509 w 32858"/>
                    <a:gd name="connsiteY2" fmla="*/ 85117 h 90261"/>
                    <a:gd name="connsiteX3" fmla="*/ 23129 w 32858"/>
                    <a:gd name="connsiteY3" fmla="*/ 88165 h 90261"/>
                    <a:gd name="connsiteX4" fmla="*/ 12080 w 32858"/>
                    <a:gd name="connsiteY4" fmla="*/ 1678 h 9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58" h="90261">
                      <a:moveTo>
                        <a:pt x="12080" y="1678"/>
                      </a:moveTo>
                      <a:cubicBezTo>
                        <a:pt x="6365" y="-3085"/>
                        <a:pt x="-3446" y="3107"/>
                        <a:pt x="1222" y="10060"/>
                      </a:cubicBezTo>
                      <a:cubicBezTo>
                        <a:pt x="16843" y="33586"/>
                        <a:pt x="5984" y="59971"/>
                        <a:pt x="11509" y="85117"/>
                      </a:cubicBezTo>
                      <a:cubicBezTo>
                        <a:pt x="12556" y="89879"/>
                        <a:pt x="19891" y="92261"/>
                        <a:pt x="23129" y="88165"/>
                      </a:cubicBezTo>
                      <a:cubicBezTo>
                        <a:pt x="40465" y="65876"/>
                        <a:pt x="33321" y="19394"/>
                        <a:pt x="12080" y="167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4A8F98F6-5073-41D2-843F-4C4C1A2CB204}"/>
                    </a:ext>
                  </a:extLst>
                </p:cNvPr>
                <p:cNvSpPr/>
                <p:nvPr/>
              </p:nvSpPr>
              <p:spPr>
                <a:xfrm>
                  <a:off x="8319321" y="407536"/>
                  <a:ext cx="84521" cy="73818"/>
                </a:xfrm>
                <a:custGeom>
                  <a:avLst/>
                  <a:gdLst>
                    <a:gd name="connsiteX0" fmla="*/ 83328 w 84521"/>
                    <a:gd name="connsiteY0" fmla="*/ 65873 h 73818"/>
                    <a:gd name="connsiteX1" fmla="*/ 17606 w 84521"/>
                    <a:gd name="connsiteY1" fmla="*/ 6437 h 73818"/>
                    <a:gd name="connsiteX2" fmla="*/ 175 w 84521"/>
                    <a:gd name="connsiteY2" fmla="*/ 11295 h 73818"/>
                    <a:gd name="connsiteX3" fmla="*/ 80090 w 84521"/>
                    <a:gd name="connsiteY3" fmla="*/ 73779 h 73818"/>
                    <a:gd name="connsiteX4" fmla="*/ 83328 w 84521"/>
                    <a:gd name="connsiteY4" fmla="*/ 65873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521" h="73818">
                      <a:moveTo>
                        <a:pt x="83328" y="65873"/>
                      </a:moveTo>
                      <a:cubicBezTo>
                        <a:pt x="63993" y="45776"/>
                        <a:pt x="26940" y="34727"/>
                        <a:pt x="17606" y="6437"/>
                      </a:cubicBezTo>
                      <a:cubicBezTo>
                        <a:pt x="13891" y="-4802"/>
                        <a:pt x="-1825" y="-135"/>
                        <a:pt x="175" y="11295"/>
                      </a:cubicBezTo>
                      <a:cubicBezTo>
                        <a:pt x="6081" y="45299"/>
                        <a:pt x="48562" y="69779"/>
                        <a:pt x="80090" y="73779"/>
                      </a:cubicBezTo>
                      <a:cubicBezTo>
                        <a:pt x="84281" y="74351"/>
                        <a:pt x="85805" y="68540"/>
                        <a:pt x="83328" y="6587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8AD79703-D452-45B7-82E6-65AF2F0FE451}"/>
                    </a:ext>
                  </a:extLst>
                </p:cNvPr>
                <p:cNvSpPr/>
                <p:nvPr/>
              </p:nvSpPr>
              <p:spPr>
                <a:xfrm>
                  <a:off x="8397500" y="31128"/>
                  <a:ext cx="87100" cy="25810"/>
                </a:xfrm>
                <a:custGeom>
                  <a:avLst/>
                  <a:gdLst>
                    <a:gd name="connsiteX0" fmla="*/ 86207 w 87100"/>
                    <a:gd name="connsiteY0" fmla="*/ 10608 h 25810"/>
                    <a:gd name="connsiteX1" fmla="*/ 5340 w 87100"/>
                    <a:gd name="connsiteY1" fmla="*/ 11084 h 25810"/>
                    <a:gd name="connsiteX2" fmla="*/ 9341 w 87100"/>
                    <a:gd name="connsiteY2" fmla="*/ 25562 h 25810"/>
                    <a:gd name="connsiteX3" fmla="*/ 84017 w 87100"/>
                    <a:gd name="connsiteY3" fmla="*/ 15942 h 25810"/>
                    <a:gd name="connsiteX4" fmla="*/ 86207 w 87100"/>
                    <a:gd name="connsiteY4" fmla="*/ 10608 h 25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100" h="25810">
                      <a:moveTo>
                        <a:pt x="86207" y="10608"/>
                      </a:moveTo>
                      <a:cubicBezTo>
                        <a:pt x="66491" y="-10156"/>
                        <a:pt x="28200" y="4893"/>
                        <a:pt x="5340" y="11084"/>
                      </a:cubicBezTo>
                      <a:cubicBezTo>
                        <a:pt x="-3994" y="13656"/>
                        <a:pt x="-89" y="27848"/>
                        <a:pt x="9341" y="25562"/>
                      </a:cubicBezTo>
                      <a:cubicBezTo>
                        <a:pt x="34772" y="19371"/>
                        <a:pt x="57918" y="15847"/>
                        <a:pt x="84017" y="15942"/>
                      </a:cubicBezTo>
                      <a:cubicBezTo>
                        <a:pt x="86779" y="15847"/>
                        <a:pt x="88112" y="12513"/>
                        <a:pt x="86207" y="1060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0CA69587-F764-4ABD-BAD3-3A17458ECB5A}"/>
                    </a:ext>
                  </a:extLst>
                </p:cNvPr>
                <p:cNvSpPr/>
                <p:nvPr/>
              </p:nvSpPr>
              <p:spPr>
                <a:xfrm>
                  <a:off x="8381385" y="395582"/>
                  <a:ext cx="81881" cy="53834"/>
                </a:xfrm>
                <a:custGeom>
                  <a:avLst/>
                  <a:gdLst>
                    <a:gd name="connsiteX0" fmla="*/ 80129 w 81881"/>
                    <a:gd name="connsiteY0" fmla="*/ 45061 h 53834"/>
                    <a:gd name="connsiteX1" fmla="*/ 41172 w 81881"/>
                    <a:gd name="connsiteY1" fmla="*/ 30107 h 53834"/>
                    <a:gd name="connsiteX2" fmla="*/ 11359 w 81881"/>
                    <a:gd name="connsiteY2" fmla="*/ 5628 h 53834"/>
                    <a:gd name="connsiteX3" fmla="*/ 3929 w 81881"/>
                    <a:gd name="connsiteY3" fmla="*/ 1341 h 53834"/>
                    <a:gd name="connsiteX4" fmla="*/ 80129 w 81881"/>
                    <a:gd name="connsiteY4" fmla="*/ 51443 h 53834"/>
                    <a:gd name="connsiteX5" fmla="*/ 80129 w 81881"/>
                    <a:gd name="connsiteY5" fmla="*/ 45061 h 53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881" h="53834">
                      <a:moveTo>
                        <a:pt x="80129" y="45061"/>
                      </a:moveTo>
                      <a:cubicBezTo>
                        <a:pt x="69652" y="37060"/>
                        <a:pt x="53173" y="35536"/>
                        <a:pt x="41172" y="30107"/>
                      </a:cubicBezTo>
                      <a:cubicBezTo>
                        <a:pt x="34219" y="26964"/>
                        <a:pt x="9168" y="16296"/>
                        <a:pt x="11359" y="5628"/>
                      </a:cubicBezTo>
                      <a:cubicBezTo>
                        <a:pt x="12216" y="1437"/>
                        <a:pt x="7263" y="-1992"/>
                        <a:pt x="3929" y="1341"/>
                      </a:cubicBezTo>
                      <a:cubicBezTo>
                        <a:pt x="-18455" y="24011"/>
                        <a:pt x="61270" y="64016"/>
                        <a:pt x="80129" y="51443"/>
                      </a:cubicBezTo>
                      <a:cubicBezTo>
                        <a:pt x="82606" y="49728"/>
                        <a:pt x="82320" y="46776"/>
                        <a:pt x="80129" y="4506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83E2D713-131D-4A1D-B2ED-990538FEC6DD}"/>
                  </a:ext>
                </a:extLst>
              </p:cNvPr>
              <p:cNvSpPr/>
              <p:nvPr/>
            </p:nvSpPr>
            <p:spPr>
              <a:xfrm>
                <a:off x="6750672" y="-86723"/>
                <a:ext cx="725666" cy="691699"/>
              </a:xfrm>
              <a:custGeom>
                <a:avLst/>
                <a:gdLst>
                  <a:gd name="connsiteX0" fmla="*/ 633279 w 725666"/>
                  <a:gd name="connsiteY0" fmla="*/ 115983 h 691699"/>
                  <a:gd name="connsiteX1" fmla="*/ 526694 w 725666"/>
                  <a:gd name="connsiteY1" fmla="*/ 30353 h 691699"/>
                  <a:gd name="connsiteX2" fmla="*/ 359245 w 725666"/>
                  <a:gd name="connsiteY2" fmla="*/ 2349 h 691699"/>
                  <a:gd name="connsiteX3" fmla="*/ 101689 w 725666"/>
                  <a:gd name="connsiteY3" fmla="*/ 83693 h 691699"/>
                  <a:gd name="connsiteX4" fmla="*/ 1105 w 725666"/>
                  <a:gd name="connsiteY4" fmla="*/ 338391 h 691699"/>
                  <a:gd name="connsiteX5" fmla="*/ 146266 w 725666"/>
                  <a:gd name="connsiteY5" fmla="*/ 650335 h 691699"/>
                  <a:gd name="connsiteX6" fmla="*/ 564032 w 725666"/>
                  <a:gd name="connsiteY6" fmla="*/ 622618 h 691699"/>
                  <a:gd name="connsiteX7" fmla="*/ 722814 w 725666"/>
                  <a:gd name="connsiteY7" fmla="*/ 409162 h 691699"/>
                  <a:gd name="connsiteX8" fmla="*/ 633279 w 725666"/>
                  <a:gd name="connsiteY8" fmla="*/ 115983 h 691699"/>
                  <a:gd name="connsiteX9" fmla="*/ 575177 w 725666"/>
                  <a:gd name="connsiteY9" fmla="*/ 529939 h 691699"/>
                  <a:gd name="connsiteX10" fmla="*/ 75209 w 725666"/>
                  <a:gd name="connsiteY10" fmla="*/ 475266 h 691699"/>
                  <a:gd name="connsiteX11" fmla="*/ 82925 w 725666"/>
                  <a:gd name="connsiteY11" fmla="*/ 225711 h 691699"/>
                  <a:gd name="connsiteX12" fmla="*/ 372866 w 725666"/>
                  <a:gd name="connsiteY12" fmla="*/ 58071 h 691699"/>
                  <a:gd name="connsiteX13" fmla="*/ 644900 w 725666"/>
                  <a:gd name="connsiteY13" fmla="*/ 300958 h 691699"/>
                  <a:gd name="connsiteX14" fmla="*/ 575177 w 725666"/>
                  <a:gd name="connsiteY14" fmla="*/ 529939 h 69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5666" h="691699">
                    <a:moveTo>
                      <a:pt x="633279" y="115983"/>
                    </a:moveTo>
                    <a:cubicBezTo>
                      <a:pt x="604418" y="79121"/>
                      <a:pt x="570033" y="48927"/>
                      <a:pt x="526694" y="30353"/>
                    </a:cubicBezTo>
                    <a:cubicBezTo>
                      <a:pt x="476498" y="8826"/>
                      <a:pt x="413156" y="8160"/>
                      <a:pt x="359245" y="2349"/>
                    </a:cubicBezTo>
                    <a:cubicBezTo>
                      <a:pt x="260947" y="-8223"/>
                      <a:pt x="175984" y="16542"/>
                      <a:pt x="101689" y="83693"/>
                    </a:cubicBezTo>
                    <a:cubicBezTo>
                      <a:pt x="30251" y="148177"/>
                      <a:pt x="8915" y="246380"/>
                      <a:pt x="1105" y="338391"/>
                    </a:cubicBezTo>
                    <a:cubicBezTo>
                      <a:pt x="-8706" y="453834"/>
                      <a:pt x="47396" y="588518"/>
                      <a:pt x="146266" y="650335"/>
                    </a:cubicBezTo>
                    <a:cubicBezTo>
                      <a:pt x="268376" y="726821"/>
                      <a:pt x="443922" y="685197"/>
                      <a:pt x="564032" y="622618"/>
                    </a:cubicBezTo>
                    <a:cubicBezTo>
                      <a:pt x="645566" y="580231"/>
                      <a:pt x="709193" y="500983"/>
                      <a:pt x="722814" y="409162"/>
                    </a:cubicBezTo>
                    <a:cubicBezTo>
                      <a:pt x="737483" y="310293"/>
                      <a:pt x="693763" y="193135"/>
                      <a:pt x="633279" y="115983"/>
                    </a:cubicBezTo>
                    <a:close/>
                    <a:moveTo>
                      <a:pt x="575177" y="529939"/>
                    </a:moveTo>
                    <a:cubicBezTo>
                      <a:pt x="437636" y="651573"/>
                      <a:pt x="153600" y="676910"/>
                      <a:pt x="75209" y="475266"/>
                    </a:cubicBezTo>
                    <a:cubicBezTo>
                      <a:pt x="44920" y="397256"/>
                      <a:pt x="59969" y="303435"/>
                      <a:pt x="82925" y="225711"/>
                    </a:cubicBezTo>
                    <a:cubicBezTo>
                      <a:pt x="120263" y="99123"/>
                      <a:pt x="254279" y="52546"/>
                      <a:pt x="372866" y="58071"/>
                    </a:cubicBezTo>
                    <a:cubicBezTo>
                      <a:pt x="521551" y="64929"/>
                      <a:pt x="607371" y="161703"/>
                      <a:pt x="644900" y="300958"/>
                    </a:cubicBezTo>
                    <a:cubicBezTo>
                      <a:pt x="668426" y="388969"/>
                      <a:pt x="642709" y="470122"/>
                      <a:pt x="575177" y="52993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9B64949B-7D2F-4B14-AA73-E22291165A7B}"/>
                  </a:ext>
                </a:extLst>
              </p:cNvPr>
              <p:cNvSpPr/>
              <p:nvPr/>
            </p:nvSpPr>
            <p:spPr>
              <a:xfrm>
                <a:off x="7062926" y="208369"/>
                <a:ext cx="101133" cy="101421"/>
              </a:xfrm>
              <a:custGeom>
                <a:avLst/>
                <a:gdLst>
                  <a:gd name="connsiteX0" fmla="*/ 95663 w 101133"/>
                  <a:gd name="connsiteY0" fmla="*/ 42155 h 101421"/>
                  <a:gd name="connsiteX1" fmla="*/ 95568 w 101133"/>
                  <a:gd name="connsiteY1" fmla="*/ 41964 h 101421"/>
                  <a:gd name="connsiteX2" fmla="*/ 74517 w 101133"/>
                  <a:gd name="connsiteY2" fmla="*/ 7293 h 101421"/>
                  <a:gd name="connsiteX3" fmla="*/ 13557 w 101133"/>
                  <a:gd name="connsiteY3" fmla="*/ 14532 h 101421"/>
                  <a:gd name="connsiteX4" fmla="*/ 15939 w 101133"/>
                  <a:gd name="connsiteY4" fmla="*/ 83874 h 101421"/>
                  <a:gd name="connsiteX5" fmla="*/ 88329 w 101133"/>
                  <a:gd name="connsiteY5" fmla="*/ 90637 h 101421"/>
                  <a:gd name="connsiteX6" fmla="*/ 95663 w 101133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3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044" y="28439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329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2" name="图形 669">
                <a:extLst>
                  <a:ext uri="{FF2B5EF4-FFF2-40B4-BE49-F238E27FC236}">
                    <a16:creationId xmlns:a16="http://schemas.microsoft.com/office/drawing/2014/main" id="{0EF0BB1A-83C5-4197-8C4D-FEC55EBE8839}"/>
                  </a:ext>
                </a:extLst>
              </p:cNvPr>
              <p:cNvGrpSpPr/>
              <p:nvPr/>
            </p:nvGrpSpPr>
            <p:grpSpPr>
              <a:xfrm>
                <a:off x="7082517" y="-584954"/>
                <a:ext cx="1448321" cy="920297"/>
                <a:chOff x="7082517" y="-584954"/>
                <a:chExt cx="1448321" cy="920297"/>
              </a:xfrm>
            </p:grpSpPr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2DBFA802-25C2-4CC2-8C76-74D77199F6E6}"/>
                    </a:ext>
                  </a:extLst>
                </p:cNvPr>
                <p:cNvSpPr/>
                <p:nvPr/>
              </p:nvSpPr>
              <p:spPr>
                <a:xfrm>
                  <a:off x="7832186" y="139917"/>
                  <a:ext cx="671292" cy="192173"/>
                </a:xfrm>
                <a:custGeom>
                  <a:avLst/>
                  <a:gdLst>
                    <a:gd name="connsiteX0" fmla="*/ 618183 w 671292"/>
                    <a:gd name="connsiteY0" fmla="*/ 84985 h 192173"/>
                    <a:gd name="connsiteX1" fmla="*/ 471213 w 671292"/>
                    <a:gd name="connsiteY1" fmla="*/ 42885 h 192173"/>
                    <a:gd name="connsiteX2" fmla="*/ 348912 w 671292"/>
                    <a:gd name="connsiteY2" fmla="*/ 23168 h 192173"/>
                    <a:gd name="connsiteX3" fmla="*/ 678 w 671292"/>
                    <a:gd name="connsiteY3" fmla="*/ 97082 h 192173"/>
                    <a:gd name="connsiteX4" fmla="*/ 2392 w 671292"/>
                    <a:gd name="connsiteY4" fmla="*/ 110131 h 192173"/>
                    <a:gd name="connsiteX5" fmla="*/ 206132 w 671292"/>
                    <a:gd name="connsiteY5" fmla="*/ 189093 h 192173"/>
                    <a:gd name="connsiteX6" fmla="*/ 659617 w 671292"/>
                    <a:gd name="connsiteY6" fmla="*/ 161185 h 192173"/>
                    <a:gd name="connsiteX7" fmla="*/ 618183 w 671292"/>
                    <a:gd name="connsiteY7" fmla="*/ 84985 h 192173"/>
                    <a:gd name="connsiteX8" fmla="*/ 639900 w 671292"/>
                    <a:gd name="connsiteY8" fmla="*/ 127657 h 192173"/>
                    <a:gd name="connsiteX9" fmla="*/ 213371 w 671292"/>
                    <a:gd name="connsiteY9" fmla="*/ 159090 h 192173"/>
                    <a:gd name="connsiteX10" fmla="*/ 118121 w 671292"/>
                    <a:gd name="connsiteY10" fmla="*/ 152994 h 192173"/>
                    <a:gd name="connsiteX11" fmla="*/ 21918 w 671292"/>
                    <a:gd name="connsiteY11" fmla="*/ 119656 h 192173"/>
                    <a:gd name="connsiteX12" fmla="*/ 31539 w 671292"/>
                    <a:gd name="connsiteY12" fmla="*/ 105654 h 192173"/>
                    <a:gd name="connsiteX13" fmla="*/ 30491 w 671292"/>
                    <a:gd name="connsiteY13" fmla="*/ 103654 h 192173"/>
                    <a:gd name="connsiteX14" fmla="*/ 30586 w 671292"/>
                    <a:gd name="connsiteY14" fmla="*/ 101368 h 192173"/>
                    <a:gd name="connsiteX15" fmla="*/ 71258 w 671292"/>
                    <a:gd name="connsiteY15" fmla="*/ 55077 h 192173"/>
                    <a:gd name="connsiteX16" fmla="*/ 156697 w 671292"/>
                    <a:gd name="connsiteY16" fmla="*/ 36312 h 192173"/>
                    <a:gd name="connsiteX17" fmla="*/ 329100 w 671292"/>
                    <a:gd name="connsiteY17" fmla="*/ 52886 h 192173"/>
                    <a:gd name="connsiteX18" fmla="*/ 493311 w 671292"/>
                    <a:gd name="connsiteY18" fmla="*/ 78032 h 192173"/>
                    <a:gd name="connsiteX19" fmla="*/ 639900 w 671292"/>
                    <a:gd name="connsiteY19" fmla="*/ 127657 h 192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71292" h="192173">
                      <a:moveTo>
                        <a:pt x="618183" y="84985"/>
                      </a:moveTo>
                      <a:cubicBezTo>
                        <a:pt x="581893" y="74031"/>
                        <a:pt x="508836" y="45266"/>
                        <a:pt x="471213" y="42885"/>
                      </a:cubicBezTo>
                      <a:cubicBezTo>
                        <a:pt x="429684" y="40218"/>
                        <a:pt x="389583" y="31359"/>
                        <a:pt x="348912" y="23168"/>
                      </a:cubicBezTo>
                      <a:cubicBezTo>
                        <a:pt x="241851" y="1546"/>
                        <a:pt x="46874" y="-39888"/>
                        <a:pt x="678" y="97082"/>
                      </a:cubicBezTo>
                      <a:cubicBezTo>
                        <a:pt x="-656" y="101178"/>
                        <a:pt x="11" y="106226"/>
                        <a:pt x="2392" y="110131"/>
                      </a:cubicBezTo>
                      <a:cubicBezTo>
                        <a:pt x="11536" y="186712"/>
                        <a:pt x="149553" y="190427"/>
                        <a:pt x="206132" y="189093"/>
                      </a:cubicBezTo>
                      <a:cubicBezTo>
                        <a:pt x="290238" y="187188"/>
                        <a:pt x="621803" y="208239"/>
                        <a:pt x="659617" y="161185"/>
                      </a:cubicBezTo>
                      <a:cubicBezTo>
                        <a:pt x="690383" y="122990"/>
                        <a:pt x="654664" y="95939"/>
                        <a:pt x="618183" y="84985"/>
                      </a:cubicBezTo>
                      <a:close/>
                      <a:moveTo>
                        <a:pt x="639900" y="127657"/>
                      </a:moveTo>
                      <a:cubicBezTo>
                        <a:pt x="630947" y="165852"/>
                        <a:pt x="293571" y="164614"/>
                        <a:pt x="213371" y="159090"/>
                      </a:cubicBezTo>
                      <a:cubicBezTo>
                        <a:pt x="181748" y="156899"/>
                        <a:pt x="149458" y="156994"/>
                        <a:pt x="118121" y="152994"/>
                      </a:cubicBezTo>
                      <a:cubicBezTo>
                        <a:pt x="93642" y="149946"/>
                        <a:pt x="42588" y="142802"/>
                        <a:pt x="21918" y="119656"/>
                      </a:cubicBezTo>
                      <a:cubicBezTo>
                        <a:pt x="28491" y="118418"/>
                        <a:pt x="34110" y="113179"/>
                        <a:pt x="31539" y="105654"/>
                      </a:cubicBezTo>
                      <a:cubicBezTo>
                        <a:pt x="31158" y="104988"/>
                        <a:pt x="30872" y="104321"/>
                        <a:pt x="30491" y="103654"/>
                      </a:cubicBezTo>
                      <a:cubicBezTo>
                        <a:pt x="30586" y="102892"/>
                        <a:pt x="30586" y="102130"/>
                        <a:pt x="30586" y="101368"/>
                      </a:cubicBezTo>
                      <a:cubicBezTo>
                        <a:pt x="40778" y="82318"/>
                        <a:pt x="49731" y="66221"/>
                        <a:pt x="71258" y="55077"/>
                      </a:cubicBezTo>
                      <a:cubicBezTo>
                        <a:pt x="96690" y="41932"/>
                        <a:pt x="128408" y="38598"/>
                        <a:pt x="156697" y="36312"/>
                      </a:cubicBezTo>
                      <a:cubicBezTo>
                        <a:pt x="213942" y="31740"/>
                        <a:pt x="273093" y="42599"/>
                        <a:pt x="329100" y="52886"/>
                      </a:cubicBezTo>
                      <a:cubicBezTo>
                        <a:pt x="384154" y="62982"/>
                        <a:pt x="437304" y="74984"/>
                        <a:pt x="493311" y="78032"/>
                      </a:cubicBezTo>
                      <a:cubicBezTo>
                        <a:pt x="524457" y="79842"/>
                        <a:pt x="648854" y="89557"/>
                        <a:pt x="639900" y="12765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AAE12D02-48B7-444A-A8E0-AF46706D5094}"/>
                    </a:ext>
                  </a:extLst>
                </p:cNvPr>
                <p:cNvSpPr/>
                <p:nvPr/>
              </p:nvSpPr>
              <p:spPr>
                <a:xfrm>
                  <a:off x="7082517" y="-584954"/>
                  <a:ext cx="1448321" cy="920297"/>
                </a:xfrm>
                <a:custGeom>
                  <a:avLst/>
                  <a:gdLst>
                    <a:gd name="connsiteX0" fmla="*/ 1436624 w 1448321"/>
                    <a:gd name="connsiteY0" fmla="*/ 810238 h 920297"/>
                    <a:gd name="connsiteX1" fmla="*/ 1399286 w 1448321"/>
                    <a:gd name="connsiteY1" fmla="*/ 790998 h 920297"/>
                    <a:gd name="connsiteX2" fmla="*/ 1386141 w 1448321"/>
                    <a:gd name="connsiteY2" fmla="*/ 796999 h 920297"/>
                    <a:gd name="connsiteX3" fmla="*/ 1023334 w 1448321"/>
                    <a:gd name="connsiteY3" fmla="*/ 409141 h 920297"/>
                    <a:gd name="connsiteX4" fmla="*/ 900747 w 1448321"/>
                    <a:gd name="connsiteY4" fmla="*/ 287601 h 920297"/>
                    <a:gd name="connsiteX5" fmla="*/ 889698 w 1448321"/>
                    <a:gd name="connsiteY5" fmla="*/ 288554 h 920297"/>
                    <a:gd name="connsiteX6" fmla="*/ 879983 w 1448321"/>
                    <a:gd name="connsiteY6" fmla="*/ 297984 h 920297"/>
                    <a:gd name="connsiteX7" fmla="*/ 839787 w 1448321"/>
                    <a:gd name="connsiteY7" fmla="*/ 452955 h 920297"/>
                    <a:gd name="connsiteX8" fmla="*/ 731202 w 1448321"/>
                    <a:gd name="connsiteY8" fmla="*/ 435144 h 920297"/>
                    <a:gd name="connsiteX9" fmla="*/ 564324 w 1448321"/>
                    <a:gd name="connsiteY9" fmla="*/ 389329 h 920297"/>
                    <a:gd name="connsiteX10" fmla="*/ 244475 w 1448321"/>
                    <a:gd name="connsiteY10" fmla="*/ 206925 h 920297"/>
                    <a:gd name="connsiteX11" fmla="*/ 244475 w 1448321"/>
                    <a:gd name="connsiteY11" fmla="*/ 17568 h 920297"/>
                    <a:gd name="connsiteX12" fmla="*/ 209613 w 1448321"/>
                    <a:gd name="connsiteY12" fmla="*/ 327 h 920297"/>
                    <a:gd name="connsiteX13" fmla="*/ 183515 w 1448321"/>
                    <a:gd name="connsiteY13" fmla="*/ 298936 h 920297"/>
                    <a:gd name="connsiteX14" fmla="*/ 144843 w 1448321"/>
                    <a:gd name="connsiteY14" fmla="*/ 549539 h 920297"/>
                    <a:gd name="connsiteX15" fmla="*/ 4064 w 1448321"/>
                    <a:gd name="connsiteY15" fmla="*/ 815953 h 920297"/>
                    <a:gd name="connsiteX16" fmla="*/ 52927 w 1448321"/>
                    <a:gd name="connsiteY16" fmla="*/ 844052 h 920297"/>
                    <a:gd name="connsiteX17" fmla="*/ 193706 w 1448321"/>
                    <a:gd name="connsiteY17" fmla="*/ 577638 h 920297"/>
                    <a:gd name="connsiteX18" fmla="*/ 239998 w 1448321"/>
                    <a:gd name="connsiteY18" fmla="*/ 295031 h 920297"/>
                    <a:gd name="connsiteX19" fmla="*/ 448786 w 1448321"/>
                    <a:gd name="connsiteY19" fmla="*/ 508105 h 920297"/>
                    <a:gd name="connsiteX20" fmla="*/ 679291 w 1448321"/>
                    <a:gd name="connsiteY20" fmla="*/ 738325 h 920297"/>
                    <a:gd name="connsiteX21" fmla="*/ 717581 w 1448321"/>
                    <a:gd name="connsiteY21" fmla="*/ 886438 h 920297"/>
                    <a:gd name="connsiteX22" fmla="*/ 918749 w 1448321"/>
                    <a:gd name="connsiteY22" fmla="*/ 855672 h 920297"/>
                    <a:gd name="connsiteX23" fmla="*/ 935037 w 1448321"/>
                    <a:gd name="connsiteY23" fmla="*/ 788140 h 920297"/>
                    <a:gd name="connsiteX24" fmla="*/ 1027239 w 1448321"/>
                    <a:gd name="connsiteY24" fmla="*/ 799284 h 920297"/>
                    <a:gd name="connsiteX25" fmla="*/ 1220978 w 1448321"/>
                    <a:gd name="connsiteY25" fmla="*/ 815858 h 920297"/>
                    <a:gd name="connsiteX26" fmla="*/ 1342040 w 1448321"/>
                    <a:gd name="connsiteY26" fmla="*/ 842528 h 920297"/>
                    <a:gd name="connsiteX27" fmla="*/ 1353185 w 1448321"/>
                    <a:gd name="connsiteY27" fmla="*/ 867388 h 920297"/>
                    <a:gd name="connsiteX28" fmla="*/ 1421384 w 1448321"/>
                    <a:gd name="connsiteY28" fmla="*/ 886629 h 920297"/>
                    <a:gd name="connsiteX29" fmla="*/ 1446149 w 1448321"/>
                    <a:gd name="connsiteY29" fmla="*/ 857673 h 920297"/>
                    <a:gd name="connsiteX30" fmla="*/ 1436624 w 1448321"/>
                    <a:gd name="connsiteY30" fmla="*/ 810238 h 920297"/>
                    <a:gd name="connsiteX31" fmla="*/ 824452 w 1448321"/>
                    <a:gd name="connsiteY31" fmla="*/ 517725 h 920297"/>
                    <a:gd name="connsiteX32" fmla="*/ 812546 w 1448321"/>
                    <a:gd name="connsiteY32" fmla="*/ 663363 h 920297"/>
                    <a:gd name="connsiteX33" fmla="*/ 709104 w 1448321"/>
                    <a:gd name="connsiteY33" fmla="*/ 695462 h 920297"/>
                    <a:gd name="connsiteX34" fmla="*/ 634428 w 1448321"/>
                    <a:gd name="connsiteY34" fmla="*/ 622501 h 920297"/>
                    <a:gd name="connsiteX35" fmla="*/ 490029 w 1448321"/>
                    <a:gd name="connsiteY35" fmla="*/ 473434 h 920297"/>
                    <a:gd name="connsiteX36" fmla="*/ 358394 w 1448321"/>
                    <a:gd name="connsiteY36" fmla="*/ 349800 h 920297"/>
                    <a:gd name="connsiteX37" fmla="*/ 520985 w 1448321"/>
                    <a:gd name="connsiteY37" fmla="*/ 420094 h 920297"/>
                    <a:gd name="connsiteX38" fmla="*/ 698246 w 1448321"/>
                    <a:gd name="connsiteY38" fmla="*/ 477435 h 920297"/>
                    <a:gd name="connsiteX39" fmla="*/ 828548 w 1448321"/>
                    <a:gd name="connsiteY39" fmla="*/ 498961 h 920297"/>
                    <a:gd name="connsiteX40" fmla="*/ 824452 w 1448321"/>
                    <a:gd name="connsiteY40" fmla="*/ 517725 h 920297"/>
                    <a:gd name="connsiteX41" fmla="*/ 1174972 w 1448321"/>
                    <a:gd name="connsiteY41" fmla="*/ 750802 h 920297"/>
                    <a:gd name="connsiteX42" fmla="*/ 1002188 w 1448321"/>
                    <a:gd name="connsiteY42" fmla="*/ 713845 h 920297"/>
                    <a:gd name="connsiteX43" fmla="*/ 890270 w 1448321"/>
                    <a:gd name="connsiteY43" fmla="*/ 694509 h 920297"/>
                    <a:gd name="connsiteX44" fmla="*/ 871410 w 1448321"/>
                    <a:gd name="connsiteY44" fmla="*/ 680793 h 920297"/>
                    <a:gd name="connsiteX45" fmla="*/ 904462 w 1448321"/>
                    <a:gd name="connsiteY45" fmla="*/ 329226 h 920297"/>
                    <a:gd name="connsiteX46" fmla="*/ 1324514 w 1448321"/>
                    <a:gd name="connsiteY46" fmla="*/ 796713 h 920297"/>
                    <a:gd name="connsiteX47" fmla="*/ 1174972 w 1448321"/>
                    <a:gd name="connsiteY47" fmla="*/ 750802 h 92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448321" h="920297">
                      <a:moveTo>
                        <a:pt x="1436624" y="810238"/>
                      </a:moveTo>
                      <a:cubicBezTo>
                        <a:pt x="1428051" y="798999"/>
                        <a:pt x="1413859" y="789855"/>
                        <a:pt x="1399286" y="790998"/>
                      </a:cubicBezTo>
                      <a:cubicBezTo>
                        <a:pt x="1393761" y="791379"/>
                        <a:pt x="1389475" y="793760"/>
                        <a:pt x="1386141" y="796999"/>
                      </a:cubicBezTo>
                      <a:cubicBezTo>
                        <a:pt x="1320323" y="725751"/>
                        <a:pt x="1066673" y="458004"/>
                        <a:pt x="1023334" y="409141"/>
                      </a:cubicBezTo>
                      <a:cubicBezTo>
                        <a:pt x="986948" y="368183"/>
                        <a:pt x="951134" y="311890"/>
                        <a:pt x="900747" y="287601"/>
                      </a:cubicBezTo>
                      <a:cubicBezTo>
                        <a:pt x="896556" y="285601"/>
                        <a:pt x="892651" y="286363"/>
                        <a:pt x="889698" y="288554"/>
                      </a:cubicBezTo>
                      <a:cubicBezTo>
                        <a:pt x="885317" y="289507"/>
                        <a:pt x="881030" y="292840"/>
                        <a:pt x="879983" y="297984"/>
                      </a:cubicBezTo>
                      <a:cubicBezTo>
                        <a:pt x="868743" y="350181"/>
                        <a:pt x="853408" y="401330"/>
                        <a:pt x="839787" y="452955"/>
                      </a:cubicBezTo>
                      <a:cubicBezTo>
                        <a:pt x="806640" y="440383"/>
                        <a:pt x="762444" y="441145"/>
                        <a:pt x="731202" y="435144"/>
                      </a:cubicBezTo>
                      <a:cubicBezTo>
                        <a:pt x="674433" y="424285"/>
                        <a:pt x="618807" y="408569"/>
                        <a:pt x="564324" y="389329"/>
                      </a:cubicBezTo>
                      <a:cubicBezTo>
                        <a:pt x="510127" y="370088"/>
                        <a:pt x="244475" y="206925"/>
                        <a:pt x="244475" y="206925"/>
                      </a:cubicBezTo>
                      <a:cubicBezTo>
                        <a:pt x="244475" y="206925"/>
                        <a:pt x="237331" y="14425"/>
                        <a:pt x="244475" y="17568"/>
                      </a:cubicBezTo>
                      <a:cubicBezTo>
                        <a:pt x="281908" y="33856"/>
                        <a:pt x="215138" y="-3864"/>
                        <a:pt x="209613" y="327"/>
                      </a:cubicBezTo>
                      <a:cubicBezTo>
                        <a:pt x="172466" y="28712"/>
                        <a:pt x="190658" y="255597"/>
                        <a:pt x="183515" y="298936"/>
                      </a:cubicBezTo>
                      <a:cubicBezTo>
                        <a:pt x="172370" y="366850"/>
                        <a:pt x="173513" y="462290"/>
                        <a:pt x="144843" y="549539"/>
                      </a:cubicBezTo>
                      <a:cubicBezTo>
                        <a:pt x="116173" y="636788"/>
                        <a:pt x="20828" y="788807"/>
                        <a:pt x="4064" y="815953"/>
                      </a:cubicBezTo>
                      <a:cubicBezTo>
                        <a:pt x="-10033" y="838813"/>
                        <a:pt x="14065" y="881866"/>
                        <a:pt x="52927" y="844052"/>
                      </a:cubicBezTo>
                      <a:cubicBezTo>
                        <a:pt x="91789" y="806238"/>
                        <a:pt x="165227" y="659362"/>
                        <a:pt x="193706" y="577638"/>
                      </a:cubicBezTo>
                      <a:cubicBezTo>
                        <a:pt x="222281" y="495818"/>
                        <a:pt x="235140" y="320272"/>
                        <a:pt x="239998" y="295031"/>
                      </a:cubicBezTo>
                      <a:cubicBezTo>
                        <a:pt x="258000" y="328559"/>
                        <a:pt x="400208" y="458289"/>
                        <a:pt x="448786" y="508105"/>
                      </a:cubicBezTo>
                      <a:cubicBezTo>
                        <a:pt x="496982" y="557635"/>
                        <a:pt x="647192" y="714988"/>
                        <a:pt x="679291" y="738325"/>
                      </a:cubicBezTo>
                      <a:cubicBezTo>
                        <a:pt x="677767" y="743278"/>
                        <a:pt x="649763" y="826335"/>
                        <a:pt x="717581" y="886438"/>
                      </a:cubicBezTo>
                      <a:cubicBezTo>
                        <a:pt x="785399" y="946541"/>
                        <a:pt x="882269" y="920633"/>
                        <a:pt x="918749" y="855672"/>
                      </a:cubicBezTo>
                      <a:cubicBezTo>
                        <a:pt x="930941" y="833955"/>
                        <a:pt x="935894" y="810810"/>
                        <a:pt x="935037" y="788140"/>
                      </a:cubicBezTo>
                      <a:cubicBezTo>
                        <a:pt x="965517" y="793379"/>
                        <a:pt x="996473" y="796522"/>
                        <a:pt x="1027239" y="799284"/>
                      </a:cubicBezTo>
                      <a:cubicBezTo>
                        <a:pt x="1091723" y="805095"/>
                        <a:pt x="1156398" y="810334"/>
                        <a:pt x="1220978" y="815858"/>
                      </a:cubicBezTo>
                      <a:cubicBezTo>
                        <a:pt x="1248791" y="818239"/>
                        <a:pt x="1313275" y="842147"/>
                        <a:pt x="1342040" y="842528"/>
                      </a:cubicBezTo>
                      <a:cubicBezTo>
                        <a:pt x="1343755" y="851386"/>
                        <a:pt x="1348041" y="859768"/>
                        <a:pt x="1353185" y="867388"/>
                      </a:cubicBezTo>
                      <a:cubicBezTo>
                        <a:pt x="1367377" y="888724"/>
                        <a:pt x="1398714" y="895487"/>
                        <a:pt x="1421384" y="886629"/>
                      </a:cubicBezTo>
                      <a:cubicBezTo>
                        <a:pt x="1433480" y="881962"/>
                        <a:pt x="1442910" y="869865"/>
                        <a:pt x="1446149" y="857673"/>
                      </a:cubicBezTo>
                      <a:cubicBezTo>
                        <a:pt x="1451006" y="839861"/>
                        <a:pt x="1447673" y="824621"/>
                        <a:pt x="1436624" y="810238"/>
                      </a:cubicBezTo>
                      <a:close/>
                      <a:moveTo>
                        <a:pt x="824452" y="517725"/>
                      </a:moveTo>
                      <a:cubicBezTo>
                        <a:pt x="814736" y="564112"/>
                        <a:pt x="812450" y="613928"/>
                        <a:pt x="812546" y="663363"/>
                      </a:cubicBezTo>
                      <a:cubicBezTo>
                        <a:pt x="796353" y="662601"/>
                        <a:pt x="737012" y="656314"/>
                        <a:pt x="709104" y="695462"/>
                      </a:cubicBezTo>
                      <a:cubicBezTo>
                        <a:pt x="685387" y="669554"/>
                        <a:pt x="657955" y="645932"/>
                        <a:pt x="634428" y="622501"/>
                      </a:cubicBezTo>
                      <a:cubicBezTo>
                        <a:pt x="585470" y="573637"/>
                        <a:pt x="538321" y="522964"/>
                        <a:pt x="490029" y="473434"/>
                      </a:cubicBezTo>
                      <a:cubicBezTo>
                        <a:pt x="447833" y="430096"/>
                        <a:pt x="402113" y="391234"/>
                        <a:pt x="358394" y="349800"/>
                      </a:cubicBezTo>
                      <a:cubicBezTo>
                        <a:pt x="412305" y="373803"/>
                        <a:pt x="466979" y="396567"/>
                        <a:pt x="520985" y="420094"/>
                      </a:cubicBezTo>
                      <a:cubicBezTo>
                        <a:pt x="577754" y="444859"/>
                        <a:pt x="637857" y="464290"/>
                        <a:pt x="698246" y="477435"/>
                      </a:cubicBezTo>
                      <a:cubicBezTo>
                        <a:pt x="733107" y="485055"/>
                        <a:pt x="786257" y="502771"/>
                        <a:pt x="828548" y="498961"/>
                      </a:cubicBezTo>
                      <a:cubicBezTo>
                        <a:pt x="827214" y="505248"/>
                        <a:pt x="825785" y="511439"/>
                        <a:pt x="824452" y="517725"/>
                      </a:cubicBezTo>
                      <a:close/>
                      <a:moveTo>
                        <a:pt x="1174972" y="750802"/>
                      </a:moveTo>
                      <a:cubicBezTo>
                        <a:pt x="1116774" y="740515"/>
                        <a:pt x="1059624" y="727657"/>
                        <a:pt x="1002188" y="713845"/>
                      </a:cubicBezTo>
                      <a:cubicBezTo>
                        <a:pt x="965517" y="704987"/>
                        <a:pt x="928084" y="695557"/>
                        <a:pt x="890270" y="694509"/>
                      </a:cubicBezTo>
                      <a:cubicBezTo>
                        <a:pt x="884459" y="689461"/>
                        <a:pt x="878173" y="684794"/>
                        <a:pt x="871410" y="680793"/>
                      </a:cubicBezTo>
                      <a:cubicBezTo>
                        <a:pt x="870743" y="627739"/>
                        <a:pt x="905414" y="394282"/>
                        <a:pt x="904462" y="329226"/>
                      </a:cubicBezTo>
                      <a:cubicBezTo>
                        <a:pt x="1025715" y="481245"/>
                        <a:pt x="1190212" y="655743"/>
                        <a:pt x="1324514" y="796713"/>
                      </a:cubicBezTo>
                      <a:cubicBezTo>
                        <a:pt x="1286224" y="791950"/>
                        <a:pt x="1213167" y="757565"/>
                        <a:pt x="1174972" y="750802"/>
                      </a:cubicBezTo>
                      <a:close/>
                    </a:path>
                  </a:pathLst>
                </a:custGeom>
                <a:solidFill>
                  <a:srgbClr val="364C9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7A2F6C1B-2597-4707-8112-7015FB77382B}"/>
                    </a:ext>
                  </a:extLst>
                </p:cNvPr>
                <p:cNvSpPr/>
                <p:nvPr/>
              </p:nvSpPr>
              <p:spPr>
                <a:xfrm>
                  <a:off x="8461228" y="237951"/>
                  <a:ext cx="45720" cy="45719"/>
                </a:xfrm>
                <a:custGeom>
                  <a:avLst/>
                  <a:gdLst>
                    <a:gd name="connsiteX0" fmla="*/ 22860 w 45720"/>
                    <a:gd name="connsiteY0" fmla="*/ 0 h 45719"/>
                    <a:gd name="connsiteX1" fmla="*/ 0 w 45720"/>
                    <a:gd name="connsiteY1" fmla="*/ 22860 h 45719"/>
                    <a:gd name="connsiteX2" fmla="*/ 22860 w 45720"/>
                    <a:gd name="connsiteY2" fmla="*/ 45720 h 45719"/>
                    <a:gd name="connsiteX3" fmla="*/ 45720 w 45720"/>
                    <a:gd name="connsiteY3" fmla="*/ 22860 h 45719"/>
                    <a:gd name="connsiteX4" fmla="*/ 22860 w 45720"/>
                    <a:gd name="connsiteY4" fmla="*/ 0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720" h="45719">
                      <a:moveTo>
                        <a:pt x="22860" y="0"/>
                      </a:moveTo>
                      <a:cubicBezTo>
                        <a:pt x="10382" y="0"/>
                        <a:pt x="0" y="10382"/>
                        <a:pt x="0" y="22860"/>
                      </a:cubicBezTo>
                      <a:cubicBezTo>
                        <a:pt x="0" y="35338"/>
                        <a:pt x="10382" y="45720"/>
                        <a:pt x="22860" y="45720"/>
                      </a:cubicBezTo>
                      <a:cubicBezTo>
                        <a:pt x="35338" y="45720"/>
                        <a:pt x="45720" y="35338"/>
                        <a:pt x="45720" y="22860"/>
                      </a:cubicBezTo>
                      <a:cubicBezTo>
                        <a:pt x="45720" y="10382"/>
                        <a:pt x="35338" y="0"/>
                        <a:pt x="22860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6AB8234B-02FB-494F-B18C-6740009A518B}"/>
                  </a:ext>
                </a:extLst>
              </p:cNvPr>
              <p:cNvSpPr/>
              <p:nvPr/>
            </p:nvSpPr>
            <p:spPr>
              <a:xfrm>
                <a:off x="7243414" y="-716289"/>
                <a:ext cx="349688" cy="188263"/>
              </a:xfrm>
              <a:custGeom>
                <a:avLst/>
                <a:gdLst>
                  <a:gd name="connsiteX0" fmla="*/ 325131 w 349688"/>
                  <a:gd name="connsiteY0" fmla="*/ 116994 h 188263"/>
                  <a:gd name="connsiteX1" fmla="*/ 93293 w 349688"/>
                  <a:gd name="connsiteY1" fmla="*/ 133853 h 188263"/>
                  <a:gd name="connsiteX2" fmla="*/ 49192 w 349688"/>
                  <a:gd name="connsiteY2" fmla="*/ 113946 h 188263"/>
                  <a:gd name="connsiteX3" fmla="*/ 87673 w 349688"/>
                  <a:gd name="connsiteY3" fmla="*/ 58891 h 188263"/>
                  <a:gd name="connsiteX4" fmla="*/ 145966 w 349688"/>
                  <a:gd name="connsiteY4" fmla="*/ 33745 h 188263"/>
                  <a:gd name="connsiteX5" fmla="*/ 167778 w 349688"/>
                  <a:gd name="connsiteY5" fmla="*/ 16696 h 188263"/>
                  <a:gd name="connsiteX6" fmla="*/ 166064 w 349688"/>
                  <a:gd name="connsiteY6" fmla="*/ 11266 h 188263"/>
                  <a:gd name="connsiteX7" fmla="*/ 166254 w 349688"/>
                  <a:gd name="connsiteY7" fmla="*/ 11076 h 188263"/>
                  <a:gd name="connsiteX8" fmla="*/ 36333 w 349688"/>
                  <a:gd name="connsiteY8" fmla="*/ 39365 h 188263"/>
                  <a:gd name="connsiteX9" fmla="*/ 32142 w 349688"/>
                  <a:gd name="connsiteY9" fmla="*/ 161857 h 188263"/>
                  <a:gd name="connsiteX10" fmla="*/ 195115 w 349688"/>
                  <a:gd name="connsiteY10" fmla="*/ 186622 h 188263"/>
                  <a:gd name="connsiteX11" fmla="*/ 343610 w 349688"/>
                  <a:gd name="connsiteY11" fmla="*/ 148903 h 188263"/>
                  <a:gd name="connsiteX12" fmla="*/ 325131 w 349688"/>
                  <a:gd name="connsiteY12" fmla="*/ 116994 h 18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9688" h="188263">
                    <a:moveTo>
                      <a:pt x="325131" y="116994"/>
                    </a:moveTo>
                    <a:cubicBezTo>
                      <a:pt x="251598" y="135663"/>
                      <a:pt x="168636" y="148331"/>
                      <a:pt x="93293" y="133853"/>
                    </a:cubicBezTo>
                    <a:cubicBezTo>
                      <a:pt x="77291" y="130805"/>
                      <a:pt x="60717" y="125852"/>
                      <a:pt x="49192" y="113946"/>
                    </a:cubicBezTo>
                    <a:cubicBezTo>
                      <a:pt x="30428" y="94515"/>
                      <a:pt x="75672" y="66130"/>
                      <a:pt x="87673" y="58891"/>
                    </a:cubicBezTo>
                    <a:cubicBezTo>
                      <a:pt x="106342" y="47557"/>
                      <a:pt x="125773" y="40889"/>
                      <a:pt x="145966" y="33745"/>
                    </a:cubicBezTo>
                    <a:cubicBezTo>
                      <a:pt x="154158" y="30888"/>
                      <a:pt x="165683" y="26506"/>
                      <a:pt x="167778" y="16696"/>
                    </a:cubicBezTo>
                    <a:cubicBezTo>
                      <a:pt x="168159" y="14695"/>
                      <a:pt x="167397" y="12695"/>
                      <a:pt x="166064" y="11266"/>
                    </a:cubicBezTo>
                    <a:cubicBezTo>
                      <a:pt x="166159" y="11171"/>
                      <a:pt x="166159" y="11171"/>
                      <a:pt x="166254" y="11076"/>
                    </a:cubicBezTo>
                    <a:cubicBezTo>
                      <a:pt x="130536" y="-17880"/>
                      <a:pt x="65480" y="16505"/>
                      <a:pt x="36333" y="39365"/>
                    </a:cubicBezTo>
                    <a:cubicBezTo>
                      <a:pt x="-7005" y="73465"/>
                      <a:pt x="-15387" y="128233"/>
                      <a:pt x="32142" y="161857"/>
                    </a:cubicBezTo>
                    <a:cubicBezTo>
                      <a:pt x="75481" y="192622"/>
                      <a:pt x="145109" y="189289"/>
                      <a:pt x="195115" y="186622"/>
                    </a:cubicBezTo>
                    <a:cubicBezTo>
                      <a:pt x="243978" y="184050"/>
                      <a:pt x="305034" y="181288"/>
                      <a:pt x="343610" y="148903"/>
                    </a:cubicBezTo>
                    <a:cubicBezTo>
                      <a:pt x="358945" y="136044"/>
                      <a:pt x="342467" y="112612"/>
                      <a:pt x="325131" y="11699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F2313ACC-5A67-4E48-A808-01A882D0FBEE}"/>
                  </a:ext>
                </a:extLst>
              </p:cNvPr>
              <p:cNvSpPr/>
              <p:nvPr/>
            </p:nvSpPr>
            <p:spPr>
              <a:xfrm>
                <a:off x="7832859" y="142239"/>
                <a:ext cx="123928" cy="121841"/>
              </a:xfrm>
              <a:custGeom>
                <a:avLst/>
                <a:gdLst>
                  <a:gd name="connsiteX0" fmla="*/ 118115 w 123928"/>
                  <a:gd name="connsiteY0" fmla="*/ 34276 h 121841"/>
                  <a:gd name="connsiteX1" fmla="*/ 44582 w 123928"/>
                  <a:gd name="connsiteY1" fmla="*/ 3129 h 121841"/>
                  <a:gd name="connsiteX2" fmla="*/ 21912 w 123928"/>
                  <a:gd name="connsiteY2" fmla="*/ 11511 h 121841"/>
                  <a:gd name="connsiteX3" fmla="*/ 291 w 123928"/>
                  <a:gd name="connsiteY3" fmla="*/ 61613 h 121841"/>
                  <a:gd name="connsiteX4" fmla="*/ 88397 w 123928"/>
                  <a:gd name="connsiteY4" fmla="*/ 117905 h 121841"/>
                  <a:gd name="connsiteX5" fmla="*/ 118115 w 123928"/>
                  <a:gd name="connsiteY5" fmla="*/ 34276 h 121841"/>
                  <a:gd name="connsiteX6" fmla="*/ 75729 w 123928"/>
                  <a:gd name="connsiteY6" fmla="*/ 85044 h 121841"/>
                  <a:gd name="connsiteX7" fmla="*/ 33152 w 123928"/>
                  <a:gd name="connsiteY7" fmla="*/ 48754 h 121841"/>
                  <a:gd name="connsiteX8" fmla="*/ 56012 w 123928"/>
                  <a:gd name="connsiteY8" fmla="*/ 25132 h 121841"/>
                  <a:gd name="connsiteX9" fmla="*/ 57917 w 123928"/>
                  <a:gd name="connsiteY9" fmla="*/ 24370 h 121841"/>
                  <a:gd name="connsiteX10" fmla="*/ 90969 w 123928"/>
                  <a:gd name="connsiteY10" fmla="*/ 45801 h 121841"/>
                  <a:gd name="connsiteX11" fmla="*/ 75729 w 123928"/>
                  <a:gd name="connsiteY11" fmla="*/ 85044 h 12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3928" h="121841">
                    <a:moveTo>
                      <a:pt x="118115" y="34276"/>
                    </a:moveTo>
                    <a:cubicBezTo>
                      <a:pt x="104780" y="5034"/>
                      <a:pt x="72300" y="-6015"/>
                      <a:pt x="44582" y="3129"/>
                    </a:cubicBezTo>
                    <a:cubicBezTo>
                      <a:pt x="36390" y="3891"/>
                      <a:pt x="28199" y="7225"/>
                      <a:pt x="21912" y="11511"/>
                    </a:cubicBezTo>
                    <a:cubicBezTo>
                      <a:pt x="5053" y="23036"/>
                      <a:pt x="-1519" y="41610"/>
                      <a:pt x="291" y="61613"/>
                    </a:cubicBezTo>
                    <a:cubicBezTo>
                      <a:pt x="4101" y="103713"/>
                      <a:pt x="48487" y="132764"/>
                      <a:pt x="88397" y="117905"/>
                    </a:cubicBezTo>
                    <a:cubicBezTo>
                      <a:pt x="121258" y="105809"/>
                      <a:pt x="131736" y="64184"/>
                      <a:pt x="118115" y="34276"/>
                    </a:cubicBezTo>
                    <a:close/>
                    <a:moveTo>
                      <a:pt x="75729" y="85044"/>
                    </a:moveTo>
                    <a:cubicBezTo>
                      <a:pt x="52392" y="93712"/>
                      <a:pt x="32580" y="70280"/>
                      <a:pt x="33152" y="48754"/>
                    </a:cubicBezTo>
                    <a:cubicBezTo>
                      <a:pt x="33438" y="38467"/>
                      <a:pt x="47439" y="28561"/>
                      <a:pt x="56012" y="25132"/>
                    </a:cubicBezTo>
                    <a:cubicBezTo>
                      <a:pt x="56583" y="24846"/>
                      <a:pt x="57250" y="24656"/>
                      <a:pt x="57917" y="24370"/>
                    </a:cubicBezTo>
                    <a:cubicBezTo>
                      <a:pt x="72204" y="24179"/>
                      <a:pt x="84968" y="28942"/>
                      <a:pt x="90969" y="45801"/>
                    </a:cubicBezTo>
                    <a:cubicBezTo>
                      <a:pt x="96207" y="60565"/>
                      <a:pt x="91254" y="79329"/>
                      <a:pt x="75729" y="8504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58C2FD0A-1D7D-4160-BED8-E6FFD53C81AA}"/>
                  </a:ext>
                </a:extLst>
              </p:cNvPr>
              <p:cNvSpPr/>
              <p:nvPr/>
            </p:nvSpPr>
            <p:spPr>
              <a:xfrm>
                <a:off x="7871917" y="178515"/>
                <a:ext cx="43052" cy="43053"/>
              </a:xfrm>
              <a:custGeom>
                <a:avLst/>
                <a:gdLst>
                  <a:gd name="connsiteX0" fmla="*/ 21527 w 43052"/>
                  <a:gd name="connsiteY0" fmla="*/ 0 h 43053"/>
                  <a:gd name="connsiteX1" fmla="*/ 0 w 43052"/>
                  <a:gd name="connsiteY1" fmla="*/ 21526 h 43053"/>
                  <a:gd name="connsiteX2" fmla="*/ 21527 w 43052"/>
                  <a:gd name="connsiteY2" fmla="*/ 43053 h 43053"/>
                  <a:gd name="connsiteX3" fmla="*/ 43053 w 43052"/>
                  <a:gd name="connsiteY3" fmla="*/ 21526 h 43053"/>
                  <a:gd name="connsiteX4" fmla="*/ 21527 w 43052"/>
                  <a:gd name="connsiteY4" fmla="*/ 0 h 43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52" h="43053">
                    <a:moveTo>
                      <a:pt x="21527" y="0"/>
                    </a:moveTo>
                    <a:cubicBezTo>
                      <a:pt x="9811" y="0"/>
                      <a:pt x="0" y="9811"/>
                      <a:pt x="0" y="21526"/>
                    </a:cubicBezTo>
                    <a:cubicBezTo>
                      <a:pt x="0" y="33242"/>
                      <a:pt x="9811" y="43053"/>
                      <a:pt x="21527" y="43053"/>
                    </a:cubicBezTo>
                    <a:cubicBezTo>
                      <a:pt x="33338" y="43053"/>
                      <a:pt x="43053" y="33242"/>
                      <a:pt x="43053" y="21526"/>
                    </a:cubicBezTo>
                    <a:cubicBezTo>
                      <a:pt x="43053" y="9811"/>
                      <a:pt x="33242" y="0"/>
                      <a:pt x="21527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ED608F16-BC8B-42DA-A6B5-143C2A7B3311}"/>
                  </a:ext>
                </a:extLst>
              </p:cNvPr>
              <p:cNvSpPr/>
              <p:nvPr/>
            </p:nvSpPr>
            <p:spPr>
              <a:xfrm>
                <a:off x="7773788" y="-380489"/>
                <a:ext cx="351534" cy="131920"/>
              </a:xfrm>
              <a:custGeom>
                <a:avLst/>
                <a:gdLst>
                  <a:gd name="connsiteX0" fmla="*/ 333206 w 351534"/>
                  <a:gd name="connsiteY0" fmla="*/ 33892 h 131920"/>
                  <a:gd name="connsiteX1" fmla="*/ 165471 w 351534"/>
                  <a:gd name="connsiteY1" fmla="*/ 78 h 131920"/>
                  <a:gd name="connsiteX2" fmla="*/ 80508 w 351534"/>
                  <a:gd name="connsiteY2" fmla="*/ 5412 h 131920"/>
                  <a:gd name="connsiteX3" fmla="*/ 10023 w 351534"/>
                  <a:gd name="connsiteY3" fmla="*/ 22271 h 131920"/>
                  <a:gd name="connsiteX4" fmla="*/ 4117 w 351534"/>
                  <a:gd name="connsiteY4" fmla="*/ 53799 h 131920"/>
                  <a:gd name="connsiteX5" fmla="*/ 106511 w 351534"/>
                  <a:gd name="connsiteY5" fmla="*/ 99424 h 131920"/>
                  <a:gd name="connsiteX6" fmla="*/ 150898 w 351534"/>
                  <a:gd name="connsiteY6" fmla="*/ 110759 h 131920"/>
                  <a:gd name="connsiteX7" fmla="*/ 350922 w 351534"/>
                  <a:gd name="connsiteY7" fmla="*/ 60467 h 131920"/>
                  <a:gd name="connsiteX8" fmla="*/ 333206 w 351534"/>
                  <a:gd name="connsiteY8" fmla="*/ 33892 h 13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1534" h="131920">
                    <a:moveTo>
                      <a:pt x="333206" y="33892"/>
                    </a:moveTo>
                    <a:cubicBezTo>
                      <a:pt x="278342" y="18462"/>
                      <a:pt x="223192" y="1793"/>
                      <a:pt x="165471" y="78"/>
                    </a:cubicBezTo>
                    <a:cubicBezTo>
                      <a:pt x="136705" y="-779"/>
                      <a:pt x="108987" y="5698"/>
                      <a:pt x="80508" y="5412"/>
                    </a:cubicBezTo>
                    <a:cubicBezTo>
                      <a:pt x="54885" y="5126"/>
                      <a:pt x="31549" y="7413"/>
                      <a:pt x="10023" y="22271"/>
                    </a:cubicBezTo>
                    <a:cubicBezTo>
                      <a:pt x="688" y="28749"/>
                      <a:pt x="-3884" y="44370"/>
                      <a:pt x="4117" y="53799"/>
                    </a:cubicBezTo>
                    <a:cubicBezTo>
                      <a:pt x="28977" y="82946"/>
                      <a:pt x="72411" y="85803"/>
                      <a:pt x="106511" y="99424"/>
                    </a:cubicBezTo>
                    <a:cubicBezTo>
                      <a:pt x="123180" y="106092"/>
                      <a:pt x="137372" y="109616"/>
                      <a:pt x="150898" y="110759"/>
                    </a:cubicBezTo>
                    <a:cubicBezTo>
                      <a:pt x="198808" y="155907"/>
                      <a:pt x="334921" y="123999"/>
                      <a:pt x="350922" y="60467"/>
                    </a:cubicBezTo>
                    <a:cubicBezTo>
                      <a:pt x="354066" y="47799"/>
                      <a:pt x="344636" y="37130"/>
                      <a:pt x="333206" y="3389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C28DDA60-4CAD-4C77-8AF8-CFB554F565D9}"/>
                  </a:ext>
                </a:extLst>
              </p:cNvPr>
              <p:cNvSpPr/>
              <p:nvPr/>
            </p:nvSpPr>
            <p:spPr>
              <a:xfrm>
                <a:off x="7506940" y="-627759"/>
                <a:ext cx="176317" cy="87444"/>
              </a:xfrm>
              <a:custGeom>
                <a:avLst/>
                <a:gdLst>
                  <a:gd name="connsiteX0" fmla="*/ 30553 w 176317"/>
                  <a:gd name="connsiteY0" fmla="*/ 18272 h 87444"/>
                  <a:gd name="connsiteX1" fmla="*/ 155331 w 176317"/>
                  <a:gd name="connsiteY1" fmla="*/ 5318 h 87444"/>
                  <a:gd name="connsiteX2" fmla="*/ 144949 w 176317"/>
                  <a:gd name="connsiteY2" fmla="*/ 65611 h 87444"/>
                  <a:gd name="connsiteX3" fmla="*/ 20171 w 176317"/>
                  <a:gd name="connsiteY3" fmla="*/ 82852 h 87444"/>
                  <a:gd name="connsiteX4" fmla="*/ 30553 w 176317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7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2E4FD050-A3CB-44FC-BE46-1A66E2F1AEAC}"/>
                  </a:ext>
                </a:extLst>
              </p:cNvPr>
              <p:cNvSpPr/>
              <p:nvPr/>
            </p:nvSpPr>
            <p:spPr>
              <a:xfrm>
                <a:off x="7342634" y="-755109"/>
                <a:ext cx="176316" cy="87444"/>
              </a:xfrm>
              <a:custGeom>
                <a:avLst/>
                <a:gdLst>
                  <a:gd name="connsiteX0" fmla="*/ 30553 w 176316"/>
                  <a:gd name="connsiteY0" fmla="*/ 18272 h 87444"/>
                  <a:gd name="connsiteX1" fmla="*/ 155331 w 176316"/>
                  <a:gd name="connsiteY1" fmla="*/ 5318 h 87444"/>
                  <a:gd name="connsiteX2" fmla="*/ 144949 w 176316"/>
                  <a:gd name="connsiteY2" fmla="*/ 65611 h 87444"/>
                  <a:gd name="connsiteX3" fmla="*/ 20171 w 176316"/>
                  <a:gd name="connsiteY3" fmla="*/ 82852 h 87444"/>
                  <a:gd name="connsiteX4" fmla="*/ 30553 w 176316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6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9A56D0E6-6F7E-413F-9C8E-ECD2DC00C756}"/>
                  </a:ext>
                </a:extLst>
              </p:cNvPr>
              <p:cNvSpPr/>
              <p:nvPr/>
            </p:nvSpPr>
            <p:spPr>
              <a:xfrm>
                <a:off x="6901005" y="265870"/>
                <a:ext cx="139183" cy="171317"/>
              </a:xfrm>
              <a:custGeom>
                <a:avLst/>
                <a:gdLst>
                  <a:gd name="connsiteX0" fmla="*/ 136140 w 139183"/>
                  <a:gd name="connsiteY0" fmla="*/ 162962 h 171317"/>
                  <a:gd name="connsiteX1" fmla="*/ 17459 w 139183"/>
                  <a:gd name="connsiteY1" fmla="*/ 8181 h 171317"/>
                  <a:gd name="connsiteX2" fmla="*/ 504 w 139183"/>
                  <a:gd name="connsiteY2" fmla="*/ 8181 h 171317"/>
                  <a:gd name="connsiteX3" fmla="*/ 134997 w 139183"/>
                  <a:gd name="connsiteY3" fmla="*/ 171249 h 171317"/>
                  <a:gd name="connsiteX4" fmla="*/ 136140 w 139183"/>
                  <a:gd name="connsiteY4" fmla="*/ 162962 h 17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183" h="171317">
                    <a:moveTo>
                      <a:pt x="136140" y="162962"/>
                    </a:moveTo>
                    <a:cubicBezTo>
                      <a:pt x="73275" y="143721"/>
                      <a:pt x="18126" y="74379"/>
                      <a:pt x="17459" y="8181"/>
                    </a:cubicBezTo>
                    <a:cubicBezTo>
                      <a:pt x="17364" y="-2964"/>
                      <a:pt x="1552" y="-2487"/>
                      <a:pt x="504" y="8181"/>
                    </a:cubicBezTo>
                    <a:cubicBezTo>
                      <a:pt x="-6258" y="81523"/>
                      <a:pt x="55845" y="174201"/>
                      <a:pt x="134997" y="171249"/>
                    </a:cubicBezTo>
                    <a:cubicBezTo>
                      <a:pt x="139855" y="171058"/>
                      <a:pt x="140808" y="164295"/>
                      <a:pt x="136140" y="162962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BBE5CD73-FF3A-4FE1-8893-7CFFBFD5264D}"/>
                  </a:ext>
                </a:extLst>
              </p:cNvPr>
              <p:cNvSpPr/>
              <p:nvPr/>
            </p:nvSpPr>
            <p:spPr>
              <a:xfrm>
                <a:off x="6964183" y="300982"/>
                <a:ext cx="64509" cy="80996"/>
              </a:xfrm>
              <a:custGeom>
                <a:avLst/>
                <a:gdLst>
                  <a:gd name="connsiteX0" fmla="*/ 62770 w 64509"/>
                  <a:gd name="connsiteY0" fmla="*/ 73938 h 80996"/>
                  <a:gd name="connsiteX1" fmla="*/ 12288 w 64509"/>
                  <a:gd name="connsiteY1" fmla="*/ 5929 h 80996"/>
                  <a:gd name="connsiteX2" fmla="*/ 1 w 64509"/>
                  <a:gd name="connsiteY2" fmla="*/ 5929 h 80996"/>
                  <a:gd name="connsiteX3" fmla="*/ 60961 w 64509"/>
                  <a:gd name="connsiteY3" fmla="*/ 80796 h 80996"/>
                  <a:gd name="connsiteX4" fmla="*/ 62770 w 64509"/>
                  <a:gd name="connsiteY4" fmla="*/ 73938 h 8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09" h="80996">
                    <a:moveTo>
                      <a:pt x="62770" y="73938"/>
                    </a:moveTo>
                    <a:cubicBezTo>
                      <a:pt x="39339" y="58126"/>
                      <a:pt x="14479" y="36124"/>
                      <a:pt x="12288" y="5929"/>
                    </a:cubicBezTo>
                    <a:cubicBezTo>
                      <a:pt x="11716" y="-1881"/>
                      <a:pt x="-95" y="-2071"/>
                      <a:pt x="1" y="5929"/>
                    </a:cubicBezTo>
                    <a:cubicBezTo>
                      <a:pt x="96" y="35743"/>
                      <a:pt x="25909" y="84511"/>
                      <a:pt x="60961" y="80796"/>
                    </a:cubicBezTo>
                    <a:cubicBezTo>
                      <a:pt x="64485" y="80415"/>
                      <a:pt x="65914" y="76033"/>
                      <a:pt x="62770" y="7393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37F13C1F-83BF-44E4-B73E-9A2937C5197E}"/>
                  </a:ext>
                </a:extLst>
              </p:cNvPr>
              <p:cNvSpPr/>
              <p:nvPr/>
            </p:nvSpPr>
            <p:spPr>
              <a:xfrm>
                <a:off x="7249351" y="141590"/>
                <a:ext cx="58741" cy="109593"/>
              </a:xfrm>
              <a:custGeom>
                <a:avLst/>
                <a:gdLst>
                  <a:gd name="connsiteX0" fmla="*/ 45922 w 58741"/>
                  <a:gd name="connsiteY0" fmla="*/ 49403 h 109593"/>
                  <a:gd name="connsiteX1" fmla="*/ 8965 w 58741"/>
                  <a:gd name="connsiteY1" fmla="*/ 1016 h 109593"/>
                  <a:gd name="connsiteX2" fmla="*/ 2774 w 58741"/>
                  <a:gd name="connsiteY2" fmla="*/ 11684 h 109593"/>
                  <a:gd name="connsiteX3" fmla="*/ 38493 w 58741"/>
                  <a:gd name="connsiteY3" fmla="*/ 82550 h 109593"/>
                  <a:gd name="connsiteX4" fmla="*/ 54971 w 58741"/>
                  <a:gd name="connsiteY4" fmla="*/ 106648 h 109593"/>
                  <a:gd name="connsiteX5" fmla="*/ 45922 w 58741"/>
                  <a:gd name="connsiteY5" fmla="*/ 49403 h 109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41" h="109593">
                    <a:moveTo>
                      <a:pt x="45922" y="49403"/>
                    </a:moveTo>
                    <a:cubicBezTo>
                      <a:pt x="38017" y="30543"/>
                      <a:pt x="26682" y="11969"/>
                      <a:pt x="8965" y="1016"/>
                    </a:cubicBezTo>
                    <a:cubicBezTo>
                      <a:pt x="2107" y="-3271"/>
                      <a:pt x="-3608" y="7112"/>
                      <a:pt x="2774" y="11684"/>
                    </a:cubicBezTo>
                    <a:cubicBezTo>
                      <a:pt x="24682" y="27400"/>
                      <a:pt x="32683" y="57689"/>
                      <a:pt x="38493" y="82550"/>
                    </a:cubicBezTo>
                    <a:cubicBezTo>
                      <a:pt x="39636" y="87312"/>
                      <a:pt x="42303" y="119316"/>
                      <a:pt x="54971" y="106648"/>
                    </a:cubicBezTo>
                    <a:cubicBezTo>
                      <a:pt x="65734" y="95789"/>
                      <a:pt x="50494" y="60356"/>
                      <a:pt x="45922" y="49403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FFD5DFAC-BB34-4A7B-B226-C890483D00C0}"/>
                  </a:ext>
                </a:extLst>
              </p:cNvPr>
              <p:cNvSpPr/>
              <p:nvPr/>
            </p:nvSpPr>
            <p:spPr>
              <a:xfrm>
                <a:off x="7291882" y="113386"/>
                <a:ext cx="55304" cy="88275"/>
              </a:xfrm>
              <a:custGeom>
                <a:avLst/>
                <a:gdLst>
                  <a:gd name="connsiteX0" fmla="*/ 55207 w 55304"/>
                  <a:gd name="connsiteY0" fmla="*/ 82750 h 88275"/>
                  <a:gd name="connsiteX1" fmla="*/ 40634 w 55304"/>
                  <a:gd name="connsiteY1" fmla="*/ 39125 h 88275"/>
                  <a:gd name="connsiteX2" fmla="*/ 12250 w 55304"/>
                  <a:gd name="connsiteY2" fmla="*/ 2073 h 88275"/>
                  <a:gd name="connsiteX3" fmla="*/ 1867 w 55304"/>
                  <a:gd name="connsiteY3" fmla="*/ 12455 h 88275"/>
                  <a:gd name="connsiteX4" fmla="*/ 47016 w 55304"/>
                  <a:gd name="connsiteY4" fmla="*/ 86179 h 88275"/>
                  <a:gd name="connsiteX5" fmla="*/ 55207 w 55304"/>
                  <a:gd name="connsiteY5" fmla="*/ 82750 h 8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304" h="88275">
                    <a:moveTo>
                      <a:pt x="55207" y="82750"/>
                    </a:moveTo>
                    <a:cubicBezTo>
                      <a:pt x="51969" y="66557"/>
                      <a:pt x="48349" y="53984"/>
                      <a:pt x="40634" y="39125"/>
                    </a:cubicBezTo>
                    <a:cubicBezTo>
                      <a:pt x="33300" y="25028"/>
                      <a:pt x="24251" y="12455"/>
                      <a:pt x="12250" y="2073"/>
                    </a:cubicBezTo>
                    <a:cubicBezTo>
                      <a:pt x="5011" y="-4213"/>
                      <a:pt x="-3943" y="5121"/>
                      <a:pt x="1867" y="12455"/>
                    </a:cubicBezTo>
                    <a:cubicBezTo>
                      <a:pt x="20251" y="35220"/>
                      <a:pt x="31585" y="61795"/>
                      <a:pt x="47016" y="86179"/>
                    </a:cubicBezTo>
                    <a:cubicBezTo>
                      <a:pt x="49873" y="90465"/>
                      <a:pt x="56160" y="87608"/>
                      <a:pt x="55207" y="8275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E8178C12-A01C-4BFF-97B2-09FD73744308}"/>
                  </a:ext>
                </a:extLst>
              </p:cNvPr>
              <p:cNvSpPr/>
              <p:nvPr/>
            </p:nvSpPr>
            <p:spPr>
              <a:xfrm>
                <a:off x="6970082" y="73080"/>
                <a:ext cx="112605" cy="47412"/>
              </a:xfrm>
              <a:custGeom>
                <a:avLst/>
                <a:gdLst>
                  <a:gd name="connsiteX0" fmla="*/ 110498 w 112605"/>
                  <a:gd name="connsiteY0" fmla="*/ 6375 h 47412"/>
                  <a:gd name="connsiteX1" fmla="*/ 293 w 112605"/>
                  <a:gd name="connsiteY1" fmla="*/ 40570 h 47412"/>
                  <a:gd name="connsiteX2" fmla="*/ 10485 w 112605"/>
                  <a:gd name="connsiteY2" fmla="*/ 44856 h 47412"/>
                  <a:gd name="connsiteX3" fmla="*/ 110498 w 112605"/>
                  <a:gd name="connsiteY3" fmla="*/ 11899 h 47412"/>
                  <a:gd name="connsiteX4" fmla="*/ 110498 w 112605"/>
                  <a:gd name="connsiteY4" fmla="*/ 6375 h 4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605" h="47412">
                    <a:moveTo>
                      <a:pt x="110498" y="6375"/>
                    </a:moveTo>
                    <a:cubicBezTo>
                      <a:pt x="75446" y="-7151"/>
                      <a:pt x="13247" y="-674"/>
                      <a:pt x="293" y="40570"/>
                    </a:cubicBezTo>
                    <a:cubicBezTo>
                      <a:pt x="-1707" y="46951"/>
                      <a:pt x="7056" y="49904"/>
                      <a:pt x="10485" y="44856"/>
                    </a:cubicBezTo>
                    <a:cubicBezTo>
                      <a:pt x="36012" y="7804"/>
                      <a:pt x="74874" y="25234"/>
                      <a:pt x="110498" y="11899"/>
                    </a:cubicBezTo>
                    <a:cubicBezTo>
                      <a:pt x="113355" y="10947"/>
                      <a:pt x="113260" y="7423"/>
                      <a:pt x="110498" y="637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9D3DD0D0-AA84-4133-822A-2235225E3515}"/>
                  </a:ext>
                </a:extLst>
              </p:cNvPr>
              <p:cNvSpPr/>
              <p:nvPr/>
            </p:nvSpPr>
            <p:spPr>
              <a:xfrm>
                <a:off x="7261270" y="296173"/>
                <a:ext cx="49179" cy="98110"/>
              </a:xfrm>
              <a:custGeom>
                <a:avLst/>
                <a:gdLst>
                  <a:gd name="connsiteX0" fmla="*/ 48577 w 49179"/>
                  <a:gd name="connsiteY0" fmla="*/ 5215 h 98110"/>
                  <a:gd name="connsiteX1" fmla="*/ 37813 w 49179"/>
                  <a:gd name="connsiteY1" fmla="*/ 5215 h 98110"/>
                  <a:gd name="connsiteX2" fmla="*/ 27622 w 49179"/>
                  <a:gd name="connsiteY2" fmla="*/ 52745 h 98110"/>
                  <a:gd name="connsiteX3" fmla="*/ 13429 w 49179"/>
                  <a:gd name="connsiteY3" fmla="*/ 75033 h 98110"/>
                  <a:gd name="connsiteX4" fmla="*/ 190 w 49179"/>
                  <a:gd name="connsiteY4" fmla="*/ 91511 h 98110"/>
                  <a:gd name="connsiteX5" fmla="*/ 3523 w 49179"/>
                  <a:gd name="connsiteY5" fmla="*/ 97417 h 98110"/>
                  <a:gd name="connsiteX6" fmla="*/ 40861 w 49179"/>
                  <a:gd name="connsiteY6" fmla="*/ 68175 h 98110"/>
                  <a:gd name="connsiteX7" fmla="*/ 48577 w 49179"/>
                  <a:gd name="connsiteY7" fmla="*/ 5215 h 98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179" h="98110">
                    <a:moveTo>
                      <a:pt x="48577" y="5215"/>
                    </a:moveTo>
                    <a:cubicBezTo>
                      <a:pt x="48196" y="-1738"/>
                      <a:pt x="38290" y="-1738"/>
                      <a:pt x="37813" y="5215"/>
                    </a:cubicBezTo>
                    <a:cubicBezTo>
                      <a:pt x="36670" y="21884"/>
                      <a:pt x="33813" y="37314"/>
                      <a:pt x="27622" y="52745"/>
                    </a:cubicBezTo>
                    <a:cubicBezTo>
                      <a:pt x="24193" y="61317"/>
                      <a:pt x="19811" y="68461"/>
                      <a:pt x="13429" y="75033"/>
                    </a:cubicBezTo>
                    <a:cubicBezTo>
                      <a:pt x="8095" y="80558"/>
                      <a:pt x="2476" y="83987"/>
                      <a:pt x="190" y="91511"/>
                    </a:cubicBezTo>
                    <a:cubicBezTo>
                      <a:pt x="-572" y="93988"/>
                      <a:pt x="1047" y="96750"/>
                      <a:pt x="3523" y="97417"/>
                    </a:cubicBezTo>
                    <a:cubicBezTo>
                      <a:pt x="20764" y="102179"/>
                      <a:pt x="34384" y="81320"/>
                      <a:pt x="40861" y="68175"/>
                    </a:cubicBezTo>
                    <a:cubicBezTo>
                      <a:pt x="50196" y="49221"/>
                      <a:pt x="49720" y="25884"/>
                      <a:pt x="48577" y="521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8" name="图形 669">
                <a:extLst>
                  <a:ext uri="{FF2B5EF4-FFF2-40B4-BE49-F238E27FC236}">
                    <a16:creationId xmlns:a16="http://schemas.microsoft.com/office/drawing/2014/main" id="{0CD96C1E-9889-4888-970A-E79931BB814E}"/>
                  </a:ext>
                </a:extLst>
              </p:cNvPr>
              <p:cNvGrpSpPr/>
              <p:nvPr/>
            </p:nvGrpSpPr>
            <p:grpSpPr>
              <a:xfrm>
                <a:off x="7880301" y="38793"/>
                <a:ext cx="209263" cy="176190"/>
                <a:chOff x="7880301" y="38793"/>
                <a:chExt cx="209263" cy="176190"/>
              </a:xfrm>
            </p:grpSpPr>
            <p:sp>
              <p:nvSpPr>
                <p:cNvPr id="709" name="任意多边形: 形状 708">
                  <a:extLst>
                    <a:ext uri="{FF2B5EF4-FFF2-40B4-BE49-F238E27FC236}">
                      <a16:creationId xmlns:a16="http://schemas.microsoft.com/office/drawing/2014/main" id="{05794828-6F07-43EA-8D68-8E397D8E63CA}"/>
                    </a:ext>
                  </a:extLst>
                </p:cNvPr>
                <p:cNvSpPr/>
                <p:nvPr/>
              </p:nvSpPr>
              <p:spPr>
                <a:xfrm>
                  <a:off x="7937272" y="38793"/>
                  <a:ext cx="152293" cy="58975"/>
                </a:xfrm>
                <a:custGeom>
                  <a:avLst/>
                  <a:gdLst>
                    <a:gd name="connsiteX0" fmla="*/ 17989 w 152293"/>
                    <a:gd name="connsiteY0" fmla="*/ 11229 h 58975"/>
                    <a:gd name="connsiteX1" fmla="*/ 125336 w 152293"/>
                    <a:gd name="connsiteY1" fmla="*/ 371 h 58975"/>
                    <a:gd name="connsiteX2" fmla="*/ 152291 w 152293"/>
                    <a:gd name="connsiteY2" fmla="*/ 16944 h 58975"/>
                    <a:gd name="connsiteX3" fmla="*/ 95332 w 152293"/>
                    <a:gd name="connsiteY3" fmla="*/ 54568 h 58975"/>
                    <a:gd name="connsiteX4" fmla="*/ 13512 w 152293"/>
                    <a:gd name="connsiteY4" fmla="*/ 52949 h 58975"/>
                    <a:gd name="connsiteX5" fmla="*/ 17989 w 152293"/>
                    <a:gd name="connsiteY5" fmla="*/ 11229 h 58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293" h="58975">
                      <a:moveTo>
                        <a:pt x="17989" y="11229"/>
                      </a:moveTo>
                      <a:cubicBezTo>
                        <a:pt x="52660" y="6943"/>
                        <a:pt x="90188" y="-1915"/>
                        <a:pt x="125336" y="371"/>
                      </a:cubicBezTo>
                      <a:cubicBezTo>
                        <a:pt x="126193" y="-10"/>
                        <a:pt x="152577" y="4752"/>
                        <a:pt x="152291" y="16944"/>
                      </a:cubicBezTo>
                      <a:cubicBezTo>
                        <a:pt x="151624" y="44376"/>
                        <a:pt x="116191" y="51139"/>
                        <a:pt x="95332" y="54568"/>
                      </a:cubicBezTo>
                      <a:cubicBezTo>
                        <a:pt x="70281" y="58664"/>
                        <a:pt x="37705" y="62664"/>
                        <a:pt x="13512" y="52949"/>
                      </a:cubicBezTo>
                      <a:cubicBezTo>
                        <a:pt x="-6300" y="45234"/>
                        <a:pt x="-3919" y="13992"/>
                        <a:pt x="17989" y="1122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0" name="任意多边形: 形状 709">
                  <a:extLst>
                    <a:ext uri="{FF2B5EF4-FFF2-40B4-BE49-F238E27FC236}">
                      <a16:creationId xmlns:a16="http://schemas.microsoft.com/office/drawing/2014/main" id="{1628F676-644A-49F9-A8B7-8E4431D43C43}"/>
                    </a:ext>
                  </a:extLst>
                </p:cNvPr>
                <p:cNvSpPr/>
                <p:nvPr/>
              </p:nvSpPr>
              <p:spPr>
                <a:xfrm>
                  <a:off x="7880301" y="52970"/>
                  <a:ext cx="160559" cy="162013"/>
                </a:xfrm>
                <a:custGeom>
                  <a:avLst/>
                  <a:gdLst>
                    <a:gd name="connsiteX0" fmla="*/ 8665 w 160559"/>
                    <a:gd name="connsiteY0" fmla="*/ 160883 h 162013"/>
                    <a:gd name="connsiteX1" fmla="*/ 569 w 160559"/>
                    <a:gd name="connsiteY1" fmla="*/ 154406 h 162013"/>
                    <a:gd name="connsiteX2" fmla="*/ 73244 w 160559"/>
                    <a:gd name="connsiteY2" fmla="*/ 70872 h 162013"/>
                    <a:gd name="connsiteX3" fmla="*/ 153159 w 160559"/>
                    <a:gd name="connsiteY3" fmla="*/ 101 h 162013"/>
                    <a:gd name="connsiteX4" fmla="*/ 160017 w 160559"/>
                    <a:gd name="connsiteY4" fmla="*/ 9435 h 162013"/>
                    <a:gd name="connsiteX5" fmla="*/ 84960 w 160559"/>
                    <a:gd name="connsiteY5" fmla="*/ 97923 h 162013"/>
                    <a:gd name="connsiteX6" fmla="*/ 8665 w 160559"/>
                    <a:gd name="connsiteY6" fmla="*/ 160883 h 162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559" h="162013">
                      <a:moveTo>
                        <a:pt x="8665" y="160883"/>
                      </a:moveTo>
                      <a:cubicBezTo>
                        <a:pt x="4760" y="164407"/>
                        <a:pt x="-2003" y="158978"/>
                        <a:pt x="569" y="154406"/>
                      </a:cubicBezTo>
                      <a:cubicBezTo>
                        <a:pt x="18761" y="121926"/>
                        <a:pt x="49622" y="99447"/>
                        <a:pt x="73244" y="70872"/>
                      </a:cubicBezTo>
                      <a:cubicBezTo>
                        <a:pt x="95533" y="43725"/>
                        <a:pt x="116869" y="7435"/>
                        <a:pt x="153159" y="101"/>
                      </a:cubicBezTo>
                      <a:cubicBezTo>
                        <a:pt x="158207" y="-852"/>
                        <a:pt x="162017" y="5149"/>
                        <a:pt x="160017" y="9435"/>
                      </a:cubicBezTo>
                      <a:cubicBezTo>
                        <a:pt x="144872" y="42487"/>
                        <a:pt x="108963" y="70300"/>
                        <a:pt x="84960" y="97923"/>
                      </a:cubicBezTo>
                      <a:cubicBezTo>
                        <a:pt x="62291" y="124212"/>
                        <a:pt x="33906" y="138213"/>
                        <a:pt x="8665" y="16088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11" name="图形 669">
              <a:extLst>
                <a:ext uri="{FF2B5EF4-FFF2-40B4-BE49-F238E27FC236}">
                  <a16:creationId xmlns:a16="http://schemas.microsoft.com/office/drawing/2014/main" id="{3D36FFD7-2892-4118-B773-BD2203149A40}"/>
                </a:ext>
              </a:extLst>
            </p:cNvPr>
            <p:cNvGrpSpPr/>
            <p:nvPr/>
          </p:nvGrpSpPr>
          <p:grpSpPr>
            <a:xfrm>
              <a:off x="7348785" y="-990495"/>
              <a:ext cx="521893" cy="329637"/>
              <a:chOff x="7348785" y="-990495"/>
              <a:chExt cx="521893" cy="329637"/>
            </a:xfrm>
            <a:solidFill>
              <a:srgbClr val="E8B299"/>
            </a:solidFill>
          </p:grpSpPr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1BAD31A2-F0DF-4A41-B2E3-A2ABD33B7804}"/>
                  </a:ext>
                </a:extLst>
              </p:cNvPr>
              <p:cNvSpPr/>
              <p:nvPr/>
            </p:nvSpPr>
            <p:spPr>
              <a:xfrm>
                <a:off x="7522916" y="-990495"/>
                <a:ext cx="347762" cy="309719"/>
              </a:xfrm>
              <a:custGeom>
                <a:avLst/>
                <a:gdLst>
                  <a:gd name="connsiteX0" fmla="*/ 347762 w 347762"/>
                  <a:gd name="connsiteY0" fmla="*/ 8962 h 309719"/>
                  <a:gd name="connsiteX1" fmla="*/ 284421 w 347762"/>
                  <a:gd name="connsiteY1" fmla="*/ 8 h 309719"/>
                  <a:gd name="connsiteX2" fmla="*/ 223842 w 347762"/>
                  <a:gd name="connsiteY2" fmla="*/ 12867 h 309719"/>
                  <a:gd name="connsiteX3" fmla="*/ 205935 w 347762"/>
                  <a:gd name="connsiteY3" fmla="*/ 175078 h 309719"/>
                  <a:gd name="connsiteX4" fmla="*/ 5 w 347762"/>
                  <a:gd name="connsiteY4" fmla="*/ 182126 h 309719"/>
                  <a:gd name="connsiteX5" fmla="*/ 1910 w 347762"/>
                  <a:gd name="connsiteY5" fmla="*/ 257659 h 309719"/>
                  <a:gd name="connsiteX6" fmla="*/ 300995 w 347762"/>
                  <a:gd name="connsiteY6" fmla="*/ 293378 h 309719"/>
                  <a:gd name="connsiteX7" fmla="*/ 347762 w 347762"/>
                  <a:gd name="connsiteY7" fmla="*/ 8962 h 30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762" h="309719">
                    <a:moveTo>
                      <a:pt x="347762" y="8962"/>
                    </a:moveTo>
                    <a:cubicBezTo>
                      <a:pt x="347762" y="8962"/>
                      <a:pt x="316330" y="389"/>
                      <a:pt x="284421" y="8"/>
                    </a:cubicBezTo>
                    <a:cubicBezTo>
                      <a:pt x="252512" y="-373"/>
                      <a:pt x="223842" y="12867"/>
                      <a:pt x="223842" y="12867"/>
                    </a:cubicBezTo>
                    <a:cubicBezTo>
                      <a:pt x="223842" y="12867"/>
                      <a:pt x="226890" y="165076"/>
                      <a:pt x="205935" y="175078"/>
                    </a:cubicBezTo>
                    <a:cubicBezTo>
                      <a:pt x="189266" y="183079"/>
                      <a:pt x="54488" y="182698"/>
                      <a:pt x="5" y="182126"/>
                    </a:cubicBezTo>
                    <a:cubicBezTo>
                      <a:pt x="-186" y="208320"/>
                      <a:pt x="5624" y="231466"/>
                      <a:pt x="1910" y="257659"/>
                    </a:cubicBezTo>
                    <a:cubicBezTo>
                      <a:pt x="73823" y="276043"/>
                      <a:pt x="259561" y="339193"/>
                      <a:pt x="300995" y="293378"/>
                    </a:cubicBezTo>
                    <a:cubicBezTo>
                      <a:pt x="346334" y="243181"/>
                      <a:pt x="347762" y="8962"/>
                      <a:pt x="347762" y="896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282681FF-1D99-47E7-81ED-8B8B42276158}"/>
                  </a:ext>
                </a:extLst>
              </p:cNvPr>
              <p:cNvSpPr/>
              <p:nvPr/>
            </p:nvSpPr>
            <p:spPr>
              <a:xfrm>
                <a:off x="7348785" y="-835250"/>
                <a:ext cx="207064" cy="174391"/>
              </a:xfrm>
              <a:custGeom>
                <a:avLst/>
                <a:gdLst>
                  <a:gd name="connsiteX0" fmla="*/ 133083 w 207064"/>
                  <a:gd name="connsiteY0" fmla="*/ 5735 h 174391"/>
                  <a:gd name="connsiteX1" fmla="*/ 36976 w 207064"/>
                  <a:gd name="connsiteY1" fmla="*/ 34882 h 174391"/>
                  <a:gd name="connsiteX2" fmla="*/ 10782 w 207064"/>
                  <a:gd name="connsiteY2" fmla="*/ 107653 h 174391"/>
                  <a:gd name="connsiteX3" fmla="*/ 78124 w 207064"/>
                  <a:gd name="connsiteY3" fmla="*/ 102604 h 174391"/>
                  <a:gd name="connsiteX4" fmla="*/ 104032 w 207064"/>
                  <a:gd name="connsiteY4" fmla="*/ 139657 h 174391"/>
                  <a:gd name="connsiteX5" fmla="*/ 77838 w 207064"/>
                  <a:gd name="connsiteY5" fmla="*/ 168803 h 174391"/>
                  <a:gd name="connsiteX6" fmla="*/ 150609 w 207064"/>
                  <a:gd name="connsiteY6" fmla="*/ 145467 h 174391"/>
                  <a:gd name="connsiteX7" fmla="*/ 182518 w 207064"/>
                  <a:gd name="connsiteY7" fmla="*/ 107462 h 174391"/>
                  <a:gd name="connsiteX8" fmla="*/ 206140 w 207064"/>
                  <a:gd name="connsiteY8" fmla="*/ 27166 h 174391"/>
                  <a:gd name="connsiteX9" fmla="*/ 133083 w 207064"/>
                  <a:gd name="connsiteY9" fmla="*/ 5735 h 17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064" h="174391">
                    <a:moveTo>
                      <a:pt x="133083" y="5735"/>
                    </a:moveTo>
                    <a:cubicBezTo>
                      <a:pt x="99650" y="-7790"/>
                      <a:pt x="73266" y="2878"/>
                      <a:pt x="36976" y="34882"/>
                    </a:cubicBezTo>
                    <a:cubicBezTo>
                      <a:pt x="781" y="66886"/>
                      <a:pt x="-10649" y="99937"/>
                      <a:pt x="10782" y="107653"/>
                    </a:cubicBezTo>
                    <a:cubicBezTo>
                      <a:pt x="23069" y="112129"/>
                      <a:pt x="55835" y="100033"/>
                      <a:pt x="78124" y="102604"/>
                    </a:cubicBezTo>
                    <a:cubicBezTo>
                      <a:pt x="99841" y="105081"/>
                      <a:pt x="109461" y="126988"/>
                      <a:pt x="104032" y="139657"/>
                    </a:cubicBezTo>
                    <a:cubicBezTo>
                      <a:pt x="98507" y="152325"/>
                      <a:pt x="51644" y="154230"/>
                      <a:pt x="77838" y="168803"/>
                    </a:cubicBezTo>
                    <a:cubicBezTo>
                      <a:pt x="104032" y="183376"/>
                      <a:pt x="124225" y="167279"/>
                      <a:pt x="150609" y="145467"/>
                    </a:cubicBezTo>
                    <a:cubicBezTo>
                      <a:pt x="169468" y="129941"/>
                      <a:pt x="169278" y="107462"/>
                      <a:pt x="182518" y="107462"/>
                    </a:cubicBezTo>
                    <a:cubicBezTo>
                      <a:pt x="214236" y="107462"/>
                      <a:pt x="206140" y="27166"/>
                      <a:pt x="206140" y="27166"/>
                    </a:cubicBezTo>
                    <a:cubicBezTo>
                      <a:pt x="206140" y="27166"/>
                      <a:pt x="166420" y="19165"/>
                      <a:pt x="133083" y="5735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4" name="图形 669">
              <a:extLst>
                <a:ext uri="{FF2B5EF4-FFF2-40B4-BE49-F238E27FC236}">
                  <a16:creationId xmlns:a16="http://schemas.microsoft.com/office/drawing/2014/main" id="{F813AD42-7BC5-4BA7-9E17-DC5CF3BDA788}"/>
                </a:ext>
              </a:extLst>
            </p:cNvPr>
            <p:cNvGrpSpPr/>
            <p:nvPr/>
          </p:nvGrpSpPr>
          <p:grpSpPr>
            <a:xfrm>
              <a:off x="7533535" y="-555133"/>
              <a:ext cx="655116" cy="732629"/>
              <a:chOff x="7533535" y="-555133"/>
              <a:chExt cx="655116" cy="732629"/>
            </a:xfrm>
          </p:grpSpPr>
          <p:grpSp>
            <p:nvGrpSpPr>
              <p:cNvPr id="715" name="图形 669">
                <a:extLst>
                  <a:ext uri="{FF2B5EF4-FFF2-40B4-BE49-F238E27FC236}">
                    <a16:creationId xmlns:a16="http://schemas.microsoft.com/office/drawing/2014/main" id="{16818CDD-59CC-41F0-BCD5-566BAFE70C99}"/>
                  </a:ext>
                </a:extLst>
              </p:cNvPr>
              <p:cNvGrpSpPr/>
              <p:nvPr/>
            </p:nvGrpSpPr>
            <p:grpSpPr>
              <a:xfrm>
                <a:off x="7804341" y="-87517"/>
                <a:ext cx="224270" cy="265013"/>
                <a:chOff x="7804341" y="-87517"/>
                <a:chExt cx="224270" cy="265013"/>
              </a:xfrm>
            </p:grpSpPr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id="{A58F7F56-EE7D-4D6B-8F6D-31C6A18132E8}"/>
                    </a:ext>
                  </a:extLst>
                </p:cNvPr>
                <p:cNvSpPr/>
                <p:nvPr/>
              </p:nvSpPr>
              <p:spPr>
                <a:xfrm>
                  <a:off x="7804341" y="-87517"/>
                  <a:ext cx="224270" cy="265013"/>
                </a:xfrm>
                <a:custGeom>
                  <a:avLst/>
                  <a:gdLst>
                    <a:gd name="connsiteX0" fmla="*/ 60432 w 224270"/>
                    <a:gd name="connsiteY0" fmla="*/ 29813 h 265013"/>
                    <a:gd name="connsiteX1" fmla="*/ 70053 w 224270"/>
                    <a:gd name="connsiteY1" fmla="*/ 107156 h 265013"/>
                    <a:gd name="connsiteX2" fmla="*/ 2330 w 224270"/>
                    <a:gd name="connsiteY2" fmla="*/ 264128 h 265013"/>
                    <a:gd name="connsiteX3" fmla="*/ 223786 w 224270"/>
                    <a:gd name="connsiteY3" fmla="*/ 137541 h 265013"/>
                    <a:gd name="connsiteX4" fmla="*/ 187210 w 224270"/>
                    <a:gd name="connsiteY4" fmla="*/ 0 h 265013"/>
                    <a:gd name="connsiteX5" fmla="*/ 60432 w 224270"/>
                    <a:gd name="connsiteY5" fmla="*/ 29813 h 265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70" h="265013">
                      <a:moveTo>
                        <a:pt x="60432" y="29813"/>
                      </a:moveTo>
                      <a:cubicBezTo>
                        <a:pt x="60432" y="29813"/>
                        <a:pt x="79958" y="89059"/>
                        <a:pt x="70053" y="107156"/>
                      </a:cubicBezTo>
                      <a:cubicBezTo>
                        <a:pt x="60146" y="125254"/>
                        <a:pt x="-13958" y="252222"/>
                        <a:pt x="2330" y="264128"/>
                      </a:cubicBezTo>
                      <a:cubicBezTo>
                        <a:pt x="18617" y="276035"/>
                        <a:pt x="218357" y="164306"/>
                        <a:pt x="223786" y="137541"/>
                      </a:cubicBezTo>
                      <a:cubicBezTo>
                        <a:pt x="229215" y="110776"/>
                        <a:pt x="187210" y="0"/>
                        <a:pt x="187210" y="0"/>
                      </a:cubicBezTo>
                      <a:lnTo>
                        <a:pt x="60432" y="29813"/>
                      </a:lnTo>
                      <a:close/>
                    </a:path>
                  </a:pathLst>
                </a:custGeom>
                <a:solidFill>
                  <a:srgbClr val="D89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45E14108-D784-452D-A747-3212D46AD6F9}"/>
                    </a:ext>
                  </a:extLst>
                </p:cNvPr>
                <p:cNvSpPr/>
                <p:nvPr/>
              </p:nvSpPr>
              <p:spPr>
                <a:xfrm>
                  <a:off x="7848556" y="40788"/>
                  <a:ext cx="43835" cy="25566"/>
                </a:xfrm>
                <a:custGeom>
                  <a:avLst/>
                  <a:gdLst>
                    <a:gd name="connsiteX0" fmla="*/ 41268 w 43835"/>
                    <a:gd name="connsiteY0" fmla="*/ 10473 h 25566"/>
                    <a:gd name="connsiteX1" fmla="*/ 31457 w 43835"/>
                    <a:gd name="connsiteY1" fmla="*/ 3615 h 25566"/>
                    <a:gd name="connsiteX2" fmla="*/ 5644 w 43835"/>
                    <a:gd name="connsiteY2" fmla="*/ 1424 h 25566"/>
                    <a:gd name="connsiteX3" fmla="*/ 5644 w 43835"/>
                    <a:gd name="connsiteY3" fmla="*/ 16664 h 25566"/>
                    <a:gd name="connsiteX4" fmla="*/ 22790 w 43835"/>
                    <a:gd name="connsiteY4" fmla="*/ 20855 h 25566"/>
                    <a:gd name="connsiteX5" fmla="*/ 30695 w 43835"/>
                    <a:gd name="connsiteY5" fmla="*/ 24189 h 25566"/>
                    <a:gd name="connsiteX6" fmla="*/ 38982 w 43835"/>
                    <a:gd name="connsiteY6" fmla="*/ 25427 h 25566"/>
                    <a:gd name="connsiteX7" fmla="*/ 43554 w 43835"/>
                    <a:gd name="connsiteY7" fmla="*/ 21903 h 25566"/>
                    <a:gd name="connsiteX8" fmla="*/ 41268 w 43835"/>
                    <a:gd name="connsiteY8" fmla="*/ 10473 h 25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835" h="25566">
                      <a:moveTo>
                        <a:pt x="41268" y="10473"/>
                      </a:moveTo>
                      <a:cubicBezTo>
                        <a:pt x="38506" y="7234"/>
                        <a:pt x="35458" y="5139"/>
                        <a:pt x="31457" y="3615"/>
                      </a:cubicBezTo>
                      <a:cubicBezTo>
                        <a:pt x="23361" y="376"/>
                        <a:pt x="14026" y="-1433"/>
                        <a:pt x="5644" y="1424"/>
                      </a:cubicBezTo>
                      <a:cubicBezTo>
                        <a:pt x="-2071" y="4091"/>
                        <a:pt x="-1690" y="13902"/>
                        <a:pt x="5644" y="16664"/>
                      </a:cubicBezTo>
                      <a:cubicBezTo>
                        <a:pt x="11264" y="18759"/>
                        <a:pt x="17074" y="19045"/>
                        <a:pt x="22790" y="20855"/>
                      </a:cubicBezTo>
                      <a:cubicBezTo>
                        <a:pt x="25456" y="21712"/>
                        <a:pt x="28123" y="23046"/>
                        <a:pt x="30695" y="24189"/>
                      </a:cubicBezTo>
                      <a:cubicBezTo>
                        <a:pt x="33648" y="25522"/>
                        <a:pt x="36220" y="24665"/>
                        <a:pt x="38982" y="25427"/>
                      </a:cubicBezTo>
                      <a:cubicBezTo>
                        <a:pt x="41363" y="26094"/>
                        <a:pt x="43459" y="24284"/>
                        <a:pt x="43554" y="21903"/>
                      </a:cubicBezTo>
                      <a:cubicBezTo>
                        <a:pt x="43840" y="17331"/>
                        <a:pt x="44602" y="14378"/>
                        <a:pt x="41268" y="10473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A7B643CC-C14D-4E6C-AB95-219702E4E77F}"/>
                    </a:ext>
                  </a:extLst>
                </p:cNvPr>
                <p:cNvSpPr/>
                <p:nvPr/>
              </p:nvSpPr>
              <p:spPr>
                <a:xfrm>
                  <a:off x="7862463" y="16910"/>
                  <a:ext cx="46326" cy="20825"/>
                </a:xfrm>
                <a:custGeom>
                  <a:avLst/>
                  <a:gdLst>
                    <a:gd name="connsiteX0" fmla="*/ 6787 w 46326"/>
                    <a:gd name="connsiteY0" fmla="*/ 157 h 20825"/>
                    <a:gd name="connsiteX1" fmla="*/ 6787 w 46326"/>
                    <a:gd name="connsiteY1" fmla="*/ 14159 h 20825"/>
                    <a:gd name="connsiteX2" fmla="*/ 24884 w 46326"/>
                    <a:gd name="connsiteY2" fmla="*/ 15778 h 20825"/>
                    <a:gd name="connsiteX3" fmla="*/ 42220 w 46326"/>
                    <a:gd name="connsiteY3" fmla="*/ 20826 h 20825"/>
                    <a:gd name="connsiteX4" fmla="*/ 46125 w 46326"/>
                    <a:gd name="connsiteY4" fmla="*/ 17873 h 20825"/>
                    <a:gd name="connsiteX5" fmla="*/ 6787 w 46326"/>
                    <a:gd name="connsiteY5" fmla="*/ 157 h 20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326" h="20825">
                      <a:moveTo>
                        <a:pt x="6787" y="157"/>
                      </a:moveTo>
                      <a:cubicBezTo>
                        <a:pt x="-2262" y="442"/>
                        <a:pt x="-2262" y="13873"/>
                        <a:pt x="6787" y="14159"/>
                      </a:cubicBezTo>
                      <a:cubicBezTo>
                        <a:pt x="12883" y="14349"/>
                        <a:pt x="18883" y="14539"/>
                        <a:pt x="24884" y="15778"/>
                      </a:cubicBezTo>
                      <a:cubicBezTo>
                        <a:pt x="30790" y="17016"/>
                        <a:pt x="36219" y="20826"/>
                        <a:pt x="42220" y="20826"/>
                      </a:cubicBezTo>
                      <a:cubicBezTo>
                        <a:pt x="43839" y="20826"/>
                        <a:pt x="45839" y="19588"/>
                        <a:pt x="46125" y="17873"/>
                      </a:cubicBezTo>
                      <a:cubicBezTo>
                        <a:pt x="49078" y="-1367"/>
                        <a:pt x="18788" y="-224"/>
                        <a:pt x="6787" y="157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38B0319F-0D25-4F4E-9E06-B13A826ECBFE}"/>
                  </a:ext>
                </a:extLst>
              </p:cNvPr>
              <p:cNvSpPr/>
              <p:nvPr/>
            </p:nvSpPr>
            <p:spPr>
              <a:xfrm>
                <a:off x="7533535" y="-555133"/>
                <a:ext cx="655116" cy="531101"/>
              </a:xfrm>
              <a:custGeom>
                <a:avLst/>
                <a:gdLst>
                  <a:gd name="connsiteX0" fmla="*/ 654326 w 655116"/>
                  <a:gd name="connsiteY0" fmla="*/ 115667 h 531101"/>
                  <a:gd name="connsiteX1" fmla="*/ 541645 w 655116"/>
                  <a:gd name="connsiteY1" fmla="*/ 221871 h 531101"/>
                  <a:gd name="connsiteX2" fmla="*/ 282470 w 655116"/>
                  <a:gd name="connsiteY2" fmla="*/ 257780 h 531101"/>
                  <a:gd name="connsiteX3" fmla="*/ 460302 w 655116"/>
                  <a:gd name="connsiteY3" fmla="*/ 471712 h 531101"/>
                  <a:gd name="connsiteX4" fmla="*/ 346097 w 655116"/>
                  <a:gd name="connsiteY4" fmla="*/ 529529 h 531101"/>
                  <a:gd name="connsiteX5" fmla="*/ 8341 w 655116"/>
                  <a:gd name="connsiteY5" fmla="*/ 196630 h 531101"/>
                  <a:gd name="connsiteX6" fmla="*/ 493354 w 655116"/>
                  <a:gd name="connsiteY6" fmla="*/ 15941 h 531101"/>
                  <a:gd name="connsiteX7" fmla="*/ 634990 w 655116"/>
                  <a:gd name="connsiteY7" fmla="*/ 6320 h 531101"/>
                  <a:gd name="connsiteX8" fmla="*/ 654326 w 655116"/>
                  <a:gd name="connsiteY8" fmla="*/ 115667 h 531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5116" h="531101">
                    <a:moveTo>
                      <a:pt x="654326" y="115667"/>
                    </a:moveTo>
                    <a:cubicBezTo>
                      <a:pt x="651088" y="144623"/>
                      <a:pt x="659374" y="197582"/>
                      <a:pt x="541645" y="221871"/>
                    </a:cubicBezTo>
                    <a:cubicBezTo>
                      <a:pt x="438871" y="243112"/>
                      <a:pt x="282470" y="257780"/>
                      <a:pt x="282470" y="257780"/>
                    </a:cubicBezTo>
                    <a:cubicBezTo>
                      <a:pt x="282470" y="257780"/>
                      <a:pt x="445348" y="437803"/>
                      <a:pt x="460302" y="471712"/>
                    </a:cubicBezTo>
                    <a:cubicBezTo>
                      <a:pt x="475256" y="505716"/>
                      <a:pt x="364004" y="538768"/>
                      <a:pt x="346097" y="529529"/>
                    </a:cubicBezTo>
                    <a:cubicBezTo>
                      <a:pt x="328190" y="520289"/>
                      <a:pt x="81016" y="311882"/>
                      <a:pt x="8341" y="196630"/>
                    </a:cubicBezTo>
                    <a:cubicBezTo>
                      <a:pt x="-64335" y="81377"/>
                      <a:pt x="358099" y="19179"/>
                      <a:pt x="493354" y="15941"/>
                    </a:cubicBezTo>
                    <a:cubicBezTo>
                      <a:pt x="547456" y="14607"/>
                      <a:pt x="608702" y="-11777"/>
                      <a:pt x="634990" y="6320"/>
                    </a:cubicBezTo>
                    <a:cubicBezTo>
                      <a:pt x="650802" y="17084"/>
                      <a:pt x="657565" y="86711"/>
                      <a:pt x="654326" y="115667"/>
                    </a:cubicBezTo>
                    <a:close/>
                  </a:path>
                </a:pathLst>
              </a:custGeom>
              <a:solidFill>
                <a:srgbClr val="A468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0830FD43-882C-4770-8270-CB48C28ECB9D}"/>
                </a:ext>
              </a:extLst>
            </p:cNvPr>
            <p:cNvSpPr/>
            <p:nvPr/>
          </p:nvSpPr>
          <p:spPr>
            <a:xfrm>
              <a:off x="7724726" y="-1175127"/>
              <a:ext cx="469942" cy="670249"/>
            </a:xfrm>
            <a:custGeom>
              <a:avLst/>
              <a:gdLst>
                <a:gd name="connsiteX0" fmla="*/ 196054 w 469942"/>
                <a:gd name="connsiteY0" fmla="*/ 998 h 670249"/>
                <a:gd name="connsiteX1" fmla="*/ 16508 w 469942"/>
                <a:gd name="connsiteY1" fmla="*/ 101487 h 670249"/>
                <a:gd name="connsiteX2" fmla="*/ 4316 w 469942"/>
                <a:gd name="connsiteY2" fmla="*/ 278747 h 670249"/>
                <a:gd name="connsiteX3" fmla="*/ 78325 w 469942"/>
                <a:gd name="connsiteY3" fmla="*/ 645364 h 670249"/>
                <a:gd name="connsiteX4" fmla="*/ 274349 w 469942"/>
                <a:gd name="connsiteY4" fmla="*/ 656985 h 670249"/>
                <a:gd name="connsiteX5" fmla="*/ 467421 w 469942"/>
                <a:gd name="connsiteY5" fmla="*/ 658223 h 670249"/>
                <a:gd name="connsiteX6" fmla="*/ 435989 w 469942"/>
                <a:gd name="connsiteY6" fmla="*/ 495917 h 670249"/>
                <a:gd name="connsiteX7" fmla="*/ 380553 w 469942"/>
                <a:gd name="connsiteY7" fmla="*/ 249791 h 670249"/>
                <a:gd name="connsiteX8" fmla="*/ 196054 w 469942"/>
                <a:gd name="connsiteY8" fmla="*/ 998 h 67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9942" h="670249">
                  <a:moveTo>
                    <a:pt x="196054" y="998"/>
                  </a:moveTo>
                  <a:cubicBezTo>
                    <a:pt x="154144" y="-8337"/>
                    <a:pt x="37939" y="49575"/>
                    <a:pt x="16508" y="101487"/>
                  </a:cubicBezTo>
                  <a:cubicBezTo>
                    <a:pt x="-4924" y="153493"/>
                    <a:pt x="-1304" y="234265"/>
                    <a:pt x="4316" y="278747"/>
                  </a:cubicBezTo>
                  <a:cubicBezTo>
                    <a:pt x="17079" y="380855"/>
                    <a:pt x="78325" y="645364"/>
                    <a:pt x="78325" y="645364"/>
                  </a:cubicBezTo>
                  <a:cubicBezTo>
                    <a:pt x="78325" y="645364"/>
                    <a:pt x="216342" y="636411"/>
                    <a:pt x="274349" y="656985"/>
                  </a:cubicBezTo>
                  <a:cubicBezTo>
                    <a:pt x="332357" y="677559"/>
                    <a:pt x="456753" y="671177"/>
                    <a:pt x="467421" y="658223"/>
                  </a:cubicBezTo>
                  <a:cubicBezTo>
                    <a:pt x="478184" y="645174"/>
                    <a:pt x="451991" y="574022"/>
                    <a:pt x="435989" y="495917"/>
                  </a:cubicBezTo>
                  <a:cubicBezTo>
                    <a:pt x="417129" y="403429"/>
                    <a:pt x="390269" y="296749"/>
                    <a:pt x="380553" y="249791"/>
                  </a:cubicBezTo>
                  <a:cubicBezTo>
                    <a:pt x="356264" y="131776"/>
                    <a:pt x="278636" y="19286"/>
                    <a:pt x="196054" y="998"/>
                  </a:cubicBezTo>
                  <a:close/>
                </a:path>
              </a:pathLst>
            </a:custGeom>
            <a:solidFill>
              <a:srgbClr val="667C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21" name="图形 669">
              <a:extLst>
                <a:ext uri="{FF2B5EF4-FFF2-40B4-BE49-F238E27FC236}">
                  <a16:creationId xmlns:a16="http://schemas.microsoft.com/office/drawing/2014/main" id="{30CBD80F-0B1D-463F-8539-C7AF54BB062A}"/>
                </a:ext>
              </a:extLst>
            </p:cNvPr>
            <p:cNvGrpSpPr/>
            <p:nvPr/>
          </p:nvGrpSpPr>
          <p:grpSpPr>
            <a:xfrm>
              <a:off x="7514339" y="-1049622"/>
              <a:ext cx="543689" cy="490854"/>
              <a:chOff x="7514339" y="-1049622"/>
              <a:chExt cx="543689" cy="490854"/>
            </a:xfrm>
          </p:grpSpPr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CFA985BC-37E6-43C4-8AE3-57E15D2AD329}"/>
                  </a:ext>
                </a:extLst>
              </p:cNvPr>
              <p:cNvSpPr/>
              <p:nvPr/>
            </p:nvSpPr>
            <p:spPr>
              <a:xfrm>
                <a:off x="7693032" y="-870766"/>
                <a:ext cx="350334" cy="311999"/>
              </a:xfrm>
              <a:custGeom>
                <a:avLst/>
                <a:gdLst>
                  <a:gd name="connsiteX0" fmla="*/ 350334 w 350334"/>
                  <a:gd name="connsiteY0" fmla="*/ 9057 h 311999"/>
                  <a:gd name="connsiteX1" fmla="*/ 286517 w 350334"/>
                  <a:gd name="connsiteY1" fmla="*/ 8 h 311999"/>
                  <a:gd name="connsiteX2" fmla="*/ 225557 w 350334"/>
                  <a:gd name="connsiteY2" fmla="*/ 12962 h 311999"/>
                  <a:gd name="connsiteX3" fmla="*/ 207459 w 350334"/>
                  <a:gd name="connsiteY3" fmla="*/ 176316 h 311999"/>
                  <a:gd name="connsiteX4" fmla="*/ 5 w 350334"/>
                  <a:gd name="connsiteY4" fmla="*/ 183460 h 311999"/>
                  <a:gd name="connsiteX5" fmla="*/ 1910 w 350334"/>
                  <a:gd name="connsiteY5" fmla="*/ 259564 h 311999"/>
                  <a:gd name="connsiteX6" fmla="*/ 303090 w 350334"/>
                  <a:gd name="connsiteY6" fmla="*/ 295569 h 311999"/>
                  <a:gd name="connsiteX7" fmla="*/ 350334 w 350334"/>
                  <a:gd name="connsiteY7" fmla="*/ 9057 h 31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334" h="311999">
                    <a:moveTo>
                      <a:pt x="350334" y="9057"/>
                    </a:moveTo>
                    <a:cubicBezTo>
                      <a:pt x="350334" y="9057"/>
                      <a:pt x="318616" y="389"/>
                      <a:pt x="286517" y="8"/>
                    </a:cubicBezTo>
                    <a:cubicBezTo>
                      <a:pt x="254417" y="-373"/>
                      <a:pt x="225557" y="12962"/>
                      <a:pt x="225557" y="12962"/>
                    </a:cubicBezTo>
                    <a:cubicBezTo>
                      <a:pt x="225557" y="12962"/>
                      <a:pt x="228605" y="166219"/>
                      <a:pt x="207459" y="176316"/>
                    </a:cubicBezTo>
                    <a:cubicBezTo>
                      <a:pt x="190695" y="184412"/>
                      <a:pt x="54869" y="183936"/>
                      <a:pt x="5" y="183460"/>
                    </a:cubicBezTo>
                    <a:cubicBezTo>
                      <a:pt x="-186" y="209844"/>
                      <a:pt x="5624" y="233085"/>
                      <a:pt x="1910" y="259564"/>
                    </a:cubicBezTo>
                    <a:cubicBezTo>
                      <a:pt x="74395" y="278043"/>
                      <a:pt x="261371" y="341670"/>
                      <a:pt x="303090" y="295569"/>
                    </a:cubicBezTo>
                    <a:cubicBezTo>
                      <a:pt x="348905" y="244991"/>
                      <a:pt x="350334" y="9057"/>
                      <a:pt x="350334" y="905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23" name="图形 669">
                <a:extLst>
                  <a:ext uri="{FF2B5EF4-FFF2-40B4-BE49-F238E27FC236}">
                    <a16:creationId xmlns:a16="http://schemas.microsoft.com/office/drawing/2014/main" id="{55057802-4142-49B9-9E5C-BF33243A30A8}"/>
                  </a:ext>
                </a:extLst>
              </p:cNvPr>
              <p:cNvGrpSpPr/>
              <p:nvPr/>
            </p:nvGrpSpPr>
            <p:grpSpPr>
              <a:xfrm>
                <a:off x="7868436" y="-1049622"/>
                <a:ext cx="189592" cy="193688"/>
                <a:chOff x="7868436" y="-1049622"/>
                <a:chExt cx="189592" cy="193688"/>
              </a:xfrm>
              <a:solidFill>
                <a:srgbClr val="475138"/>
              </a:solidFill>
            </p:grpSpPr>
            <p:sp>
              <p:nvSpPr>
                <p:cNvPr id="724" name="任意多边形: 形状 723">
                  <a:extLst>
                    <a:ext uri="{FF2B5EF4-FFF2-40B4-BE49-F238E27FC236}">
                      <a16:creationId xmlns:a16="http://schemas.microsoft.com/office/drawing/2014/main" id="{3BFC1A75-192A-471C-9D05-9E180C7275C0}"/>
                    </a:ext>
                  </a:extLst>
                </p:cNvPr>
                <p:cNvSpPr/>
                <p:nvPr/>
              </p:nvSpPr>
              <p:spPr>
                <a:xfrm>
                  <a:off x="7868436" y="-1011053"/>
                  <a:ext cx="46195" cy="130998"/>
                </a:xfrm>
                <a:custGeom>
                  <a:avLst/>
                  <a:gdLst>
                    <a:gd name="connsiteX0" fmla="*/ 46057 w 46195"/>
                    <a:gd name="connsiteY0" fmla="*/ 127055 h 130998"/>
                    <a:gd name="connsiteX1" fmla="*/ 26722 w 46195"/>
                    <a:gd name="connsiteY1" fmla="*/ 68952 h 130998"/>
                    <a:gd name="connsiteX2" fmla="*/ 6719 w 46195"/>
                    <a:gd name="connsiteY2" fmla="*/ 2182 h 130998"/>
                    <a:gd name="connsiteX3" fmla="*/ 52 w 46195"/>
                    <a:gd name="connsiteY3" fmla="*/ 3420 h 130998"/>
                    <a:gd name="connsiteX4" fmla="*/ 40533 w 46195"/>
                    <a:gd name="connsiteY4" fmla="*/ 129722 h 130998"/>
                    <a:gd name="connsiteX5" fmla="*/ 46057 w 46195"/>
                    <a:gd name="connsiteY5" fmla="*/ 127055 h 13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195" h="130998">
                      <a:moveTo>
                        <a:pt x="46057" y="127055"/>
                      </a:moveTo>
                      <a:cubicBezTo>
                        <a:pt x="40628" y="107433"/>
                        <a:pt x="32818" y="88479"/>
                        <a:pt x="26722" y="68952"/>
                      </a:cubicBezTo>
                      <a:cubicBezTo>
                        <a:pt x="19768" y="46664"/>
                        <a:pt x="15006" y="23994"/>
                        <a:pt x="6719" y="2182"/>
                      </a:cubicBezTo>
                      <a:cubicBezTo>
                        <a:pt x="5385" y="-1247"/>
                        <a:pt x="-615" y="-485"/>
                        <a:pt x="52" y="3420"/>
                      </a:cubicBezTo>
                      <a:cubicBezTo>
                        <a:pt x="6624" y="44759"/>
                        <a:pt x="12529" y="96861"/>
                        <a:pt x="40533" y="129722"/>
                      </a:cubicBezTo>
                      <a:cubicBezTo>
                        <a:pt x="42819" y="132389"/>
                        <a:pt x="47010" y="130579"/>
                        <a:pt x="46057" y="12705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5" name="任意多边形: 形状 724">
                  <a:extLst>
                    <a:ext uri="{FF2B5EF4-FFF2-40B4-BE49-F238E27FC236}">
                      <a16:creationId xmlns:a16="http://schemas.microsoft.com/office/drawing/2014/main" id="{F704D37C-AD37-4A53-BA97-013CBFBE07DB}"/>
                    </a:ext>
                  </a:extLst>
                </p:cNvPr>
                <p:cNvSpPr/>
                <p:nvPr/>
              </p:nvSpPr>
              <p:spPr>
                <a:xfrm>
                  <a:off x="7911921" y="-1049622"/>
                  <a:ext cx="146107" cy="193688"/>
                </a:xfrm>
                <a:custGeom>
                  <a:avLst/>
                  <a:gdLst>
                    <a:gd name="connsiteX0" fmla="*/ 78772 w 146107"/>
                    <a:gd name="connsiteY0" fmla="*/ 175 h 193688"/>
                    <a:gd name="connsiteX1" fmla="*/ 75153 w 146107"/>
                    <a:gd name="connsiteY1" fmla="*/ 5604 h 193688"/>
                    <a:gd name="connsiteX2" fmla="*/ 115062 w 146107"/>
                    <a:gd name="connsiteY2" fmla="*/ 85995 h 193688"/>
                    <a:gd name="connsiteX3" fmla="*/ 134779 w 146107"/>
                    <a:gd name="connsiteY3" fmla="*/ 184483 h 193688"/>
                    <a:gd name="connsiteX4" fmla="*/ 74962 w 146107"/>
                    <a:gd name="connsiteY4" fmla="*/ 176768 h 193688"/>
                    <a:gd name="connsiteX5" fmla="*/ 4858 w 146107"/>
                    <a:gd name="connsiteY5" fmla="*/ 181531 h 193688"/>
                    <a:gd name="connsiteX6" fmla="*/ 4096 w 146107"/>
                    <a:gd name="connsiteY6" fmla="*/ 192008 h 193688"/>
                    <a:gd name="connsiteX7" fmla="*/ 68771 w 146107"/>
                    <a:gd name="connsiteY7" fmla="*/ 190675 h 193688"/>
                    <a:gd name="connsiteX8" fmla="*/ 134874 w 146107"/>
                    <a:gd name="connsiteY8" fmla="*/ 192199 h 193688"/>
                    <a:gd name="connsiteX9" fmla="*/ 137541 w 146107"/>
                    <a:gd name="connsiteY9" fmla="*/ 188579 h 193688"/>
                    <a:gd name="connsiteX10" fmla="*/ 143257 w 146107"/>
                    <a:gd name="connsiteY10" fmla="*/ 185531 h 193688"/>
                    <a:gd name="connsiteX11" fmla="*/ 128397 w 146107"/>
                    <a:gd name="connsiteY11" fmla="*/ 69612 h 193688"/>
                    <a:gd name="connsiteX12" fmla="*/ 78772 w 146107"/>
                    <a:gd name="connsiteY12" fmla="*/ 175 h 19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6107" h="193688">
                      <a:moveTo>
                        <a:pt x="78772" y="175"/>
                      </a:moveTo>
                      <a:cubicBezTo>
                        <a:pt x="75534" y="-873"/>
                        <a:pt x="72105" y="3032"/>
                        <a:pt x="75153" y="5604"/>
                      </a:cubicBezTo>
                      <a:cubicBezTo>
                        <a:pt x="94679" y="21130"/>
                        <a:pt x="107157" y="63040"/>
                        <a:pt x="115062" y="85995"/>
                      </a:cubicBezTo>
                      <a:cubicBezTo>
                        <a:pt x="126016" y="117999"/>
                        <a:pt x="126302" y="152003"/>
                        <a:pt x="134779" y="184483"/>
                      </a:cubicBezTo>
                      <a:cubicBezTo>
                        <a:pt x="118015" y="174482"/>
                        <a:pt x="93917" y="176482"/>
                        <a:pt x="74962" y="176768"/>
                      </a:cubicBezTo>
                      <a:cubicBezTo>
                        <a:pt x="52102" y="177149"/>
                        <a:pt x="27337" y="177435"/>
                        <a:pt x="4858" y="181531"/>
                      </a:cubicBezTo>
                      <a:cubicBezTo>
                        <a:pt x="-571" y="182483"/>
                        <a:pt x="-2286" y="191151"/>
                        <a:pt x="4096" y="192008"/>
                      </a:cubicBezTo>
                      <a:cubicBezTo>
                        <a:pt x="25337" y="194580"/>
                        <a:pt x="47435" y="191246"/>
                        <a:pt x="68771" y="190675"/>
                      </a:cubicBezTo>
                      <a:cubicBezTo>
                        <a:pt x="90583" y="190103"/>
                        <a:pt x="113634" y="196485"/>
                        <a:pt x="134874" y="192199"/>
                      </a:cubicBezTo>
                      <a:cubicBezTo>
                        <a:pt x="136970" y="191818"/>
                        <a:pt x="137637" y="190198"/>
                        <a:pt x="137541" y="188579"/>
                      </a:cubicBezTo>
                      <a:cubicBezTo>
                        <a:pt x="139732" y="189341"/>
                        <a:pt x="142685" y="188198"/>
                        <a:pt x="143257" y="185531"/>
                      </a:cubicBezTo>
                      <a:cubicBezTo>
                        <a:pt x="150876" y="147241"/>
                        <a:pt x="142304" y="105616"/>
                        <a:pt x="128397" y="69612"/>
                      </a:cubicBezTo>
                      <a:cubicBezTo>
                        <a:pt x="118968" y="45228"/>
                        <a:pt x="105918" y="9223"/>
                        <a:pt x="78772" y="17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6F46CDF4-966D-4B3E-8BC7-509D1081521F}"/>
                  </a:ext>
                </a:extLst>
              </p:cNvPr>
              <p:cNvSpPr/>
              <p:nvPr/>
            </p:nvSpPr>
            <p:spPr>
              <a:xfrm>
                <a:off x="7514339" y="-728601"/>
                <a:ext cx="211905" cy="156649"/>
              </a:xfrm>
              <a:custGeom>
                <a:avLst/>
                <a:gdLst>
                  <a:gd name="connsiteX0" fmla="*/ 128025 w 211905"/>
                  <a:gd name="connsiteY0" fmla="*/ 7481 h 156649"/>
                  <a:gd name="connsiteX1" fmla="*/ 27346 w 211905"/>
                  <a:gd name="connsiteY1" fmla="*/ 29674 h 156649"/>
                  <a:gd name="connsiteX2" fmla="*/ 16392 w 211905"/>
                  <a:gd name="connsiteY2" fmla="*/ 146736 h 156649"/>
                  <a:gd name="connsiteX3" fmla="*/ 67923 w 211905"/>
                  <a:gd name="connsiteY3" fmla="*/ 154071 h 156649"/>
                  <a:gd name="connsiteX4" fmla="*/ 92783 w 211905"/>
                  <a:gd name="connsiteY4" fmla="*/ 145974 h 156649"/>
                  <a:gd name="connsiteX5" fmla="*/ 136312 w 211905"/>
                  <a:gd name="connsiteY5" fmla="*/ 111875 h 156649"/>
                  <a:gd name="connsiteX6" fmla="*/ 187176 w 211905"/>
                  <a:gd name="connsiteY6" fmla="*/ 122448 h 156649"/>
                  <a:gd name="connsiteX7" fmla="*/ 210988 w 211905"/>
                  <a:gd name="connsiteY7" fmla="*/ 41580 h 156649"/>
                  <a:gd name="connsiteX8" fmla="*/ 128025 w 211905"/>
                  <a:gd name="connsiteY8" fmla="*/ 7481 h 156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905" h="156649">
                    <a:moveTo>
                      <a:pt x="128025" y="7481"/>
                    </a:moveTo>
                    <a:cubicBezTo>
                      <a:pt x="94402" y="-6140"/>
                      <a:pt x="63827" y="-2520"/>
                      <a:pt x="27346" y="29674"/>
                    </a:cubicBezTo>
                    <a:cubicBezTo>
                      <a:pt x="-9135" y="61869"/>
                      <a:pt x="-5229" y="138926"/>
                      <a:pt x="16392" y="146736"/>
                    </a:cubicBezTo>
                    <a:cubicBezTo>
                      <a:pt x="37919" y="154547"/>
                      <a:pt x="59064" y="148927"/>
                      <a:pt x="67923" y="154071"/>
                    </a:cubicBezTo>
                    <a:cubicBezTo>
                      <a:pt x="76781" y="159214"/>
                      <a:pt x="80686" y="156738"/>
                      <a:pt x="92783" y="145974"/>
                    </a:cubicBezTo>
                    <a:cubicBezTo>
                      <a:pt x="104975" y="135211"/>
                      <a:pt x="101832" y="118066"/>
                      <a:pt x="136312" y="111875"/>
                    </a:cubicBezTo>
                    <a:cubicBezTo>
                      <a:pt x="170697" y="105779"/>
                      <a:pt x="155267" y="122353"/>
                      <a:pt x="187176" y="122448"/>
                    </a:cubicBezTo>
                    <a:cubicBezTo>
                      <a:pt x="219084" y="122448"/>
                      <a:pt x="210988" y="41580"/>
                      <a:pt x="210988" y="41580"/>
                    </a:cubicBezTo>
                    <a:cubicBezTo>
                      <a:pt x="210988" y="41580"/>
                      <a:pt x="161649" y="21102"/>
                      <a:pt x="128025" y="748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27" name="图形 669">
              <a:extLst>
                <a:ext uri="{FF2B5EF4-FFF2-40B4-BE49-F238E27FC236}">
                  <a16:creationId xmlns:a16="http://schemas.microsoft.com/office/drawing/2014/main" id="{1D93EA5D-62B4-4A11-9CEE-FE327F7703DB}"/>
                </a:ext>
              </a:extLst>
            </p:cNvPr>
            <p:cNvGrpSpPr/>
            <p:nvPr/>
          </p:nvGrpSpPr>
          <p:grpSpPr>
            <a:xfrm>
              <a:off x="7623029" y="-1636649"/>
              <a:ext cx="409050" cy="560443"/>
              <a:chOff x="7623029" y="-1636649"/>
              <a:chExt cx="409050" cy="560443"/>
            </a:xfrm>
          </p:grpSpPr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018E82C5-F931-4202-AF0F-9B2E479359C9}"/>
                  </a:ext>
                </a:extLst>
              </p:cNvPr>
              <p:cNvSpPr/>
              <p:nvPr/>
            </p:nvSpPr>
            <p:spPr>
              <a:xfrm>
                <a:off x="7773904" y="-1237185"/>
                <a:ext cx="142063" cy="160979"/>
              </a:xfrm>
              <a:custGeom>
                <a:avLst/>
                <a:gdLst>
                  <a:gd name="connsiteX0" fmla="*/ 0 w 142063"/>
                  <a:gd name="connsiteY0" fmla="*/ 42863 h 160979"/>
                  <a:gd name="connsiteX1" fmla="*/ 26670 w 142063"/>
                  <a:gd name="connsiteY1" fmla="*/ 143066 h 160979"/>
                  <a:gd name="connsiteX2" fmla="*/ 98869 w 142063"/>
                  <a:gd name="connsiteY2" fmla="*/ 155162 h 160979"/>
                  <a:gd name="connsiteX3" fmla="*/ 139351 w 142063"/>
                  <a:gd name="connsiteY3" fmla="*/ 75628 h 160979"/>
                  <a:gd name="connsiteX4" fmla="*/ 110014 w 142063"/>
                  <a:gd name="connsiteY4" fmla="*/ 0 h 160979"/>
                  <a:gd name="connsiteX5" fmla="*/ 0 w 142063"/>
                  <a:gd name="connsiteY5" fmla="*/ 42863 h 160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063" h="160979">
                    <a:moveTo>
                      <a:pt x="0" y="42863"/>
                    </a:moveTo>
                    <a:lnTo>
                      <a:pt x="26670" y="143066"/>
                    </a:lnTo>
                    <a:cubicBezTo>
                      <a:pt x="26670" y="143066"/>
                      <a:pt x="63627" y="173355"/>
                      <a:pt x="98869" y="155162"/>
                    </a:cubicBezTo>
                    <a:cubicBezTo>
                      <a:pt x="134017" y="136970"/>
                      <a:pt x="148590" y="103918"/>
                      <a:pt x="139351" y="75628"/>
                    </a:cubicBezTo>
                    <a:cubicBezTo>
                      <a:pt x="130111" y="47339"/>
                      <a:pt x="110014" y="0"/>
                      <a:pt x="110014" y="0"/>
                    </a:cubicBezTo>
                    <a:lnTo>
                      <a:pt x="0" y="42863"/>
                    </a:ln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886EE678-D19F-4EA6-8642-60C4AD4E2EFC}"/>
                  </a:ext>
                </a:extLst>
              </p:cNvPr>
              <p:cNvSpPr/>
              <p:nvPr/>
            </p:nvSpPr>
            <p:spPr>
              <a:xfrm>
                <a:off x="7639611" y="-1602041"/>
                <a:ext cx="312395" cy="434549"/>
              </a:xfrm>
              <a:custGeom>
                <a:avLst/>
                <a:gdLst>
                  <a:gd name="connsiteX0" fmla="*/ 1419 w 312395"/>
                  <a:gd name="connsiteY0" fmla="*/ 174928 h 434549"/>
                  <a:gd name="connsiteX1" fmla="*/ 106289 w 312395"/>
                  <a:gd name="connsiteY1" fmla="*/ 430103 h 434549"/>
                  <a:gd name="connsiteX2" fmla="*/ 311934 w 312395"/>
                  <a:gd name="connsiteY2" fmla="*/ 233411 h 434549"/>
                  <a:gd name="connsiteX3" fmla="*/ 175441 w 312395"/>
                  <a:gd name="connsiteY3" fmla="*/ 811 h 434549"/>
                  <a:gd name="connsiteX4" fmla="*/ 1419 w 312395"/>
                  <a:gd name="connsiteY4" fmla="*/ 174928 h 43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395" h="434549">
                    <a:moveTo>
                      <a:pt x="1419" y="174928"/>
                    </a:moveTo>
                    <a:cubicBezTo>
                      <a:pt x="-6296" y="272083"/>
                      <a:pt x="15897" y="407814"/>
                      <a:pt x="106289" y="430103"/>
                    </a:cubicBezTo>
                    <a:cubicBezTo>
                      <a:pt x="196682" y="452391"/>
                      <a:pt x="306124" y="391526"/>
                      <a:pt x="311934" y="233411"/>
                    </a:cubicBezTo>
                    <a:cubicBezTo>
                      <a:pt x="317745" y="75296"/>
                      <a:pt x="268405" y="-9286"/>
                      <a:pt x="175441" y="811"/>
                    </a:cubicBezTo>
                    <a:cubicBezTo>
                      <a:pt x="82382" y="10907"/>
                      <a:pt x="9135" y="77773"/>
                      <a:pt x="1419" y="174928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EFC74975-F94A-4F3F-9365-307620655F11}"/>
                  </a:ext>
                </a:extLst>
              </p:cNvPr>
              <p:cNvSpPr/>
              <p:nvPr/>
            </p:nvSpPr>
            <p:spPr>
              <a:xfrm>
                <a:off x="7802662" y="-1375972"/>
                <a:ext cx="35067" cy="35067"/>
              </a:xfrm>
              <a:custGeom>
                <a:avLst/>
                <a:gdLst>
                  <a:gd name="connsiteX0" fmla="*/ 35060 w 35067"/>
                  <a:gd name="connsiteY0" fmla="*/ 16962 h 35067"/>
                  <a:gd name="connsiteX1" fmla="*/ 18105 w 35067"/>
                  <a:gd name="connsiteY1" fmla="*/ 35060 h 35067"/>
                  <a:gd name="connsiteX2" fmla="*/ 8 w 35067"/>
                  <a:gd name="connsiteY2" fmla="*/ 18105 h 35067"/>
                  <a:gd name="connsiteX3" fmla="*/ 16962 w 35067"/>
                  <a:gd name="connsiteY3" fmla="*/ 8 h 35067"/>
                  <a:gd name="connsiteX4" fmla="*/ 35060 w 35067"/>
                  <a:gd name="connsiteY4" fmla="*/ 16962 h 3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67">
                    <a:moveTo>
                      <a:pt x="35060" y="16962"/>
                    </a:moveTo>
                    <a:cubicBezTo>
                      <a:pt x="35346" y="26678"/>
                      <a:pt x="27726" y="34774"/>
                      <a:pt x="18105" y="35060"/>
                    </a:cubicBezTo>
                    <a:cubicBezTo>
                      <a:pt x="8390" y="35346"/>
                      <a:pt x="294" y="27726"/>
                      <a:pt x="8" y="18105"/>
                    </a:cubicBezTo>
                    <a:cubicBezTo>
                      <a:pt x="-278" y="8390"/>
                      <a:pt x="7342" y="294"/>
                      <a:pt x="16962" y="8"/>
                    </a:cubicBezTo>
                    <a:cubicBezTo>
                      <a:pt x="26678" y="-278"/>
                      <a:pt x="34774" y="7247"/>
                      <a:pt x="35060" y="16962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EC067DE4-A837-4E98-B337-226C88E7FC1F}"/>
                  </a:ext>
                </a:extLst>
              </p:cNvPr>
              <p:cNvSpPr/>
              <p:nvPr/>
            </p:nvSpPr>
            <p:spPr>
              <a:xfrm>
                <a:off x="7674741" y="-1366548"/>
                <a:ext cx="35067" cy="35073"/>
              </a:xfrm>
              <a:custGeom>
                <a:avLst/>
                <a:gdLst>
                  <a:gd name="connsiteX0" fmla="*/ 35060 w 35067"/>
                  <a:gd name="connsiteY0" fmla="*/ 16968 h 35073"/>
                  <a:gd name="connsiteX1" fmla="*/ 18105 w 35067"/>
                  <a:gd name="connsiteY1" fmla="*/ 35066 h 35073"/>
                  <a:gd name="connsiteX2" fmla="*/ 8 w 35067"/>
                  <a:gd name="connsiteY2" fmla="*/ 18111 h 35073"/>
                  <a:gd name="connsiteX3" fmla="*/ 16962 w 35067"/>
                  <a:gd name="connsiteY3" fmla="*/ 14 h 35073"/>
                  <a:gd name="connsiteX4" fmla="*/ 35060 w 35067"/>
                  <a:gd name="connsiteY4" fmla="*/ 16968 h 35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73">
                    <a:moveTo>
                      <a:pt x="35060" y="16968"/>
                    </a:moveTo>
                    <a:cubicBezTo>
                      <a:pt x="35346" y="26684"/>
                      <a:pt x="27726" y="34780"/>
                      <a:pt x="18105" y="35066"/>
                    </a:cubicBezTo>
                    <a:cubicBezTo>
                      <a:pt x="8390" y="35351"/>
                      <a:pt x="294" y="27731"/>
                      <a:pt x="8" y="18111"/>
                    </a:cubicBezTo>
                    <a:cubicBezTo>
                      <a:pt x="-278" y="8396"/>
                      <a:pt x="7342" y="299"/>
                      <a:pt x="16962" y="14"/>
                    </a:cubicBezTo>
                    <a:cubicBezTo>
                      <a:pt x="26678" y="-367"/>
                      <a:pt x="34774" y="7253"/>
                      <a:pt x="35060" y="16968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494A2CFC-8EF2-4DA4-8448-6DDBC6477FDC}"/>
                  </a:ext>
                </a:extLst>
              </p:cNvPr>
              <p:cNvSpPr/>
              <p:nvPr/>
            </p:nvSpPr>
            <p:spPr>
              <a:xfrm>
                <a:off x="7623029" y="-1636649"/>
                <a:ext cx="409050" cy="246517"/>
              </a:xfrm>
              <a:custGeom>
                <a:avLst/>
                <a:gdLst>
                  <a:gd name="connsiteX0" fmla="*/ 407288 w 409050"/>
                  <a:gd name="connsiteY0" fmla="*/ 112571 h 246517"/>
                  <a:gd name="connsiteX1" fmla="*/ 404145 w 409050"/>
                  <a:gd name="connsiteY1" fmla="*/ 92759 h 246517"/>
                  <a:gd name="connsiteX2" fmla="*/ 343566 w 409050"/>
                  <a:gd name="connsiteY2" fmla="*/ 56183 h 246517"/>
                  <a:gd name="connsiteX3" fmla="*/ 350614 w 409050"/>
                  <a:gd name="connsiteY3" fmla="*/ 36752 h 246517"/>
                  <a:gd name="connsiteX4" fmla="*/ 174402 w 409050"/>
                  <a:gd name="connsiteY4" fmla="*/ 13225 h 246517"/>
                  <a:gd name="connsiteX5" fmla="*/ 168496 w 409050"/>
                  <a:gd name="connsiteY5" fmla="*/ 12463 h 246517"/>
                  <a:gd name="connsiteX6" fmla="*/ 64865 w 409050"/>
                  <a:gd name="connsiteY6" fmla="*/ 39038 h 246517"/>
                  <a:gd name="connsiteX7" fmla="*/ 61817 w 409050"/>
                  <a:gd name="connsiteY7" fmla="*/ 46467 h 246517"/>
                  <a:gd name="connsiteX8" fmla="*/ 380 w 409050"/>
                  <a:gd name="connsiteY8" fmla="*/ 111047 h 246517"/>
                  <a:gd name="connsiteX9" fmla="*/ 12001 w 409050"/>
                  <a:gd name="connsiteY9" fmla="*/ 139431 h 246517"/>
                  <a:gd name="connsiteX10" fmla="*/ 74580 w 409050"/>
                  <a:gd name="connsiteY10" fmla="*/ 196391 h 246517"/>
                  <a:gd name="connsiteX11" fmla="*/ 175545 w 409050"/>
                  <a:gd name="connsiteY11" fmla="*/ 194486 h 246517"/>
                  <a:gd name="connsiteX12" fmla="*/ 236315 w 409050"/>
                  <a:gd name="connsiteY12" fmla="*/ 194676 h 246517"/>
                  <a:gd name="connsiteX13" fmla="*/ 249173 w 409050"/>
                  <a:gd name="connsiteY13" fmla="*/ 198486 h 246517"/>
                  <a:gd name="connsiteX14" fmla="*/ 264890 w 409050"/>
                  <a:gd name="connsiteY14" fmla="*/ 219441 h 246517"/>
                  <a:gd name="connsiteX15" fmla="*/ 291750 w 409050"/>
                  <a:gd name="connsiteY15" fmla="*/ 240396 h 246517"/>
                  <a:gd name="connsiteX16" fmla="*/ 324040 w 409050"/>
                  <a:gd name="connsiteY16" fmla="*/ 239349 h 246517"/>
                  <a:gd name="connsiteX17" fmla="*/ 333946 w 409050"/>
                  <a:gd name="connsiteY17" fmla="*/ 201058 h 246517"/>
                  <a:gd name="connsiteX18" fmla="*/ 340423 w 409050"/>
                  <a:gd name="connsiteY18" fmla="*/ 197820 h 246517"/>
                  <a:gd name="connsiteX19" fmla="*/ 393763 w 409050"/>
                  <a:gd name="connsiteY19" fmla="*/ 173817 h 246517"/>
                  <a:gd name="connsiteX20" fmla="*/ 396525 w 409050"/>
                  <a:gd name="connsiteY20" fmla="*/ 169340 h 246517"/>
                  <a:gd name="connsiteX21" fmla="*/ 394334 w 409050"/>
                  <a:gd name="connsiteY21" fmla="*/ 125906 h 246517"/>
                  <a:gd name="connsiteX22" fmla="*/ 407288 w 409050"/>
                  <a:gd name="connsiteY22" fmla="*/ 112571 h 246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09050" h="246517">
                    <a:moveTo>
                      <a:pt x="407288" y="112571"/>
                    </a:moveTo>
                    <a:cubicBezTo>
                      <a:pt x="410241" y="105427"/>
                      <a:pt x="409670" y="98474"/>
                      <a:pt x="404145" y="92759"/>
                    </a:cubicBezTo>
                    <a:cubicBezTo>
                      <a:pt x="389286" y="77519"/>
                      <a:pt x="366617" y="63327"/>
                      <a:pt x="343566" y="56183"/>
                    </a:cubicBezTo>
                    <a:cubicBezTo>
                      <a:pt x="349948" y="52182"/>
                      <a:pt x="352901" y="43896"/>
                      <a:pt x="350614" y="36752"/>
                    </a:cubicBezTo>
                    <a:cubicBezTo>
                      <a:pt x="333660" y="-16874"/>
                      <a:pt x="234695" y="366"/>
                      <a:pt x="174402" y="13225"/>
                    </a:cubicBezTo>
                    <a:cubicBezTo>
                      <a:pt x="172402" y="12939"/>
                      <a:pt x="170402" y="12654"/>
                      <a:pt x="168496" y="12463"/>
                    </a:cubicBezTo>
                    <a:cubicBezTo>
                      <a:pt x="133540" y="8844"/>
                      <a:pt x="86391" y="6558"/>
                      <a:pt x="64865" y="39038"/>
                    </a:cubicBezTo>
                    <a:cubicBezTo>
                      <a:pt x="63340" y="41324"/>
                      <a:pt x="62388" y="43800"/>
                      <a:pt x="61817" y="46467"/>
                    </a:cubicBezTo>
                    <a:cubicBezTo>
                      <a:pt x="30289" y="57135"/>
                      <a:pt x="-4001" y="78662"/>
                      <a:pt x="380" y="111047"/>
                    </a:cubicBezTo>
                    <a:cubicBezTo>
                      <a:pt x="2000" y="122858"/>
                      <a:pt x="6095" y="132097"/>
                      <a:pt x="12001" y="139431"/>
                    </a:cubicBezTo>
                    <a:cubicBezTo>
                      <a:pt x="-191" y="173340"/>
                      <a:pt x="38766" y="193533"/>
                      <a:pt x="74580" y="196391"/>
                    </a:cubicBezTo>
                    <a:cubicBezTo>
                      <a:pt x="107536" y="199058"/>
                      <a:pt x="142398" y="193914"/>
                      <a:pt x="175545" y="194486"/>
                    </a:cubicBezTo>
                    <a:cubicBezTo>
                      <a:pt x="195167" y="194772"/>
                      <a:pt x="216026" y="196200"/>
                      <a:pt x="236315" y="194676"/>
                    </a:cubicBezTo>
                    <a:cubicBezTo>
                      <a:pt x="240601" y="195915"/>
                      <a:pt x="244887" y="197248"/>
                      <a:pt x="249173" y="198486"/>
                    </a:cubicBezTo>
                    <a:cubicBezTo>
                      <a:pt x="253459" y="206106"/>
                      <a:pt x="258508" y="212964"/>
                      <a:pt x="264890" y="219441"/>
                    </a:cubicBezTo>
                    <a:cubicBezTo>
                      <a:pt x="273081" y="227633"/>
                      <a:pt x="283178" y="232967"/>
                      <a:pt x="291750" y="240396"/>
                    </a:cubicBezTo>
                    <a:cubicBezTo>
                      <a:pt x="300418" y="247921"/>
                      <a:pt x="316325" y="249540"/>
                      <a:pt x="324040" y="239349"/>
                    </a:cubicBezTo>
                    <a:cubicBezTo>
                      <a:pt x="332136" y="228776"/>
                      <a:pt x="334994" y="214869"/>
                      <a:pt x="333946" y="201058"/>
                    </a:cubicBezTo>
                    <a:cubicBezTo>
                      <a:pt x="336136" y="200106"/>
                      <a:pt x="338232" y="198867"/>
                      <a:pt x="340423" y="197820"/>
                    </a:cubicBezTo>
                    <a:cubicBezTo>
                      <a:pt x="360616" y="197058"/>
                      <a:pt x="381856" y="189914"/>
                      <a:pt x="393763" y="173817"/>
                    </a:cubicBezTo>
                    <a:cubicBezTo>
                      <a:pt x="394810" y="172388"/>
                      <a:pt x="395668" y="170864"/>
                      <a:pt x="396525" y="169340"/>
                    </a:cubicBezTo>
                    <a:cubicBezTo>
                      <a:pt x="409670" y="155529"/>
                      <a:pt x="404812" y="139622"/>
                      <a:pt x="394334" y="125906"/>
                    </a:cubicBezTo>
                    <a:cubicBezTo>
                      <a:pt x="400145" y="122763"/>
                      <a:pt x="404812" y="118476"/>
                      <a:pt x="407288" y="112571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54272B8A-ADDF-4411-9EE5-D5F4B2EA65B3}"/>
                  </a:ext>
                </a:extLst>
              </p:cNvPr>
              <p:cNvSpPr/>
              <p:nvPr/>
            </p:nvSpPr>
            <p:spPr>
              <a:xfrm>
                <a:off x="7921755" y="-1442387"/>
                <a:ext cx="66338" cy="125577"/>
              </a:xfrm>
              <a:custGeom>
                <a:avLst/>
                <a:gdLst>
                  <a:gd name="connsiteX0" fmla="*/ 263 w 66338"/>
                  <a:gd name="connsiteY0" fmla="*/ 42134 h 125577"/>
                  <a:gd name="connsiteX1" fmla="*/ 60557 w 66338"/>
                  <a:gd name="connsiteY1" fmla="*/ 11940 h 125577"/>
                  <a:gd name="connsiteX2" fmla="*/ 27410 w 66338"/>
                  <a:gd name="connsiteY2" fmla="*/ 123954 h 125577"/>
                  <a:gd name="connsiteX3" fmla="*/ 263 w 66338"/>
                  <a:gd name="connsiteY3" fmla="*/ 42134 h 12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338" h="125577">
                    <a:moveTo>
                      <a:pt x="263" y="42134"/>
                    </a:moveTo>
                    <a:cubicBezTo>
                      <a:pt x="263" y="42134"/>
                      <a:pt x="45221" y="-27112"/>
                      <a:pt x="60557" y="11940"/>
                    </a:cubicBezTo>
                    <a:cubicBezTo>
                      <a:pt x="75892" y="50993"/>
                      <a:pt x="59318" y="108905"/>
                      <a:pt x="27410" y="123954"/>
                    </a:cubicBezTo>
                    <a:cubicBezTo>
                      <a:pt x="-4594" y="139194"/>
                      <a:pt x="263" y="42134"/>
                      <a:pt x="263" y="42134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4CD55BF9-5844-424E-986F-ADE8BE371BB1}"/>
                  </a:ext>
                </a:extLst>
              </p:cNvPr>
              <p:cNvSpPr/>
              <p:nvPr/>
            </p:nvSpPr>
            <p:spPr>
              <a:xfrm>
                <a:off x="7667062" y="-1406645"/>
                <a:ext cx="35993" cy="17347"/>
              </a:xfrm>
              <a:custGeom>
                <a:avLst/>
                <a:gdLst>
                  <a:gd name="connsiteX0" fmla="*/ 32738 w 35993"/>
                  <a:gd name="connsiteY0" fmla="*/ 4582 h 17347"/>
                  <a:gd name="connsiteX1" fmla="*/ 32357 w 35993"/>
                  <a:gd name="connsiteY1" fmla="*/ 4487 h 17347"/>
                  <a:gd name="connsiteX2" fmla="*/ 31404 w 35993"/>
                  <a:gd name="connsiteY2" fmla="*/ 3535 h 17347"/>
                  <a:gd name="connsiteX3" fmla="*/ 27023 w 35993"/>
                  <a:gd name="connsiteY3" fmla="*/ 1058 h 17347"/>
                  <a:gd name="connsiteX4" fmla="*/ 16260 w 35993"/>
                  <a:gd name="connsiteY4" fmla="*/ 106 h 17347"/>
                  <a:gd name="connsiteX5" fmla="*/ 448 w 35993"/>
                  <a:gd name="connsiteY5" fmla="*/ 9821 h 17347"/>
                  <a:gd name="connsiteX6" fmla="*/ 6354 w 35993"/>
                  <a:gd name="connsiteY6" fmla="*/ 17060 h 17347"/>
                  <a:gd name="connsiteX7" fmla="*/ 11307 w 35993"/>
                  <a:gd name="connsiteY7" fmla="*/ 17155 h 17347"/>
                  <a:gd name="connsiteX8" fmla="*/ 19689 w 35993"/>
                  <a:gd name="connsiteY8" fmla="*/ 16965 h 17347"/>
                  <a:gd name="connsiteX9" fmla="*/ 27499 w 35993"/>
                  <a:gd name="connsiteY9" fmla="*/ 16012 h 17347"/>
                  <a:gd name="connsiteX10" fmla="*/ 31785 w 35993"/>
                  <a:gd name="connsiteY10" fmla="*/ 13536 h 17347"/>
                  <a:gd name="connsiteX11" fmla="*/ 32071 w 35993"/>
                  <a:gd name="connsiteY11" fmla="*/ 13060 h 17347"/>
                  <a:gd name="connsiteX12" fmla="*/ 33024 w 35993"/>
                  <a:gd name="connsiteY12" fmla="*/ 12869 h 17347"/>
                  <a:gd name="connsiteX13" fmla="*/ 32738 w 35993"/>
                  <a:gd name="connsiteY13" fmla="*/ 4582 h 1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993" h="17347">
                    <a:moveTo>
                      <a:pt x="32738" y="4582"/>
                    </a:moveTo>
                    <a:cubicBezTo>
                      <a:pt x="32547" y="4487"/>
                      <a:pt x="32452" y="4487"/>
                      <a:pt x="32357" y="4487"/>
                    </a:cubicBezTo>
                    <a:cubicBezTo>
                      <a:pt x="32166" y="4297"/>
                      <a:pt x="31881" y="3916"/>
                      <a:pt x="31404" y="3535"/>
                    </a:cubicBezTo>
                    <a:cubicBezTo>
                      <a:pt x="30261" y="2487"/>
                      <a:pt x="28452" y="1439"/>
                      <a:pt x="27023" y="1058"/>
                    </a:cubicBezTo>
                    <a:cubicBezTo>
                      <a:pt x="23308" y="106"/>
                      <a:pt x="20070" y="-180"/>
                      <a:pt x="16260" y="106"/>
                    </a:cubicBezTo>
                    <a:cubicBezTo>
                      <a:pt x="9497" y="677"/>
                      <a:pt x="3210" y="3058"/>
                      <a:pt x="448" y="9821"/>
                    </a:cubicBezTo>
                    <a:cubicBezTo>
                      <a:pt x="-1171" y="13726"/>
                      <a:pt x="1782" y="18584"/>
                      <a:pt x="6354" y="17060"/>
                    </a:cubicBezTo>
                    <a:cubicBezTo>
                      <a:pt x="8163" y="16489"/>
                      <a:pt x="9402" y="17346"/>
                      <a:pt x="11307" y="17155"/>
                    </a:cubicBezTo>
                    <a:cubicBezTo>
                      <a:pt x="14069" y="16965"/>
                      <a:pt x="16831" y="16870"/>
                      <a:pt x="19689" y="16965"/>
                    </a:cubicBezTo>
                    <a:cubicBezTo>
                      <a:pt x="22356" y="17060"/>
                      <a:pt x="24927" y="16393"/>
                      <a:pt x="27499" y="16012"/>
                    </a:cubicBezTo>
                    <a:cubicBezTo>
                      <a:pt x="28737" y="15822"/>
                      <a:pt x="30928" y="14393"/>
                      <a:pt x="31785" y="13536"/>
                    </a:cubicBezTo>
                    <a:cubicBezTo>
                      <a:pt x="32071" y="13250"/>
                      <a:pt x="32071" y="13155"/>
                      <a:pt x="32071" y="13060"/>
                    </a:cubicBezTo>
                    <a:cubicBezTo>
                      <a:pt x="32166" y="13060"/>
                      <a:pt x="32452" y="13060"/>
                      <a:pt x="33024" y="12869"/>
                    </a:cubicBezTo>
                    <a:cubicBezTo>
                      <a:pt x="37215" y="11536"/>
                      <a:pt x="36834" y="5821"/>
                      <a:pt x="32738" y="4582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C630F245-AF90-40F8-BCA2-6ECDFE9FEAFB}"/>
                  </a:ext>
                </a:extLst>
              </p:cNvPr>
              <p:cNvSpPr/>
              <p:nvPr/>
            </p:nvSpPr>
            <p:spPr>
              <a:xfrm>
                <a:off x="7798463" y="-1411580"/>
                <a:ext cx="41629" cy="19785"/>
              </a:xfrm>
              <a:custGeom>
                <a:avLst/>
                <a:gdLst>
                  <a:gd name="connsiteX0" fmla="*/ 38783 w 41629"/>
                  <a:gd name="connsiteY0" fmla="*/ 5707 h 19785"/>
                  <a:gd name="connsiteX1" fmla="*/ 37259 w 41629"/>
                  <a:gd name="connsiteY1" fmla="*/ 5136 h 19785"/>
                  <a:gd name="connsiteX2" fmla="*/ 5731 w 41629"/>
                  <a:gd name="connsiteY2" fmla="*/ 2373 h 19785"/>
                  <a:gd name="connsiteX3" fmla="*/ 6208 w 41629"/>
                  <a:gd name="connsiteY3" fmla="*/ 18471 h 19785"/>
                  <a:gd name="connsiteX4" fmla="*/ 37450 w 41629"/>
                  <a:gd name="connsiteY4" fmla="*/ 13708 h 19785"/>
                  <a:gd name="connsiteX5" fmla="*/ 38973 w 41629"/>
                  <a:gd name="connsiteY5" fmla="*/ 13041 h 19785"/>
                  <a:gd name="connsiteX6" fmla="*/ 38783 w 41629"/>
                  <a:gd name="connsiteY6" fmla="*/ 5707 h 1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629" h="19785">
                    <a:moveTo>
                      <a:pt x="38783" y="5707"/>
                    </a:moveTo>
                    <a:cubicBezTo>
                      <a:pt x="38307" y="5517"/>
                      <a:pt x="37735" y="5326"/>
                      <a:pt x="37259" y="5136"/>
                    </a:cubicBezTo>
                    <a:cubicBezTo>
                      <a:pt x="30401" y="-2961"/>
                      <a:pt x="14780" y="468"/>
                      <a:pt x="5731" y="2373"/>
                    </a:cubicBezTo>
                    <a:cubicBezTo>
                      <a:pt x="-2175" y="3993"/>
                      <a:pt x="-1794" y="17328"/>
                      <a:pt x="6208" y="18471"/>
                    </a:cubicBezTo>
                    <a:cubicBezTo>
                      <a:pt x="15352" y="19709"/>
                      <a:pt x="31068" y="22185"/>
                      <a:pt x="37450" y="13708"/>
                    </a:cubicBezTo>
                    <a:cubicBezTo>
                      <a:pt x="37926" y="13518"/>
                      <a:pt x="38402" y="13232"/>
                      <a:pt x="38973" y="13041"/>
                    </a:cubicBezTo>
                    <a:cubicBezTo>
                      <a:pt x="42593" y="12279"/>
                      <a:pt x="42498" y="6279"/>
                      <a:pt x="38783" y="5707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69178EA9-D549-4036-B9F3-7FF8CA457E45}"/>
                  </a:ext>
                </a:extLst>
              </p:cNvPr>
              <p:cNvSpPr/>
              <p:nvPr/>
            </p:nvSpPr>
            <p:spPr>
              <a:xfrm>
                <a:off x="7712934" y="-1395766"/>
                <a:ext cx="41480" cy="113263"/>
              </a:xfrm>
              <a:custGeom>
                <a:avLst/>
                <a:gdLst>
                  <a:gd name="connsiteX0" fmla="*/ 24109 w 41480"/>
                  <a:gd name="connsiteY0" fmla="*/ 90954 h 113263"/>
                  <a:gd name="connsiteX1" fmla="*/ 27919 w 41480"/>
                  <a:gd name="connsiteY1" fmla="*/ 64951 h 113263"/>
                  <a:gd name="connsiteX2" fmla="*/ 31824 w 41480"/>
                  <a:gd name="connsiteY2" fmla="*/ 6658 h 113263"/>
                  <a:gd name="connsiteX3" fmla="*/ 31824 w 41480"/>
                  <a:gd name="connsiteY3" fmla="*/ 6563 h 113263"/>
                  <a:gd name="connsiteX4" fmla="*/ 31253 w 41480"/>
                  <a:gd name="connsiteY4" fmla="*/ 3324 h 113263"/>
                  <a:gd name="connsiteX5" fmla="*/ 22013 w 41480"/>
                  <a:gd name="connsiteY5" fmla="*/ 3610 h 113263"/>
                  <a:gd name="connsiteX6" fmla="*/ 18394 w 41480"/>
                  <a:gd name="connsiteY6" fmla="*/ 47996 h 113263"/>
                  <a:gd name="connsiteX7" fmla="*/ 106 w 41480"/>
                  <a:gd name="connsiteY7" fmla="*/ 82572 h 113263"/>
                  <a:gd name="connsiteX8" fmla="*/ 38111 w 41480"/>
                  <a:gd name="connsiteY8" fmla="*/ 113243 h 113263"/>
                  <a:gd name="connsiteX9" fmla="*/ 41349 w 41480"/>
                  <a:gd name="connsiteY9" fmla="*/ 108671 h 113263"/>
                  <a:gd name="connsiteX10" fmla="*/ 24109 w 41480"/>
                  <a:gd name="connsiteY10" fmla="*/ 90954 h 11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480" h="113263">
                    <a:moveTo>
                      <a:pt x="24109" y="90954"/>
                    </a:moveTo>
                    <a:cubicBezTo>
                      <a:pt x="12679" y="81905"/>
                      <a:pt x="22109" y="75619"/>
                      <a:pt x="27919" y="64951"/>
                    </a:cubicBezTo>
                    <a:cubicBezTo>
                      <a:pt x="37349" y="47806"/>
                      <a:pt x="35158" y="25422"/>
                      <a:pt x="31824" y="6658"/>
                    </a:cubicBezTo>
                    <a:cubicBezTo>
                      <a:pt x="31824" y="6658"/>
                      <a:pt x="31824" y="6563"/>
                      <a:pt x="31824" y="6563"/>
                    </a:cubicBezTo>
                    <a:cubicBezTo>
                      <a:pt x="31634" y="5420"/>
                      <a:pt x="31443" y="4372"/>
                      <a:pt x="31253" y="3324"/>
                    </a:cubicBezTo>
                    <a:cubicBezTo>
                      <a:pt x="30395" y="-1248"/>
                      <a:pt x="22490" y="-1057"/>
                      <a:pt x="22013" y="3610"/>
                    </a:cubicBezTo>
                    <a:cubicBezTo>
                      <a:pt x="20394" y="18469"/>
                      <a:pt x="21728" y="33328"/>
                      <a:pt x="18394" y="47996"/>
                    </a:cubicBezTo>
                    <a:cubicBezTo>
                      <a:pt x="15441" y="61141"/>
                      <a:pt x="1725" y="69523"/>
                      <a:pt x="106" y="82572"/>
                    </a:cubicBezTo>
                    <a:cubicBezTo>
                      <a:pt x="-1894" y="98384"/>
                      <a:pt x="24966" y="113909"/>
                      <a:pt x="38111" y="113243"/>
                    </a:cubicBezTo>
                    <a:cubicBezTo>
                      <a:pt x="40587" y="113147"/>
                      <a:pt x="41921" y="110957"/>
                      <a:pt x="41349" y="108671"/>
                    </a:cubicBezTo>
                    <a:cubicBezTo>
                      <a:pt x="39158" y="98479"/>
                      <a:pt x="32205" y="97431"/>
                      <a:pt x="24109" y="90954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1DEA21EE-9488-48F5-A33D-E23597A33D0F}"/>
                  </a:ext>
                </a:extLst>
              </p:cNvPr>
              <p:cNvSpPr/>
              <p:nvPr/>
            </p:nvSpPr>
            <p:spPr>
              <a:xfrm>
                <a:off x="7741043" y="-1299764"/>
                <a:ext cx="103198" cy="79024"/>
              </a:xfrm>
              <a:custGeom>
                <a:avLst/>
                <a:gdLst>
                  <a:gd name="connsiteX0" fmla="*/ 0 w 103198"/>
                  <a:gd name="connsiteY0" fmla="*/ 43624 h 79024"/>
                  <a:gd name="connsiteX1" fmla="*/ 101251 w 103198"/>
                  <a:gd name="connsiteY1" fmla="*/ 0 h 79024"/>
                  <a:gd name="connsiteX2" fmla="*/ 60674 w 103198"/>
                  <a:gd name="connsiteY2" fmla="*/ 76867 h 79024"/>
                  <a:gd name="connsiteX3" fmla="*/ 0 w 103198"/>
                  <a:gd name="connsiteY3" fmla="*/ 43624 h 7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98" h="79024">
                    <a:moveTo>
                      <a:pt x="0" y="43624"/>
                    </a:moveTo>
                    <a:cubicBezTo>
                      <a:pt x="0" y="43624"/>
                      <a:pt x="75247" y="16954"/>
                      <a:pt x="101251" y="0"/>
                    </a:cubicBezTo>
                    <a:cubicBezTo>
                      <a:pt x="101251" y="0"/>
                      <a:pt x="116681" y="61627"/>
                      <a:pt x="60674" y="76867"/>
                    </a:cubicBezTo>
                    <a:cubicBezTo>
                      <a:pt x="14764" y="89344"/>
                      <a:pt x="0" y="43624"/>
                      <a:pt x="0" y="436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18A96626-D571-4D01-B3E9-E1669CF0BBF0}"/>
                  </a:ext>
                </a:extLst>
              </p:cNvPr>
              <p:cNvSpPr/>
              <p:nvPr/>
            </p:nvSpPr>
            <p:spPr>
              <a:xfrm>
                <a:off x="7776547" y="-1206420"/>
                <a:ext cx="107981" cy="41343"/>
              </a:xfrm>
              <a:custGeom>
                <a:avLst/>
                <a:gdLst>
                  <a:gd name="connsiteX0" fmla="*/ 105942 w 107981"/>
                  <a:gd name="connsiteY0" fmla="*/ 97 h 41343"/>
                  <a:gd name="connsiteX1" fmla="*/ 66604 w 107981"/>
                  <a:gd name="connsiteY1" fmla="*/ 19337 h 41343"/>
                  <a:gd name="connsiteX2" fmla="*/ 1357 w 107981"/>
                  <a:gd name="connsiteY2" fmla="*/ 37816 h 41343"/>
                  <a:gd name="connsiteX3" fmla="*/ 1357 w 107981"/>
                  <a:gd name="connsiteY3" fmla="*/ 40673 h 41343"/>
                  <a:gd name="connsiteX4" fmla="*/ 107561 w 107981"/>
                  <a:gd name="connsiteY4" fmla="*/ 2954 h 41343"/>
                  <a:gd name="connsiteX5" fmla="*/ 105942 w 107981"/>
                  <a:gd name="connsiteY5" fmla="*/ 97 h 4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981" h="41343">
                    <a:moveTo>
                      <a:pt x="105942" y="97"/>
                    </a:moveTo>
                    <a:cubicBezTo>
                      <a:pt x="91654" y="4573"/>
                      <a:pt x="79748" y="12193"/>
                      <a:pt x="66604" y="19337"/>
                    </a:cubicBezTo>
                    <a:cubicBezTo>
                      <a:pt x="46315" y="30196"/>
                      <a:pt x="24408" y="36577"/>
                      <a:pt x="1357" y="37816"/>
                    </a:cubicBezTo>
                    <a:cubicBezTo>
                      <a:pt x="-452" y="37911"/>
                      <a:pt x="-452" y="40387"/>
                      <a:pt x="1357" y="40673"/>
                    </a:cubicBezTo>
                    <a:cubicBezTo>
                      <a:pt x="37552" y="44864"/>
                      <a:pt x="81939" y="29053"/>
                      <a:pt x="107561" y="2954"/>
                    </a:cubicBezTo>
                    <a:cubicBezTo>
                      <a:pt x="108609" y="1621"/>
                      <a:pt x="107561" y="-475"/>
                      <a:pt x="105942" y="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786768" y="2511160"/>
            <a:ext cx="66168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【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春季工作计划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活动策划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计划总结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述职报告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商务通用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】</a:t>
            </a:r>
            <a:endParaRPr lang="zh-CN" altLang="zh-CN" sz="1600" b="1" dirty="0">
              <a:solidFill>
                <a:schemeClr val="bg1">
                  <a:lumMod val="50000"/>
                </a:schemeClr>
              </a:solidFill>
              <a:effectLst>
                <a:reflection blurRad="6350" stA="10000" endPos="50000" dist="12700" dir="5400000" sy="-100000" algn="bl" rotWithShape="0"/>
              </a:effectLst>
              <a:latin typeface="+mn-ea"/>
              <a:ea typeface="+mn-ea"/>
              <a:cs typeface="+mn-ea"/>
              <a:sym typeface="+mn-lt"/>
            </a:endParaRPr>
          </a:p>
        </p:txBody>
      </p:sp>
      <p:pic>
        <p:nvPicPr>
          <p:cNvPr id="180" name="图片 179">
            <a:extLst>
              <a:ext uri="{FF2B5EF4-FFF2-40B4-BE49-F238E27FC236}">
                <a16:creationId xmlns:a16="http://schemas.microsoft.com/office/drawing/2014/main" id="{7F71F527-4CBC-4DBF-9F41-90607E5258D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1486" y="878911"/>
            <a:ext cx="2707336" cy="1530605"/>
          </a:xfrm>
          <a:prstGeom prst="rect">
            <a:avLst/>
          </a:prstGeom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DC392CDC-BB22-4E75-B659-511ECFD54D72}"/>
              </a:ext>
            </a:extLst>
          </p:cNvPr>
          <p:cNvGrpSpPr/>
          <p:nvPr/>
        </p:nvGrpSpPr>
        <p:grpSpPr>
          <a:xfrm>
            <a:off x="3990018" y="3455773"/>
            <a:ext cx="2004144" cy="334820"/>
            <a:chOff x="3569928" y="2648583"/>
            <a:chExt cx="2004144" cy="334820"/>
          </a:xfrm>
        </p:grpSpPr>
        <p:sp>
          <p:nvSpPr>
            <p:cNvPr id="184" name="矩形: 圆角 183">
              <a:extLst>
                <a:ext uri="{FF2B5EF4-FFF2-40B4-BE49-F238E27FC236}">
                  <a16:creationId xmlns:a16="http://schemas.microsoft.com/office/drawing/2014/main" id="{C2D0E49D-48CF-4211-95CB-460BBC8210DD}"/>
                </a:ext>
              </a:extLst>
            </p:cNvPr>
            <p:cNvSpPr/>
            <p:nvPr/>
          </p:nvSpPr>
          <p:spPr bwMode="auto">
            <a:xfrm>
              <a:off x="3569928" y="2648583"/>
              <a:ext cx="2004144" cy="334820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E5581061-2E12-4AF3-B9DC-6482B63BB591}"/>
                </a:ext>
              </a:extLst>
            </p:cNvPr>
            <p:cNvSpPr txBox="1"/>
            <p:nvPr/>
          </p:nvSpPr>
          <p:spPr>
            <a:xfrm>
              <a:off x="3734034" y="2685011"/>
              <a:ext cx="178729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汇报人：</a:t>
              </a:r>
              <a:r>
                <a:rPr lang="en-US" altLang="zh-CN" sz="1200" b="1" dirty="0">
                  <a:solidFill>
                    <a:schemeClr val="bg1"/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模板网</a:t>
              </a: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0D78D43F-ECFD-41AE-A2C3-9D7933D58160}"/>
              </a:ext>
            </a:extLst>
          </p:cNvPr>
          <p:cNvGrpSpPr/>
          <p:nvPr/>
        </p:nvGrpSpPr>
        <p:grpSpPr>
          <a:xfrm>
            <a:off x="6202847" y="3455773"/>
            <a:ext cx="2004144" cy="334820"/>
            <a:chOff x="3569928" y="2648583"/>
            <a:chExt cx="2004144" cy="334820"/>
          </a:xfrm>
        </p:grpSpPr>
        <p:sp>
          <p:nvSpPr>
            <p:cNvPr id="187" name="矩形: 圆角 186">
              <a:extLst>
                <a:ext uri="{FF2B5EF4-FFF2-40B4-BE49-F238E27FC236}">
                  <a16:creationId xmlns:a16="http://schemas.microsoft.com/office/drawing/2014/main" id="{BE6B5224-8F91-4B73-BECC-8151355D34AA}"/>
                </a:ext>
              </a:extLst>
            </p:cNvPr>
            <p:cNvSpPr/>
            <p:nvPr/>
          </p:nvSpPr>
          <p:spPr bwMode="auto">
            <a:xfrm>
              <a:off x="3569928" y="2648583"/>
              <a:ext cx="2004144" cy="334820"/>
            </a:xfrm>
            <a:prstGeom prst="roundRect">
              <a:avLst>
                <a:gd name="adj" fmla="val 50000"/>
              </a:avLst>
            </a:prstGeom>
            <a:solidFill>
              <a:srgbClr val="2E75B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188" name="文本框 187">
              <a:extLst>
                <a:ext uri="{FF2B5EF4-FFF2-40B4-BE49-F238E27FC236}">
                  <a16:creationId xmlns:a16="http://schemas.microsoft.com/office/drawing/2014/main" id="{FC486CC5-B6A9-4872-9EAF-A3FF4D036FF9}"/>
                </a:ext>
              </a:extLst>
            </p:cNvPr>
            <p:cNvSpPr txBox="1"/>
            <p:nvPr/>
          </p:nvSpPr>
          <p:spPr>
            <a:xfrm>
              <a:off x="3862507" y="2655127"/>
              <a:ext cx="144016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ea typeface="+mn-ea"/>
                </a:rPr>
                <a:t>时间：</a:t>
              </a:r>
              <a:r>
                <a:rPr lang="en-US" altLang="zh-CN" sz="1400" b="1" dirty="0">
                  <a:solidFill>
                    <a:schemeClr val="bg1"/>
                  </a:solidFill>
                  <a:latin typeface="+mn-ea"/>
                  <a:ea typeface="+mn-ea"/>
                </a:rPr>
                <a:t>2022.03</a:t>
              </a:r>
              <a:endParaRPr lang="zh-CN" altLang="en-US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92832250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49A42FCE-152D-4F38-8EC9-33565F7322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9326" y="1255859"/>
            <a:ext cx="3689818" cy="5041598"/>
          </a:xfrm>
          <a:prstGeom prst="rect">
            <a:avLst/>
          </a:prstGeom>
        </p:spPr>
      </p:pic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4782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02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8AB2BF7-BC8C-4D41-A48B-FF01BF50B380}"/>
              </a:ext>
            </a:extLst>
          </p:cNvPr>
          <p:cNvGrpSpPr/>
          <p:nvPr/>
        </p:nvGrpSpPr>
        <p:grpSpPr>
          <a:xfrm>
            <a:off x="1086985" y="3083061"/>
            <a:ext cx="3008312" cy="1141131"/>
            <a:chOff x="1086985" y="3420854"/>
            <a:chExt cx="3008312" cy="1141131"/>
          </a:xfrm>
        </p:grpSpPr>
        <p:sp>
          <p:nvSpPr>
            <p:cNvPr id="6" name="矩形 11">
              <a:extLst>
                <a:ext uri="{FF2B5EF4-FFF2-40B4-BE49-F238E27FC236}">
                  <a16:creationId xmlns:a16="http://schemas.microsoft.com/office/drawing/2014/main" id="{6BE0CCB9-6C9D-44AA-B45F-BA6802943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85" y="3801328"/>
              <a:ext cx="3008312" cy="760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" name="TextBox 13">
              <a:extLst>
                <a:ext uri="{FF2B5EF4-FFF2-40B4-BE49-F238E27FC236}">
                  <a16:creationId xmlns:a16="http://schemas.microsoft.com/office/drawing/2014/main" id="{61404939-6A31-4F06-B057-FAF2E2A102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6985" y="3420854"/>
              <a:ext cx="1952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9D9C2A9-EA5B-4D60-AD80-A9CA132D1328}"/>
              </a:ext>
            </a:extLst>
          </p:cNvPr>
          <p:cNvGrpSpPr/>
          <p:nvPr/>
        </p:nvGrpSpPr>
        <p:grpSpPr>
          <a:xfrm>
            <a:off x="7434034" y="4561985"/>
            <a:ext cx="1373187" cy="1274763"/>
            <a:chOff x="8493582" y="1921704"/>
            <a:chExt cx="1373187" cy="1274763"/>
          </a:xfrm>
        </p:grpSpPr>
        <p:sp>
          <p:nvSpPr>
            <p:cNvPr id="4" name="타원 219">
              <a:extLst>
                <a:ext uri="{FF2B5EF4-FFF2-40B4-BE49-F238E27FC236}">
                  <a16:creationId xmlns:a16="http://schemas.microsoft.com/office/drawing/2014/main" id="{FEAAFAC6-4D5A-456B-B0D1-DAC5EB1A1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3589" y="1921704"/>
              <a:ext cx="1273175" cy="127476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extBox 13">
              <a:extLst>
                <a:ext uri="{FF2B5EF4-FFF2-40B4-BE49-F238E27FC236}">
                  <a16:creationId xmlns:a16="http://schemas.microsoft.com/office/drawing/2014/main" id="{21EF3839-50CD-4EAA-86A7-255C6CB6FC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93582" y="2436053"/>
              <a:ext cx="1373187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en-US" altLang="zh-CN" sz="16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1391494-B3F4-4AB9-A6FA-256933D30CF8}"/>
              </a:ext>
            </a:extLst>
          </p:cNvPr>
          <p:cNvGrpSpPr/>
          <p:nvPr/>
        </p:nvGrpSpPr>
        <p:grpSpPr>
          <a:xfrm>
            <a:off x="3498969" y="1700975"/>
            <a:ext cx="1373187" cy="1274763"/>
            <a:chOff x="1023485" y="1999452"/>
            <a:chExt cx="1373187" cy="1274763"/>
          </a:xfrm>
        </p:grpSpPr>
        <p:sp>
          <p:nvSpPr>
            <p:cNvPr id="5" name="타원 217">
              <a:extLst>
                <a:ext uri="{FF2B5EF4-FFF2-40B4-BE49-F238E27FC236}">
                  <a16:creationId xmlns:a16="http://schemas.microsoft.com/office/drawing/2014/main" id="{E33BC161-2CE2-4ABB-AC19-380C9FE9BF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85" y="1999452"/>
              <a:ext cx="1273175" cy="127476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ko-KR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TextBox 13">
              <a:extLst>
                <a:ext uri="{FF2B5EF4-FFF2-40B4-BE49-F238E27FC236}">
                  <a16:creationId xmlns:a16="http://schemas.microsoft.com/office/drawing/2014/main" id="{7D75E7F0-C6A5-4261-BBC9-2BBBF6E979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3485" y="2501102"/>
              <a:ext cx="1373187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en-US" altLang="zh-CN" sz="16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C52ABF1-2B44-46A0-94BE-9AFBB29E92A9}"/>
              </a:ext>
            </a:extLst>
          </p:cNvPr>
          <p:cNvGrpSpPr/>
          <p:nvPr/>
        </p:nvGrpSpPr>
        <p:grpSpPr>
          <a:xfrm>
            <a:off x="8165547" y="3083061"/>
            <a:ext cx="3008312" cy="1141131"/>
            <a:chOff x="1086985" y="3420854"/>
            <a:chExt cx="3008312" cy="1141131"/>
          </a:xfrm>
        </p:grpSpPr>
        <p:sp>
          <p:nvSpPr>
            <p:cNvPr id="19" name="矩形 11">
              <a:extLst>
                <a:ext uri="{FF2B5EF4-FFF2-40B4-BE49-F238E27FC236}">
                  <a16:creationId xmlns:a16="http://schemas.microsoft.com/office/drawing/2014/main" id="{E98854ED-5A3F-4F48-A571-1BB9311EB0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85" y="3801328"/>
              <a:ext cx="3008312" cy="760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" name="TextBox 13">
              <a:extLst>
                <a:ext uri="{FF2B5EF4-FFF2-40B4-BE49-F238E27FC236}">
                  <a16:creationId xmlns:a16="http://schemas.microsoft.com/office/drawing/2014/main" id="{A9361FA7-B2E4-450C-A240-9B985AF279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6985" y="3420854"/>
              <a:ext cx="1952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3172920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4782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02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59159529-03B0-450B-BD4B-037B8111A64F}"/>
              </a:ext>
            </a:extLst>
          </p:cNvPr>
          <p:cNvSpPr>
            <a:spLocks/>
          </p:cNvSpPr>
          <p:nvPr/>
        </p:nvSpPr>
        <p:spPr bwMode="auto">
          <a:xfrm>
            <a:off x="4021343" y="1528833"/>
            <a:ext cx="2085258" cy="2074431"/>
          </a:xfrm>
          <a:custGeom>
            <a:avLst/>
            <a:gdLst>
              <a:gd name="T0" fmla="*/ 648 w 650"/>
              <a:gd name="T1" fmla="*/ 0 h 647"/>
              <a:gd name="T2" fmla="*/ 625 w 650"/>
              <a:gd name="T3" fmla="*/ 20 h 647"/>
              <a:gd name="T4" fmla="*/ 578 w 650"/>
              <a:gd name="T5" fmla="*/ 89 h 647"/>
              <a:gd name="T6" fmla="*/ 551 w 650"/>
              <a:gd name="T7" fmla="*/ 13 h 647"/>
              <a:gd name="T8" fmla="*/ 521 w 650"/>
              <a:gd name="T9" fmla="*/ 18 h 647"/>
              <a:gd name="T10" fmla="*/ 522 w 650"/>
              <a:gd name="T11" fmla="*/ 99 h 647"/>
              <a:gd name="T12" fmla="*/ 454 w 650"/>
              <a:gd name="T13" fmla="*/ 50 h 647"/>
              <a:gd name="T14" fmla="*/ 426 w 650"/>
              <a:gd name="T15" fmla="*/ 40 h 647"/>
              <a:gd name="T16" fmla="*/ 411 w 650"/>
              <a:gd name="T17" fmla="*/ 66 h 647"/>
              <a:gd name="T18" fmla="*/ 391 w 650"/>
              <a:gd name="T19" fmla="*/ 147 h 647"/>
              <a:gd name="T20" fmla="*/ 339 w 650"/>
              <a:gd name="T21" fmla="*/ 85 h 647"/>
              <a:gd name="T22" fmla="*/ 313 w 650"/>
              <a:gd name="T23" fmla="*/ 100 h 647"/>
              <a:gd name="T24" fmla="*/ 341 w 650"/>
              <a:gd name="T25" fmla="*/ 176 h 647"/>
              <a:gd name="T26" fmla="*/ 261 w 650"/>
              <a:gd name="T27" fmla="*/ 153 h 647"/>
              <a:gd name="T28" fmla="*/ 231 w 650"/>
              <a:gd name="T29" fmla="*/ 153 h 647"/>
              <a:gd name="T30" fmla="*/ 226 w 650"/>
              <a:gd name="T31" fmla="*/ 182 h 647"/>
              <a:gd name="T32" fmla="*/ 235 w 650"/>
              <a:gd name="T33" fmla="*/ 266 h 647"/>
              <a:gd name="T34" fmla="*/ 165 w 650"/>
              <a:gd name="T35" fmla="*/ 225 h 647"/>
              <a:gd name="T36" fmla="*/ 146 w 650"/>
              <a:gd name="T37" fmla="*/ 248 h 647"/>
              <a:gd name="T38" fmla="*/ 198 w 650"/>
              <a:gd name="T39" fmla="*/ 309 h 647"/>
              <a:gd name="T40" fmla="*/ 114 w 650"/>
              <a:gd name="T41" fmla="*/ 316 h 647"/>
              <a:gd name="T42" fmla="*/ 86 w 650"/>
              <a:gd name="T43" fmla="*/ 325 h 647"/>
              <a:gd name="T44" fmla="*/ 92 w 650"/>
              <a:gd name="T45" fmla="*/ 355 h 647"/>
              <a:gd name="T46" fmla="*/ 128 w 650"/>
              <a:gd name="T47" fmla="*/ 430 h 647"/>
              <a:gd name="T48" fmla="*/ 49 w 650"/>
              <a:gd name="T49" fmla="*/ 416 h 647"/>
              <a:gd name="T50" fmla="*/ 38 w 650"/>
              <a:gd name="T51" fmla="*/ 444 h 647"/>
              <a:gd name="T52" fmla="*/ 109 w 650"/>
              <a:gd name="T53" fmla="*/ 484 h 647"/>
              <a:gd name="T54" fmla="*/ 32 w 650"/>
              <a:gd name="T55" fmla="*/ 519 h 647"/>
              <a:gd name="T56" fmla="*/ 9 w 650"/>
              <a:gd name="T57" fmla="*/ 537 h 647"/>
              <a:gd name="T58" fmla="*/ 24 w 650"/>
              <a:gd name="T59" fmla="*/ 563 h 647"/>
              <a:gd name="T60" fmla="*/ 85 w 650"/>
              <a:gd name="T61" fmla="*/ 621 h 647"/>
              <a:gd name="T62" fmla="*/ 5 w 650"/>
              <a:gd name="T63" fmla="*/ 635 h 647"/>
              <a:gd name="T64" fmla="*/ 650 w 650"/>
              <a:gd name="T65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50" h="647">
                <a:moveTo>
                  <a:pt x="650" y="1"/>
                </a:moveTo>
                <a:cubicBezTo>
                  <a:pt x="649" y="0"/>
                  <a:pt x="649" y="0"/>
                  <a:pt x="648" y="0"/>
                </a:cubicBezTo>
                <a:cubicBezTo>
                  <a:pt x="642" y="0"/>
                  <a:pt x="637" y="3"/>
                  <a:pt x="633" y="6"/>
                </a:cubicBezTo>
                <a:cubicBezTo>
                  <a:pt x="629" y="9"/>
                  <a:pt x="626" y="14"/>
                  <a:pt x="625" y="20"/>
                </a:cubicBezTo>
                <a:cubicBezTo>
                  <a:pt x="625" y="26"/>
                  <a:pt x="622" y="58"/>
                  <a:pt x="619" y="86"/>
                </a:cubicBezTo>
                <a:cubicBezTo>
                  <a:pt x="605" y="87"/>
                  <a:pt x="592" y="88"/>
                  <a:pt x="578" y="89"/>
                </a:cubicBezTo>
                <a:cubicBezTo>
                  <a:pt x="571" y="62"/>
                  <a:pt x="562" y="32"/>
                  <a:pt x="561" y="26"/>
                </a:cubicBezTo>
                <a:cubicBezTo>
                  <a:pt x="559" y="20"/>
                  <a:pt x="555" y="16"/>
                  <a:pt x="551" y="13"/>
                </a:cubicBezTo>
                <a:cubicBezTo>
                  <a:pt x="546" y="11"/>
                  <a:pt x="541" y="9"/>
                  <a:pt x="535" y="10"/>
                </a:cubicBezTo>
                <a:cubicBezTo>
                  <a:pt x="530" y="11"/>
                  <a:pt x="525" y="14"/>
                  <a:pt x="521" y="18"/>
                </a:cubicBezTo>
                <a:cubicBezTo>
                  <a:pt x="518" y="23"/>
                  <a:pt x="516" y="28"/>
                  <a:pt x="517" y="33"/>
                </a:cubicBezTo>
                <a:cubicBezTo>
                  <a:pt x="517" y="40"/>
                  <a:pt x="519" y="71"/>
                  <a:pt x="522" y="99"/>
                </a:cubicBezTo>
                <a:cubicBezTo>
                  <a:pt x="508" y="102"/>
                  <a:pt x="495" y="106"/>
                  <a:pt x="482" y="110"/>
                </a:cubicBezTo>
                <a:cubicBezTo>
                  <a:pt x="470" y="84"/>
                  <a:pt x="456" y="56"/>
                  <a:pt x="454" y="50"/>
                </a:cubicBezTo>
                <a:cubicBezTo>
                  <a:pt x="451" y="45"/>
                  <a:pt x="447" y="42"/>
                  <a:pt x="442" y="40"/>
                </a:cubicBezTo>
                <a:cubicBezTo>
                  <a:pt x="437" y="38"/>
                  <a:pt x="431" y="38"/>
                  <a:pt x="426" y="40"/>
                </a:cubicBezTo>
                <a:cubicBezTo>
                  <a:pt x="421" y="42"/>
                  <a:pt x="417" y="45"/>
                  <a:pt x="414" y="50"/>
                </a:cubicBezTo>
                <a:cubicBezTo>
                  <a:pt x="411" y="55"/>
                  <a:pt x="410" y="60"/>
                  <a:pt x="411" y="66"/>
                </a:cubicBezTo>
                <a:cubicBezTo>
                  <a:pt x="413" y="72"/>
                  <a:pt x="421" y="102"/>
                  <a:pt x="428" y="130"/>
                </a:cubicBezTo>
                <a:cubicBezTo>
                  <a:pt x="416" y="135"/>
                  <a:pt x="403" y="141"/>
                  <a:pt x="391" y="147"/>
                </a:cubicBezTo>
                <a:cubicBezTo>
                  <a:pt x="375" y="124"/>
                  <a:pt x="356" y="98"/>
                  <a:pt x="353" y="93"/>
                </a:cubicBezTo>
                <a:cubicBezTo>
                  <a:pt x="349" y="89"/>
                  <a:pt x="344" y="86"/>
                  <a:pt x="339" y="85"/>
                </a:cubicBezTo>
                <a:cubicBezTo>
                  <a:pt x="334" y="84"/>
                  <a:pt x="328" y="85"/>
                  <a:pt x="323" y="88"/>
                </a:cubicBezTo>
                <a:cubicBezTo>
                  <a:pt x="319" y="90"/>
                  <a:pt x="315" y="95"/>
                  <a:pt x="313" y="100"/>
                </a:cubicBezTo>
                <a:cubicBezTo>
                  <a:pt x="312" y="105"/>
                  <a:pt x="311" y="110"/>
                  <a:pt x="314" y="116"/>
                </a:cubicBezTo>
                <a:cubicBezTo>
                  <a:pt x="317" y="121"/>
                  <a:pt x="330" y="150"/>
                  <a:pt x="341" y="176"/>
                </a:cubicBezTo>
                <a:cubicBezTo>
                  <a:pt x="330" y="183"/>
                  <a:pt x="319" y="191"/>
                  <a:pt x="308" y="200"/>
                </a:cubicBezTo>
                <a:cubicBezTo>
                  <a:pt x="287" y="180"/>
                  <a:pt x="265" y="157"/>
                  <a:pt x="261" y="153"/>
                </a:cubicBezTo>
                <a:cubicBezTo>
                  <a:pt x="257" y="149"/>
                  <a:pt x="251" y="147"/>
                  <a:pt x="246" y="147"/>
                </a:cubicBezTo>
                <a:cubicBezTo>
                  <a:pt x="241" y="147"/>
                  <a:pt x="235" y="149"/>
                  <a:pt x="231" y="153"/>
                </a:cubicBezTo>
                <a:cubicBezTo>
                  <a:pt x="227" y="156"/>
                  <a:pt x="224" y="161"/>
                  <a:pt x="223" y="166"/>
                </a:cubicBezTo>
                <a:cubicBezTo>
                  <a:pt x="222" y="172"/>
                  <a:pt x="223" y="177"/>
                  <a:pt x="226" y="182"/>
                </a:cubicBezTo>
                <a:cubicBezTo>
                  <a:pt x="230" y="187"/>
                  <a:pt x="248" y="213"/>
                  <a:pt x="264" y="237"/>
                </a:cubicBezTo>
                <a:cubicBezTo>
                  <a:pt x="254" y="246"/>
                  <a:pt x="244" y="255"/>
                  <a:pt x="235" y="266"/>
                </a:cubicBezTo>
                <a:cubicBezTo>
                  <a:pt x="211" y="249"/>
                  <a:pt x="186" y="231"/>
                  <a:pt x="180" y="228"/>
                </a:cubicBezTo>
                <a:cubicBezTo>
                  <a:pt x="176" y="225"/>
                  <a:pt x="170" y="224"/>
                  <a:pt x="165" y="225"/>
                </a:cubicBezTo>
                <a:cubicBezTo>
                  <a:pt x="160" y="225"/>
                  <a:pt x="155" y="228"/>
                  <a:pt x="151" y="232"/>
                </a:cubicBezTo>
                <a:cubicBezTo>
                  <a:pt x="147" y="237"/>
                  <a:pt x="146" y="242"/>
                  <a:pt x="146" y="248"/>
                </a:cubicBezTo>
                <a:cubicBezTo>
                  <a:pt x="146" y="253"/>
                  <a:pt x="148" y="258"/>
                  <a:pt x="151" y="262"/>
                </a:cubicBezTo>
                <a:cubicBezTo>
                  <a:pt x="156" y="267"/>
                  <a:pt x="178" y="289"/>
                  <a:pt x="198" y="309"/>
                </a:cubicBezTo>
                <a:cubicBezTo>
                  <a:pt x="190" y="320"/>
                  <a:pt x="182" y="332"/>
                  <a:pt x="174" y="343"/>
                </a:cubicBezTo>
                <a:cubicBezTo>
                  <a:pt x="149" y="331"/>
                  <a:pt x="120" y="318"/>
                  <a:pt x="114" y="316"/>
                </a:cubicBezTo>
                <a:cubicBezTo>
                  <a:pt x="109" y="313"/>
                  <a:pt x="103" y="313"/>
                  <a:pt x="98" y="315"/>
                </a:cubicBezTo>
                <a:cubicBezTo>
                  <a:pt x="93" y="317"/>
                  <a:pt x="89" y="320"/>
                  <a:pt x="86" y="325"/>
                </a:cubicBezTo>
                <a:cubicBezTo>
                  <a:pt x="83" y="330"/>
                  <a:pt x="83" y="336"/>
                  <a:pt x="84" y="341"/>
                </a:cubicBezTo>
                <a:cubicBezTo>
                  <a:pt x="85" y="346"/>
                  <a:pt x="87" y="351"/>
                  <a:pt x="92" y="355"/>
                </a:cubicBezTo>
                <a:cubicBezTo>
                  <a:pt x="97" y="358"/>
                  <a:pt x="123" y="376"/>
                  <a:pt x="146" y="393"/>
                </a:cubicBezTo>
                <a:cubicBezTo>
                  <a:pt x="139" y="405"/>
                  <a:pt x="134" y="417"/>
                  <a:pt x="128" y="430"/>
                </a:cubicBezTo>
                <a:cubicBezTo>
                  <a:pt x="101" y="423"/>
                  <a:pt x="71" y="415"/>
                  <a:pt x="64" y="414"/>
                </a:cubicBezTo>
                <a:cubicBezTo>
                  <a:pt x="59" y="412"/>
                  <a:pt x="53" y="413"/>
                  <a:pt x="49" y="416"/>
                </a:cubicBezTo>
                <a:cubicBezTo>
                  <a:pt x="44" y="418"/>
                  <a:pt x="40" y="423"/>
                  <a:pt x="38" y="428"/>
                </a:cubicBezTo>
                <a:cubicBezTo>
                  <a:pt x="37" y="433"/>
                  <a:pt x="37" y="439"/>
                  <a:pt x="38" y="444"/>
                </a:cubicBezTo>
                <a:cubicBezTo>
                  <a:pt x="40" y="449"/>
                  <a:pt x="44" y="453"/>
                  <a:pt x="49" y="456"/>
                </a:cubicBezTo>
                <a:cubicBezTo>
                  <a:pt x="55" y="458"/>
                  <a:pt x="83" y="472"/>
                  <a:pt x="109" y="484"/>
                </a:cubicBezTo>
                <a:cubicBezTo>
                  <a:pt x="105" y="497"/>
                  <a:pt x="101" y="510"/>
                  <a:pt x="98" y="524"/>
                </a:cubicBezTo>
                <a:cubicBezTo>
                  <a:pt x="70" y="522"/>
                  <a:pt x="38" y="519"/>
                  <a:pt x="32" y="519"/>
                </a:cubicBezTo>
                <a:cubicBezTo>
                  <a:pt x="27" y="518"/>
                  <a:pt x="21" y="520"/>
                  <a:pt x="17" y="523"/>
                </a:cubicBezTo>
                <a:cubicBezTo>
                  <a:pt x="13" y="527"/>
                  <a:pt x="10" y="532"/>
                  <a:pt x="9" y="537"/>
                </a:cubicBezTo>
                <a:cubicBezTo>
                  <a:pt x="8" y="543"/>
                  <a:pt x="9" y="548"/>
                  <a:pt x="12" y="553"/>
                </a:cubicBezTo>
                <a:cubicBezTo>
                  <a:pt x="15" y="558"/>
                  <a:pt x="19" y="561"/>
                  <a:pt x="24" y="563"/>
                </a:cubicBezTo>
                <a:cubicBezTo>
                  <a:pt x="31" y="564"/>
                  <a:pt x="61" y="573"/>
                  <a:pt x="88" y="580"/>
                </a:cubicBezTo>
                <a:cubicBezTo>
                  <a:pt x="86" y="594"/>
                  <a:pt x="85" y="608"/>
                  <a:pt x="85" y="621"/>
                </a:cubicBezTo>
                <a:cubicBezTo>
                  <a:pt x="56" y="624"/>
                  <a:pt x="25" y="627"/>
                  <a:pt x="19" y="628"/>
                </a:cubicBezTo>
                <a:cubicBezTo>
                  <a:pt x="13" y="628"/>
                  <a:pt x="8" y="631"/>
                  <a:pt x="5" y="635"/>
                </a:cubicBezTo>
                <a:cubicBezTo>
                  <a:pt x="2" y="638"/>
                  <a:pt x="0" y="642"/>
                  <a:pt x="0" y="647"/>
                </a:cubicBezTo>
                <a:cubicBezTo>
                  <a:pt x="650" y="647"/>
                  <a:pt x="650" y="647"/>
                  <a:pt x="650" y="647"/>
                </a:cubicBezTo>
                <a:lnTo>
                  <a:pt x="650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F8C24C35-0EF8-47F0-915E-4BF4CCAF0E6C}"/>
              </a:ext>
            </a:extLst>
          </p:cNvPr>
          <p:cNvSpPr>
            <a:spLocks/>
          </p:cNvSpPr>
          <p:nvPr/>
        </p:nvSpPr>
        <p:spPr bwMode="auto">
          <a:xfrm>
            <a:off x="4021343" y="3596768"/>
            <a:ext cx="2085258" cy="2072266"/>
          </a:xfrm>
          <a:custGeom>
            <a:avLst/>
            <a:gdLst>
              <a:gd name="T0" fmla="*/ 648 w 650"/>
              <a:gd name="T1" fmla="*/ 646 h 646"/>
              <a:gd name="T2" fmla="*/ 625 w 650"/>
              <a:gd name="T3" fmla="*/ 626 h 646"/>
              <a:gd name="T4" fmla="*/ 578 w 650"/>
              <a:gd name="T5" fmla="*/ 557 h 646"/>
              <a:gd name="T6" fmla="*/ 551 w 650"/>
              <a:gd name="T7" fmla="*/ 633 h 646"/>
              <a:gd name="T8" fmla="*/ 521 w 650"/>
              <a:gd name="T9" fmla="*/ 628 h 646"/>
              <a:gd name="T10" fmla="*/ 522 w 650"/>
              <a:gd name="T11" fmla="*/ 547 h 646"/>
              <a:gd name="T12" fmla="*/ 454 w 650"/>
              <a:gd name="T13" fmla="*/ 596 h 646"/>
              <a:gd name="T14" fmla="*/ 426 w 650"/>
              <a:gd name="T15" fmla="*/ 607 h 646"/>
              <a:gd name="T16" fmla="*/ 411 w 650"/>
              <a:gd name="T17" fmla="*/ 581 h 646"/>
              <a:gd name="T18" fmla="*/ 391 w 650"/>
              <a:gd name="T19" fmla="*/ 499 h 646"/>
              <a:gd name="T20" fmla="*/ 339 w 650"/>
              <a:gd name="T21" fmla="*/ 561 h 646"/>
              <a:gd name="T22" fmla="*/ 313 w 650"/>
              <a:gd name="T23" fmla="*/ 547 h 646"/>
              <a:gd name="T24" fmla="*/ 341 w 650"/>
              <a:gd name="T25" fmla="*/ 470 h 646"/>
              <a:gd name="T26" fmla="*/ 261 w 650"/>
              <a:gd name="T27" fmla="*/ 493 h 646"/>
              <a:gd name="T28" fmla="*/ 231 w 650"/>
              <a:gd name="T29" fmla="*/ 494 h 646"/>
              <a:gd name="T30" fmla="*/ 226 w 650"/>
              <a:gd name="T31" fmla="*/ 465 h 646"/>
              <a:gd name="T32" fmla="*/ 235 w 650"/>
              <a:gd name="T33" fmla="*/ 381 h 646"/>
              <a:gd name="T34" fmla="*/ 165 w 650"/>
              <a:gd name="T35" fmla="*/ 422 h 646"/>
              <a:gd name="T36" fmla="*/ 146 w 650"/>
              <a:gd name="T37" fmla="*/ 399 h 646"/>
              <a:gd name="T38" fmla="*/ 198 w 650"/>
              <a:gd name="T39" fmla="*/ 337 h 646"/>
              <a:gd name="T40" fmla="*/ 114 w 650"/>
              <a:gd name="T41" fmla="*/ 331 h 646"/>
              <a:gd name="T42" fmla="*/ 86 w 650"/>
              <a:gd name="T43" fmla="*/ 321 h 646"/>
              <a:gd name="T44" fmla="*/ 92 w 650"/>
              <a:gd name="T45" fmla="*/ 292 h 646"/>
              <a:gd name="T46" fmla="*/ 128 w 650"/>
              <a:gd name="T47" fmla="*/ 216 h 646"/>
              <a:gd name="T48" fmla="*/ 49 w 650"/>
              <a:gd name="T49" fmla="*/ 230 h 646"/>
              <a:gd name="T50" fmla="*/ 38 w 650"/>
              <a:gd name="T51" fmla="*/ 202 h 646"/>
              <a:gd name="T52" fmla="*/ 109 w 650"/>
              <a:gd name="T53" fmla="*/ 162 h 646"/>
              <a:gd name="T54" fmla="*/ 32 w 650"/>
              <a:gd name="T55" fmla="*/ 128 h 646"/>
              <a:gd name="T56" fmla="*/ 9 w 650"/>
              <a:gd name="T57" fmla="*/ 109 h 646"/>
              <a:gd name="T58" fmla="*/ 24 w 650"/>
              <a:gd name="T59" fmla="*/ 84 h 646"/>
              <a:gd name="T60" fmla="*/ 85 w 650"/>
              <a:gd name="T61" fmla="*/ 25 h 646"/>
              <a:gd name="T62" fmla="*/ 5 w 650"/>
              <a:gd name="T63" fmla="*/ 11 h 646"/>
              <a:gd name="T64" fmla="*/ 650 w 650"/>
              <a:gd name="T65" fmla="*/ 0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50" h="646">
                <a:moveTo>
                  <a:pt x="650" y="646"/>
                </a:moveTo>
                <a:cubicBezTo>
                  <a:pt x="649" y="646"/>
                  <a:pt x="649" y="646"/>
                  <a:pt x="648" y="646"/>
                </a:cubicBezTo>
                <a:cubicBezTo>
                  <a:pt x="642" y="646"/>
                  <a:pt x="637" y="644"/>
                  <a:pt x="633" y="640"/>
                </a:cubicBezTo>
                <a:cubicBezTo>
                  <a:pt x="629" y="637"/>
                  <a:pt x="626" y="632"/>
                  <a:pt x="625" y="626"/>
                </a:cubicBezTo>
                <a:cubicBezTo>
                  <a:pt x="625" y="620"/>
                  <a:pt x="622" y="589"/>
                  <a:pt x="619" y="560"/>
                </a:cubicBezTo>
                <a:cubicBezTo>
                  <a:pt x="605" y="560"/>
                  <a:pt x="592" y="558"/>
                  <a:pt x="578" y="557"/>
                </a:cubicBezTo>
                <a:cubicBezTo>
                  <a:pt x="571" y="584"/>
                  <a:pt x="562" y="614"/>
                  <a:pt x="561" y="621"/>
                </a:cubicBezTo>
                <a:cubicBezTo>
                  <a:pt x="559" y="626"/>
                  <a:pt x="555" y="630"/>
                  <a:pt x="551" y="633"/>
                </a:cubicBezTo>
                <a:cubicBezTo>
                  <a:pt x="546" y="636"/>
                  <a:pt x="541" y="637"/>
                  <a:pt x="535" y="636"/>
                </a:cubicBezTo>
                <a:cubicBezTo>
                  <a:pt x="530" y="635"/>
                  <a:pt x="525" y="632"/>
                  <a:pt x="521" y="628"/>
                </a:cubicBezTo>
                <a:cubicBezTo>
                  <a:pt x="518" y="624"/>
                  <a:pt x="516" y="619"/>
                  <a:pt x="517" y="613"/>
                </a:cubicBezTo>
                <a:cubicBezTo>
                  <a:pt x="517" y="607"/>
                  <a:pt x="519" y="575"/>
                  <a:pt x="522" y="547"/>
                </a:cubicBezTo>
                <a:cubicBezTo>
                  <a:pt x="508" y="544"/>
                  <a:pt x="495" y="540"/>
                  <a:pt x="482" y="536"/>
                </a:cubicBezTo>
                <a:cubicBezTo>
                  <a:pt x="470" y="562"/>
                  <a:pt x="456" y="590"/>
                  <a:pt x="454" y="596"/>
                </a:cubicBezTo>
                <a:cubicBezTo>
                  <a:pt x="451" y="601"/>
                  <a:pt x="447" y="605"/>
                  <a:pt x="442" y="607"/>
                </a:cubicBezTo>
                <a:cubicBezTo>
                  <a:pt x="437" y="608"/>
                  <a:pt x="431" y="608"/>
                  <a:pt x="426" y="607"/>
                </a:cubicBezTo>
                <a:cubicBezTo>
                  <a:pt x="421" y="605"/>
                  <a:pt x="417" y="601"/>
                  <a:pt x="414" y="596"/>
                </a:cubicBezTo>
                <a:cubicBezTo>
                  <a:pt x="411" y="592"/>
                  <a:pt x="410" y="586"/>
                  <a:pt x="411" y="581"/>
                </a:cubicBezTo>
                <a:cubicBezTo>
                  <a:pt x="413" y="574"/>
                  <a:pt x="421" y="544"/>
                  <a:pt x="428" y="517"/>
                </a:cubicBezTo>
                <a:cubicBezTo>
                  <a:pt x="416" y="511"/>
                  <a:pt x="403" y="505"/>
                  <a:pt x="391" y="499"/>
                </a:cubicBezTo>
                <a:cubicBezTo>
                  <a:pt x="375" y="522"/>
                  <a:pt x="356" y="548"/>
                  <a:pt x="353" y="553"/>
                </a:cubicBezTo>
                <a:cubicBezTo>
                  <a:pt x="349" y="558"/>
                  <a:pt x="344" y="560"/>
                  <a:pt x="339" y="561"/>
                </a:cubicBezTo>
                <a:cubicBezTo>
                  <a:pt x="334" y="562"/>
                  <a:pt x="328" y="562"/>
                  <a:pt x="323" y="559"/>
                </a:cubicBezTo>
                <a:cubicBezTo>
                  <a:pt x="319" y="556"/>
                  <a:pt x="315" y="552"/>
                  <a:pt x="313" y="547"/>
                </a:cubicBezTo>
                <a:cubicBezTo>
                  <a:pt x="312" y="542"/>
                  <a:pt x="311" y="536"/>
                  <a:pt x="314" y="531"/>
                </a:cubicBezTo>
                <a:cubicBezTo>
                  <a:pt x="317" y="525"/>
                  <a:pt x="330" y="496"/>
                  <a:pt x="341" y="470"/>
                </a:cubicBezTo>
                <a:cubicBezTo>
                  <a:pt x="330" y="463"/>
                  <a:pt x="319" y="455"/>
                  <a:pt x="308" y="447"/>
                </a:cubicBezTo>
                <a:cubicBezTo>
                  <a:pt x="287" y="467"/>
                  <a:pt x="265" y="489"/>
                  <a:pt x="261" y="493"/>
                </a:cubicBezTo>
                <a:cubicBezTo>
                  <a:pt x="257" y="497"/>
                  <a:pt x="251" y="499"/>
                  <a:pt x="246" y="499"/>
                </a:cubicBezTo>
                <a:cubicBezTo>
                  <a:pt x="241" y="499"/>
                  <a:pt x="235" y="497"/>
                  <a:pt x="231" y="494"/>
                </a:cubicBezTo>
                <a:cubicBezTo>
                  <a:pt x="227" y="490"/>
                  <a:pt x="224" y="485"/>
                  <a:pt x="223" y="480"/>
                </a:cubicBezTo>
                <a:cubicBezTo>
                  <a:pt x="222" y="475"/>
                  <a:pt x="223" y="469"/>
                  <a:pt x="226" y="465"/>
                </a:cubicBezTo>
                <a:cubicBezTo>
                  <a:pt x="230" y="459"/>
                  <a:pt x="248" y="433"/>
                  <a:pt x="264" y="410"/>
                </a:cubicBezTo>
                <a:cubicBezTo>
                  <a:pt x="254" y="400"/>
                  <a:pt x="244" y="391"/>
                  <a:pt x="235" y="381"/>
                </a:cubicBezTo>
                <a:cubicBezTo>
                  <a:pt x="211" y="397"/>
                  <a:pt x="186" y="415"/>
                  <a:pt x="180" y="418"/>
                </a:cubicBezTo>
                <a:cubicBezTo>
                  <a:pt x="176" y="422"/>
                  <a:pt x="170" y="423"/>
                  <a:pt x="165" y="422"/>
                </a:cubicBezTo>
                <a:cubicBezTo>
                  <a:pt x="160" y="421"/>
                  <a:pt x="155" y="418"/>
                  <a:pt x="151" y="414"/>
                </a:cubicBezTo>
                <a:cubicBezTo>
                  <a:pt x="147" y="409"/>
                  <a:pt x="146" y="404"/>
                  <a:pt x="146" y="399"/>
                </a:cubicBezTo>
                <a:cubicBezTo>
                  <a:pt x="146" y="394"/>
                  <a:pt x="148" y="388"/>
                  <a:pt x="151" y="384"/>
                </a:cubicBezTo>
                <a:cubicBezTo>
                  <a:pt x="156" y="379"/>
                  <a:pt x="178" y="357"/>
                  <a:pt x="198" y="337"/>
                </a:cubicBezTo>
                <a:cubicBezTo>
                  <a:pt x="190" y="326"/>
                  <a:pt x="182" y="315"/>
                  <a:pt x="174" y="303"/>
                </a:cubicBezTo>
                <a:cubicBezTo>
                  <a:pt x="149" y="315"/>
                  <a:pt x="120" y="328"/>
                  <a:pt x="114" y="331"/>
                </a:cubicBezTo>
                <a:cubicBezTo>
                  <a:pt x="109" y="333"/>
                  <a:pt x="103" y="333"/>
                  <a:pt x="98" y="331"/>
                </a:cubicBezTo>
                <a:cubicBezTo>
                  <a:pt x="93" y="329"/>
                  <a:pt x="89" y="326"/>
                  <a:pt x="86" y="321"/>
                </a:cubicBezTo>
                <a:cubicBezTo>
                  <a:pt x="83" y="316"/>
                  <a:pt x="83" y="311"/>
                  <a:pt x="84" y="305"/>
                </a:cubicBezTo>
                <a:cubicBezTo>
                  <a:pt x="85" y="300"/>
                  <a:pt x="87" y="295"/>
                  <a:pt x="92" y="292"/>
                </a:cubicBezTo>
                <a:cubicBezTo>
                  <a:pt x="97" y="288"/>
                  <a:pt x="123" y="270"/>
                  <a:pt x="146" y="253"/>
                </a:cubicBezTo>
                <a:cubicBezTo>
                  <a:pt x="139" y="241"/>
                  <a:pt x="134" y="229"/>
                  <a:pt x="128" y="216"/>
                </a:cubicBezTo>
                <a:cubicBezTo>
                  <a:pt x="101" y="223"/>
                  <a:pt x="71" y="231"/>
                  <a:pt x="64" y="233"/>
                </a:cubicBezTo>
                <a:cubicBezTo>
                  <a:pt x="59" y="234"/>
                  <a:pt x="53" y="233"/>
                  <a:pt x="49" y="230"/>
                </a:cubicBezTo>
                <a:cubicBezTo>
                  <a:pt x="44" y="228"/>
                  <a:pt x="40" y="224"/>
                  <a:pt x="38" y="218"/>
                </a:cubicBezTo>
                <a:cubicBezTo>
                  <a:pt x="37" y="213"/>
                  <a:pt x="37" y="207"/>
                  <a:pt x="38" y="202"/>
                </a:cubicBezTo>
                <a:cubicBezTo>
                  <a:pt x="40" y="198"/>
                  <a:pt x="44" y="193"/>
                  <a:pt x="49" y="191"/>
                </a:cubicBezTo>
                <a:cubicBezTo>
                  <a:pt x="55" y="188"/>
                  <a:pt x="83" y="174"/>
                  <a:pt x="109" y="162"/>
                </a:cubicBezTo>
                <a:cubicBezTo>
                  <a:pt x="105" y="149"/>
                  <a:pt x="101" y="136"/>
                  <a:pt x="98" y="122"/>
                </a:cubicBezTo>
                <a:cubicBezTo>
                  <a:pt x="70" y="125"/>
                  <a:pt x="38" y="127"/>
                  <a:pt x="32" y="128"/>
                </a:cubicBezTo>
                <a:cubicBezTo>
                  <a:pt x="27" y="128"/>
                  <a:pt x="21" y="126"/>
                  <a:pt x="17" y="123"/>
                </a:cubicBezTo>
                <a:cubicBezTo>
                  <a:pt x="13" y="119"/>
                  <a:pt x="10" y="115"/>
                  <a:pt x="9" y="109"/>
                </a:cubicBezTo>
                <a:cubicBezTo>
                  <a:pt x="8" y="103"/>
                  <a:pt x="9" y="98"/>
                  <a:pt x="12" y="93"/>
                </a:cubicBezTo>
                <a:cubicBezTo>
                  <a:pt x="15" y="89"/>
                  <a:pt x="19" y="85"/>
                  <a:pt x="24" y="84"/>
                </a:cubicBezTo>
                <a:cubicBezTo>
                  <a:pt x="31" y="82"/>
                  <a:pt x="61" y="73"/>
                  <a:pt x="88" y="66"/>
                </a:cubicBezTo>
                <a:cubicBezTo>
                  <a:pt x="86" y="52"/>
                  <a:pt x="85" y="39"/>
                  <a:pt x="85" y="25"/>
                </a:cubicBezTo>
                <a:cubicBezTo>
                  <a:pt x="56" y="22"/>
                  <a:pt x="25" y="19"/>
                  <a:pt x="19" y="19"/>
                </a:cubicBezTo>
                <a:cubicBezTo>
                  <a:pt x="13" y="18"/>
                  <a:pt x="8" y="15"/>
                  <a:pt x="5" y="11"/>
                </a:cubicBezTo>
                <a:cubicBezTo>
                  <a:pt x="2" y="8"/>
                  <a:pt x="0" y="4"/>
                  <a:pt x="0" y="0"/>
                </a:cubicBezTo>
                <a:cubicBezTo>
                  <a:pt x="650" y="0"/>
                  <a:pt x="650" y="0"/>
                  <a:pt x="650" y="0"/>
                </a:cubicBezTo>
                <a:lnTo>
                  <a:pt x="650" y="646"/>
                </a:lnTo>
                <a:close/>
              </a:path>
            </a:pathLst>
          </a:custGeom>
          <a:solidFill>
            <a:srgbClr val="00B05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2CBF5EAD-EF73-4685-902E-00CDB4D310B9}"/>
              </a:ext>
            </a:extLst>
          </p:cNvPr>
          <p:cNvSpPr>
            <a:spLocks/>
          </p:cNvSpPr>
          <p:nvPr/>
        </p:nvSpPr>
        <p:spPr bwMode="auto">
          <a:xfrm>
            <a:off x="6100104" y="1528833"/>
            <a:ext cx="2087423" cy="2074431"/>
          </a:xfrm>
          <a:custGeom>
            <a:avLst/>
            <a:gdLst>
              <a:gd name="T0" fmla="*/ 3 w 651"/>
              <a:gd name="T1" fmla="*/ 0 h 647"/>
              <a:gd name="T2" fmla="*/ 25 w 651"/>
              <a:gd name="T3" fmla="*/ 20 h 647"/>
              <a:gd name="T4" fmla="*/ 72 w 651"/>
              <a:gd name="T5" fmla="*/ 89 h 647"/>
              <a:gd name="T6" fmla="*/ 100 w 651"/>
              <a:gd name="T7" fmla="*/ 13 h 647"/>
              <a:gd name="T8" fmla="*/ 129 w 651"/>
              <a:gd name="T9" fmla="*/ 18 h 647"/>
              <a:gd name="T10" fmla="*/ 129 w 651"/>
              <a:gd name="T11" fmla="*/ 99 h 647"/>
              <a:gd name="T12" fmla="*/ 197 w 651"/>
              <a:gd name="T13" fmla="*/ 50 h 647"/>
              <a:gd name="T14" fmla="*/ 224 w 651"/>
              <a:gd name="T15" fmla="*/ 40 h 647"/>
              <a:gd name="T16" fmla="*/ 239 w 651"/>
              <a:gd name="T17" fmla="*/ 66 h 647"/>
              <a:gd name="T18" fmla="*/ 259 w 651"/>
              <a:gd name="T19" fmla="*/ 147 h 647"/>
              <a:gd name="T20" fmla="*/ 311 w 651"/>
              <a:gd name="T21" fmla="*/ 85 h 647"/>
              <a:gd name="T22" fmla="*/ 337 w 651"/>
              <a:gd name="T23" fmla="*/ 100 h 647"/>
              <a:gd name="T24" fmla="*/ 309 w 651"/>
              <a:gd name="T25" fmla="*/ 176 h 647"/>
              <a:gd name="T26" fmla="*/ 390 w 651"/>
              <a:gd name="T27" fmla="*/ 153 h 647"/>
              <a:gd name="T28" fmla="*/ 419 w 651"/>
              <a:gd name="T29" fmla="*/ 153 h 647"/>
              <a:gd name="T30" fmla="*/ 424 w 651"/>
              <a:gd name="T31" fmla="*/ 182 h 647"/>
              <a:gd name="T32" fmla="*/ 416 w 651"/>
              <a:gd name="T33" fmla="*/ 266 h 647"/>
              <a:gd name="T34" fmla="*/ 486 w 651"/>
              <a:gd name="T35" fmla="*/ 225 h 647"/>
              <a:gd name="T36" fmla="*/ 505 w 651"/>
              <a:gd name="T37" fmla="*/ 248 h 647"/>
              <a:gd name="T38" fmla="*/ 452 w 651"/>
              <a:gd name="T39" fmla="*/ 309 h 647"/>
              <a:gd name="T40" fmla="*/ 536 w 651"/>
              <a:gd name="T41" fmla="*/ 316 h 647"/>
              <a:gd name="T42" fmla="*/ 564 w 651"/>
              <a:gd name="T43" fmla="*/ 325 h 647"/>
              <a:gd name="T44" fmla="*/ 558 w 651"/>
              <a:gd name="T45" fmla="*/ 355 h 647"/>
              <a:gd name="T46" fmla="*/ 522 w 651"/>
              <a:gd name="T47" fmla="*/ 430 h 647"/>
              <a:gd name="T48" fmla="*/ 602 w 651"/>
              <a:gd name="T49" fmla="*/ 416 h 647"/>
              <a:gd name="T50" fmla="*/ 612 w 651"/>
              <a:gd name="T51" fmla="*/ 444 h 647"/>
              <a:gd name="T52" fmla="*/ 542 w 651"/>
              <a:gd name="T53" fmla="*/ 484 h 647"/>
              <a:gd name="T54" fmla="*/ 618 w 651"/>
              <a:gd name="T55" fmla="*/ 519 h 647"/>
              <a:gd name="T56" fmla="*/ 641 w 651"/>
              <a:gd name="T57" fmla="*/ 537 h 647"/>
              <a:gd name="T58" fmla="*/ 626 w 651"/>
              <a:gd name="T59" fmla="*/ 563 h 647"/>
              <a:gd name="T60" fmla="*/ 566 w 651"/>
              <a:gd name="T61" fmla="*/ 621 h 647"/>
              <a:gd name="T62" fmla="*/ 646 w 651"/>
              <a:gd name="T63" fmla="*/ 635 h 647"/>
              <a:gd name="T64" fmla="*/ 0 w 651"/>
              <a:gd name="T65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51" h="647">
                <a:moveTo>
                  <a:pt x="0" y="1"/>
                </a:moveTo>
                <a:cubicBezTo>
                  <a:pt x="1" y="0"/>
                  <a:pt x="2" y="0"/>
                  <a:pt x="3" y="0"/>
                </a:cubicBezTo>
                <a:cubicBezTo>
                  <a:pt x="8" y="0"/>
                  <a:pt x="13" y="3"/>
                  <a:pt x="18" y="6"/>
                </a:cubicBezTo>
                <a:cubicBezTo>
                  <a:pt x="22" y="9"/>
                  <a:pt x="24" y="14"/>
                  <a:pt x="25" y="20"/>
                </a:cubicBezTo>
                <a:cubicBezTo>
                  <a:pt x="26" y="26"/>
                  <a:pt x="29" y="58"/>
                  <a:pt x="31" y="86"/>
                </a:cubicBezTo>
                <a:cubicBezTo>
                  <a:pt x="45" y="87"/>
                  <a:pt x="59" y="88"/>
                  <a:pt x="72" y="89"/>
                </a:cubicBezTo>
                <a:cubicBezTo>
                  <a:pt x="80" y="62"/>
                  <a:pt x="88" y="32"/>
                  <a:pt x="90" y="26"/>
                </a:cubicBezTo>
                <a:cubicBezTo>
                  <a:pt x="91" y="20"/>
                  <a:pt x="95" y="16"/>
                  <a:pt x="100" y="13"/>
                </a:cubicBezTo>
                <a:cubicBezTo>
                  <a:pt x="104" y="11"/>
                  <a:pt x="110" y="9"/>
                  <a:pt x="115" y="10"/>
                </a:cubicBezTo>
                <a:cubicBezTo>
                  <a:pt x="121" y="11"/>
                  <a:pt x="125" y="14"/>
                  <a:pt x="129" y="18"/>
                </a:cubicBezTo>
                <a:cubicBezTo>
                  <a:pt x="132" y="23"/>
                  <a:pt x="134" y="28"/>
                  <a:pt x="134" y="33"/>
                </a:cubicBezTo>
                <a:cubicBezTo>
                  <a:pt x="133" y="40"/>
                  <a:pt x="131" y="71"/>
                  <a:pt x="129" y="99"/>
                </a:cubicBezTo>
                <a:cubicBezTo>
                  <a:pt x="142" y="102"/>
                  <a:pt x="155" y="106"/>
                  <a:pt x="168" y="110"/>
                </a:cubicBezTo>
                <a:cubicBezTo>
                  <a:pt x="180" y="84"/>
                  <a:pt x="194" y="56"/>
                  <a:pt x="197" y="50"/>
                </a:cubicBezTo>
                <a:cubicBezTo>
                  <a:pt x="199" y="45"/>
                  <a:pt x="203" y="42"/>
                  <a:pt x="208" y="40"/>
                </a:cubicBezTo>
                <a:cubicBezTo>
                  <a:pt x="214" y="38"/>
                  <a:pt x="219" y="38"/>
                  <a:pt x="224" y="40"/>
                </a:cubicBezTo>
                <a:cubicBezTo>
                  <a:pt x="230" y="42"/>
                  <a:pt x="234" y="45"/>
                  <a:pt x="236" y="50"/>
                </a:cubicBezTo>
                <a:cubicBezTo>
                  <a:pt x="239" y="55"/>
                  <a:pt x="240" y="60"/>
                  <a:pt x="239" y="66"/>
                </a:cubicBezTo>
                <a:cubicBezTo>
                  <a:pt x="237" y="72"/>
                  <a:pt x="229" y="102"/>
                  <a:pt x="222" y="130"/>
                </a:cubicBezTo>
                <a:cubicBezTo>
                  <a:pt x="235" y="135"/>
                  <a:pt x="247" y="141"/>
                  <a:pt x="259" y="147"/>
                </a:cubicBezTo>
                <a:cubicBezTo>
                  <a:pt x="276" y="124"/>
                  <a:pt x="294" y="98"/>
                  <a:pt x="298" y="93"/>
                </a:cubicBezTo>
                <a:cubicBezTo>
                  <a:pt x="301" y="89"/>
                  <a:pt x="306" y="86"/>
                  <a:pt x="311" y="85"/>
                </a:cubicBezTo>
                <a:cubicBezTo>
                  <a:pt x="316" y="84"/>
                  <a:pt x="322" y="85"/>
                  <a:pt x="327" y="88"/>
                </a:cubicBezTo>
                <a:cubicBezTo>
                  <a:pt x="332" y="90"/>
                  <a:pt x="335" y="95"/>
                  <a:pt x="337" y="100"/>
                </a:cubicBezTo>
                <a:cubicBezTo>
                  <a:pt x="339" y="105"/>
                  <a:pt x="339" y="110"/>
                  <a:pt x="336" y="116"/>
                </a:cubicBezTo>
                <a:cubicBezTo>
                  <a:pt x="334" y="121"/>
                  <a:pt x="321" y="150"/>
                  <a:pt x="309" y="176"/>
                </a:cubicBezTo>
                <a:cubicBezTo>
                  <a:pt x="321" y="183"/>
                  <a:pt x="332" y="191"/>
                  <a:pt x="343" y="200"/>
                </a:cubicBezTo>
                <a:cubicBezTo>
                  <a:pt x="363" y="180"/>
                  <a:pt x="385" y="157"/>
                  <a:pt x="390" y="153"/>
                </a:cubicBezTo>
                <a:cubicBezTo>
                  <a:pt x="394" y="149"/>
                  <a:pt x="399" y="147"/>
                  <a:pt x="404" y="147"/>
                </a:cubicBezTo>
                <a:cubicBezTo>
                  <a:pt x="410" y="147"/>
                  <a:pt x="415" y="149"/>
                  <a:pt x="419" y="153"/>
                </a:cubicBezTo>
                <a:cubicBezTo>
                  <a:pt x="424" y="156"/>
                  <a:pt x="426" y="161"/>
                  <a:pt x="427" y="166"/>
                </a:cubicBezTo>
                <a:cubicBezTo>
                  <a:pt x="428" y="172"/>
                  <a:pt x="427" y="177"/>
                  <a:pt x="424" y="182"/>
                </a:cubicBezTo>
                <a:cubicBezTo>
                  <a:pt x="420" y="187"/>
                  <a:pt x="403" y="213"/>
                  <a:pt x="386" y="237"/>
                </a:cubicBezTo>
                <a:cubicBezTo>
                  <a:pt x="397" y="246"/>
                  <a:pt x="406" y="255"/>
                  <a:pt x="416" y="266"/>
                </a:cubicBezTo>
                <a:cubicBezTo>
                  <a:pt x="439" y="249"/>
                  <a:pt x="465" y="231"/>
                  <a:pt x="470" y="228"/>
                </a:cubicBezTo>
                <a:cubicBezTo>
                  <a:pt x="475" y="225"/>
                  <a:pt x="480" y="224"/>
                  <a:pt x="486" y="225"/>
                </a:cubicBezTo>
                <a:cubicBezTo>
                  <a:pt x="491" y="225"/>
                  <a:pt x="496" y="228"/>
                  <a:pt x="499" y="232"/>
                </a:cubicBezTo>
                <a:cubicBezTo>
                  <a:pt x="503" y="237"/>
                  <a:pt x="505" y="242"/>
                  <a:pt x="505" y="248"/>
                </a:cubicBezTo>
                <a:cubicBezTo>
                  <a:pt x="505" y="253"/>
                  <a:pt x="503" y="258"/>
                  <a:pt x="499" y="262"/>
                </a:cubicBezTo>
                <a:cubicBezTo>
                  <a:pt x="494" y="267"/>
                  <a:pt x="472" y="289"/>
                  <a:pt x="452" y="309"/>
                </a:cubicBezTo>
                <a:cubicBezTo>
                  <a:pt x="461" y="320"/>
                  <a:pt x="469" y="332"/>
                  <a:pt x="476" y="343"/>
                </a:cubicBezTo>
                <a:cubicBezTo>
                  <a:pt x="502" y="331"/>
                  <a:pt x="530" y="318"/>
                  <a:pt x="536" y="316"/>
                </a:cubicBezTo>
                <a:cubicBezTo>
                  <a:pt x="541" y="313"/>
                  <a:pt x="547" y="313"/>
                  <a:pt x="552" y="315"/>
                </a:cubicBezTo>
                <a:cubicBezTo>
                  <a:pt x="557" y="317"/>
                  <a:pt x="561" y="320"/>
                  <a:pt x="564" y="325"/>
                </a:cubicBezTo>
                <a:cubicBezTo>
                  <a:pt x="567" y="330"/>
                  <a:pt x="568" y="336"/>
                  <a:pt x="567" y="341"/>
                </a:cubicBezTo>
                <a:cubicBezTo>
                  <a:pt x="566" y="346"/>
                  <a:pt x="563" y="351"/>
                  <a:pt x="558" y="355"/>
                </a:cubicBezTo>
                <a:cubicBezTo>
                  <a:pt x="553" y="358"/>
                  <a:pt x="528" y="376"/>
                  <a:pt x="505" y="393"/>
                </a:cubicBezTo>
                <a:cubicBezTo>
                  <a:pt x="511" y="405"/>
                  <a:pt x="517" y="417"/>
                  <a:pt x="522" y="430"/>
                </a:cubicBezTo>
                <a:cubicBezTo>
                  <a:pt x="549" y="423"/>
                  <a:pt x="580" y="415"/>
                  <a:pt x="586" y="414"/>
                </a:cubicBezTo>
                <a:cubicBezTo>
                  <a:pt x="591" y="412"/>
                  <a:pt x="597" y="413"/>
                  <a:pt x="602" y="416"/>
                </a:cubicBezTo>
                <a:cubicBezTo>
                  <a:pt x="606" y="418"/>
                  <a:pt x="610" y="423"/>
                  <a:pt x="612" y="428"/>
                </a:cubicBezTo>
                <a:cubicBezTo>
                  <a:pt x="614" y="433"/>
                  <a:pt x="614" y="439"/>
                  <a:pt x="612" y="444"/>
                </a:cubicBezTo>
                <a:cubicBezTo>
                  <a:pt x="610" y="449"/>
                  <a:pt x="606" y="453"/>
                  <a:pt x="601" y="456"/>
                </a:cubicBezTo>
                <a:cubicBezTo>
                  <a:pt x="595" y="458"/>
                  <a:pt x="567" y="472"/>
                  <a:pt x="542" y="484"/>
                </a:cubicBezTo>
                <a:cubicBezTo>
                  <a:pt x="546" y="497"/>
                  <a:pt x="549" y="510"/>
                  <a:pt x="552" y="524"/>
                </a:cubicBezTo>
                <a:cubicBezTo>
                  <a:pt x="581" y="522"/>
                  <a:pt x="612" y="519"/>
                  <a:pt x="618" y="519"/>
                </a:cubicBezTo>
                <a:cubicBezTo>
                  <a:pt x="624" y="518"/>
                  <a:pt x="629" y="520"/>
                  <a:pt x="633" y="523"/>
                </a:cubicBezTo>
                <a:cubicBezTo>
                  <a:pt x="637" y="527"/>
                  <a:pt x="640" y="532"/>
                  <a:pt x="641" y="537"/>
                </a:cubicBezTo>
                <a:cubicBezTo>
                  <a:pt x="642" y="543"/>
                  <a:pt x="641" y="548"/>
                  <a:pt x="638" y="553"/>
                </a:cubicBezTo>
                <a:cubicBezTo>
                  <a:pt x="636" y="558"/>
                  <a:pt x="631" y="561"/>
                  <a:pt x="626" y="563"/>
                </a:cubicBezTo>
                <a:cubicBezTo>
                  <a:pt x="620" y="564"/>
                  <a:pt x="589" y="573"/>
                  <a:pt x="562" y="580"/>
                </a:cubicBezTo>
                <a:cubicBezTo>
                  <a:pt x="564" y="594"/>
                  <a:pt x="565" y="608"/>
                  <a:pt x="566" y="621"/>
                </a:cubicBezTo>
                <a:cubicBezTo>
                  <a:pt x="594" y="624"/>
                  <a:pt x="625" y="627"/>
                  <a:pt x="632" y="628"/>
                </a:cubicBezTo>
                <a:cubicBezTo>
                  <a:pt x="637" y="628"/>
                  <a:pt x="642" y="631"/>
                  <a:pt x="646" y="635"/>
                </a:cubicBezTo>
                <a:cubicBezTo>
                  <a:pt x="648" y="638"/>
                  <a:pt x="650" y="642"/>
                  <a:pt x="651" y="647"/>
                </a:cubicBezTo>
                <a:cubicBezTo>
                  <a:pt x="0" y="647"/>
                  <a:pt x="0" y="647"/>
                  <a:pt x="0" y="647"/>
                </a:cubicBezTo>
                <a:lnTo>
                  <a:pt x="0" y="1"/>
                </a:lnTo>
                <a:close/>
              </a:path>
            </a:pathLst>
          </a:custGeom>
          <a:solidFill>
            <a:srgbClr val="00B05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81883A3B-0920-42E0-BE18-3E21BC19F35A}"/>
              </a:ext>
            </a:extLst>
          </p:cNvPr>
          <p:cNvSpPr>
            <a:spLocks/>
          </p:cNvSpPr>
          <p:nvPr/>
        </p:nvSpPr>
        <p:spPr bwMode="auto">
          <a:xfrm>
            <a:off x="6100104" y="3596768"/>
            <a:ext cx="2087423" cy="2072266"/>
          </a:xfrm>
          <a:custGeom>
            <a:avLst/>
            <a:gdLst>
              <a:gd name="T0" fmla="*/ 3 w 651"/>
              <a:gd name="T1" fmla="*/ 646 h 646"/>
              <a:gd name="T2" fmla="*/ 25 w 651"/>
              <a:gd name="T3" fmla="*/ 626 h 646"/>
              <a:gd name="T4" fmla="*/ 72 w 651"/>
              <a:gd name="T5" fmla="*/ 557 h 646"/>
              <a:gd name="T6" fmla="*/ 100 w 651"/>
              <a:gd name="T7" fmla="*/ 633 h 646"/>
              <a:gd name="T8" fmla="*/ 129 w 651"/>
              <a:gd name="T9" fmla="*/ 628 h 646"/>
              <a:gd name="T10" fmla="*/ 129 w 651"/>
              <a:gd name="T11" fmla="*/ 547 h 646"/>
              <a:gd name="T12" fmla="*/ 197 w 651"/>
              <a:gd name="T13" fmla="*/ 596 h 646"/>
              <a:gd name="T14" fmla="*/ 224 w 651"/>
              <a:gd name="T15" fmla="*/ 607 h 646"/>
              <a:gd name="T16" fmla="*/ 239 w 651"/>
              <a:gd name="T17" fmla="*/ 581 h 646"/>
              <a:gd name="T18" fmla="*/ 259 w 651"/>
              <a:gd name="T19" fmla="*/ 499 h 646"/>
              <a:gd name="T20" fmla="*/ 311 w 651"/>
              <a:gd name="T21" fmla="*/ 561 h 646"/>
              <a:gd name="T22" fmla="*/ 337 w 651"/>
              <a:gd name="T23" fmla="*/ 547 h 646"/>
              <a:gd name="T24" fmla="*/ 309 w 651"/>
              <a:gd name="T25" fmla="*/ 470 h 646"/>
              <a:gd name="T26" fmla="*/ 390 w 651"/>
              <a:gd name="T27" fmla="*/ 493 h 646"/>
              <a:gd name="T28" fmla="*/ 419 w 651"/>
              <a:gd name="T29" fmla="*/ 494 h 646"/>
              <a:gd name="T30" fmla="*/ 424 w 651"/>
              <a:gd name="T31" fmla="*/ 465 h 646"/>
              <a:gd name="T32" fmla="*/ 416 w 651"/>
              <a:gd name="T33" fmla="*/ 381 h 646"/>
              <a:gd name="T34" fmla="*/ 486 w 651"/>
              <a:gd name="T35" fmla="*/ 422 h 646"/>
              <a:gd name="T36" fmla="*/ 505 w 651"/>
              <a:gd name="T37" fmla="*/ 399 h 646"/>
              <a:gd name="T38" fmla="*/ 452 w 651"/>
              <a:gd name="T39" fmla="*/ 337 h 646"/>
              <a:gd name="T40" fmla="*/ 536 w 651"/>
              <a:gd name="T41" fmla="*/ 331 h 646"/>
              <a:gd name="T42" fmla="*/ 564 w 651"/>
              <a:gd name="T43" fmla="*/ 321 h 646"/>
              <a:gd name="T44" fmla="*/ 558 w 651"/>
              <a:gd name="T45" fmla="*/ 292 h 646"/>
              <a:gd name="T46" fmla="*/ 522 w 651"/>
              <a:gd name="T47" fmla="*/ 216 h 646"/>
              <a:gd name="T48" fmla="*/ 602 w 651"/>
              <a:gd name="T49" fmla="*/ 230 h 646"/>
              <a:gd name="T50" fmla="*/ 612 w 651"/>
              <a:gd name="T51" fmla="*/ 202 h 646"/>
              <a:gd name="T52" fmla="*/ 542 w 651"/>
              <a:gd name="T53" fmla="*/ 162 h 646"/>
              <a:gd name="T54" fmla="*/ 618 w 651"/>
              <a:gd name="T55" fmla="*/ 128 h 646"/>
              <a:gd name="T56" fmla="*/ 641 w 651"/>
              <a:gd name="T57" fmla="*/ 109 h 646"/>
              <a:gd name="T58" fmla="*/ 626 w 651"/>
              <a:gd name="T59" fmla="*/ 84 h 646"/>
              <a:gd name="T60" fmla="*/ 566 w 651"/>
              <a:gd name="T61" fmla="*/ 25 h 646"/>
              <a:gd name="T62" fmla="*/ 646 w 651"/>
              <a:gd name="T63" fmla="*/ 11 h 646"/>
              <a:gd name="T64" fmla="*/ 0 w 651"/>
              <a:gd name="T65" fmla="*/ 0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51" h="646">
                <a:moveTo>
                  <a:pt x="0" y="646"/>
                </a:moveTo>
                <a:cubicBezTo>
                  <a:pt x="1" y="646"/>
                  <a:pt x="2" y="646"/>
                  <a:pt x="3" y="646"/>
                </a:cubicBezTo>
                <a:cubicBezTo>
                  <a:pt x="8" y="646"/>
                  <a:pt x="13" y="644"/>
                  <a:pt x="18" y="640"/>
                </a:cubicBezTo>
                <a:cubicBezTo>
                  <a:pt x="22" y="637"/>
                  <a:pt x="24" y="632"/>
                  <a:pt x="25" y="626"/>
                </a:cubicBezTo>
                <a:cubicBezTo>
                  <a:pt x="26" y="620"/>
                  <a:pt x="29" y="589"/>
                  <a:pt x="31" y="560"/>
                </a:cubicBezTo>
                <a:cubicBezTo>
                  <a:pt x="45" y="560"/>
                  <a:pt x="59" y="558"/>
                  <a:pt x="72" y="557"/>
                </a:cubicBezTo>
                <a:cubicBezTo>
                  <a:pt x="80" y="584"/>
                  <a:pt x="88" y="614"/>
                  <a:pt x="90" y="621"/>
                </a:cubicBezTo>
                <a:cubicBezTo>
                  <a:pt x="91" y="626"/>
                  <a:pt x="95" y="630"/>
                  <a:pt x="100" y="633"/>
                </a:cubicBezTo>
                <a:cubicBezTo>
                  <a:pt x="104" y="636"/>
                  <a:pt x="110" y="637"/>
                  <a:pt x="115" y="636"/>
                </a:cubicBezTo>
                <a:cubicBezTo>
                  <a:pt x="121" y="635"/>
                  <a:pt x="125" y="632"/>
                  <a:pt x="129" y="628"/>
                </a:cubicBezTo>
                <a:cubicBezTo>
                  <a:pt x="132" y="624"/>
                  <a:pt x="134" y="619"/>
                  <a:pt x="134" y="613"/>
                </a:cubicBezTo>
                <a:cubicBezTo>
                  <a:pt x="133" y="607"/>
                  <a:pt x="131" y="575"/>
                  <a:pt x="129" y="547"/>
                </a:cubicBezTo>
                <a:cubicBezTo>
                  <a:pt x="142" y="544"/>
                  <a:pt x="155" y="540"/>
                  <a:pt x="168" y="536"/>
                </a:cubicBezTo>
                <a:cubicBezTo>
                  <a:pt x="180" y="562"/>
                  <a:pt x="194" y="590"/>
                  <a:pt x="197" y="596"/>
                </a:cubicBezTo>
                <a:cubicBezTo>
                  <a:pt x="199" y="601"/>
                  <a:pt x="203" y="605"/>
                  <a:pt x="208" y="607"/>
                </a:cubicBezTo>
                <a:cubicBezTo>
                  <a:pt x="214" y="608"/>
                  <a:pt x="219" y="608"/>
                  <a:pt x="224" y="607"/>
                </a:cubicBezTo>
                <a:cubicBezTo>
                  <a:pt x="230" y="605"/>
                  <a:pt x="234" y="601"/>
                  <a:pt x="236" y="596"/>
                </a:cubicBezTo>
                <a:cubicBezTo>
                  <a:pt x="239" y="592"/>
                  <a:pt x="240" y="586"/>
                  <a:pt x="239" y="581"/>
                </a:cubicBezTo>
                <a:cubicBezTo>
                  <a:pt x="237" y="574"/>
                  <a:pt x="229" y="544"/>
                  <a:pt x="222" y="517"/>
                </a:cubicBezTo>
                <a:cubicBezTo>
                  <a:pt x="235" y="511"/>
                  <a:pt x="247" y="505"/>
                  <a:pt x="259" y="499"/>
                </a:cubicBezTo>
                <a:cubicBezTo>
                  <a:pt x="276" y="522"/>
                  <a:pt x="294" y="548"/>
                  <a:pt x="298" y="553"/>
                </a:cubicBezTo>
                <a:cubicBezTo>
                  <a:pt x="301" y="558"/>
                  <a:pt x="306" y="560"/>
                  <a:pt x="311" y="561"/>
                </a:cubicBezTo>
                <a:cubicBezTo>
                  <a:pt x="316" y="562"/>
                  <a:pt x="322" y="562"/>
                  <a:pt x="327" y="559"/>
                </a:cubicBezTo>
                <a:cubicBezTo>
                  <a:pt x="332" y="556"/>
                  <a:pt x="335" y="552"/>
                  <a:pt x="337" y="547"/>
                </a:cubicBezTo>
                <a:cubicBezTo>
                  <a:pt x="339" y="542"/>
                  <a:pt x="339" y="536"/>
                  <a:pt x="336" y="531"/>
                </a:cubicBezTo>
                <a:cubicBezTo>
                  <a:pt x="334" y="525"/>
                  <a:pt x="321" y="496"/>
                  <a:pt x="309" y="470"/>
                </a:cubicBezTo>
                <a:cubicBezTo>
                  <a:pt x="321" y="463"/>
                  <a:pt x="332" y="455"/>
                  <a:pt x="343" y="447"/>
                </a:cubicBezTo>
                <a:cubicBezTo>
                  <a:pt x="363" y="467"/>
                  <a:pt x="385" y="489"/>
                  <a:pt x="390" y="493"/>
                </a:cubicBezTo>
                <a:cubicBezTo>
                  <a:pt x="394" y="497"/>
                  <a:pt x="399" y="499"/>
                  <a:pt x="404" y="499"/>
                </a:cubicBezTo>
                <a:cubicBezTo>
                  <a:pt x="410" y="499"/>
                  <a:pt x="415" y="497"/>
                  <a:pt x="419" y="494"/>
                </a:cubicBezTo>
                <a:cubicBezTo>
                  <a:pt x="424" y="490"/>
                  <a:pt x="426" y="485"/>
                  <a:pt x="427" y="480"/>
                </a:cubicBezTo>
                <a:cubicBezTo>
                  <a:pt x="428" y="475"/>
                  <a:pt x="427" y="469"/>
                  <a:pt x="424" y="465"/>
                </a:cubicBezTo>
                <a:cubicBezTo>
                  <a:pt x="420" y="459"/>
                  <a:pt x="403" y="433"/>
                  <a:pt x="386" y="410"/>
                </a:cubicBezTo>
                <a:cubicBezTo>
                  <a:pt x="397" y="400"/>
                  <a:pt x="406" y="391"/>
                  <a:pt x="416" y="381"/>
                </a:cubicBezTo>
                <a:cubicBezTo>
                  <a:pt x="439" y="397"/>
                  <a:pt x="465" y="415"/>
                  <a:pt x="470" y="418"/>
                </a:cubicBezTo>
                <a:cubicBezTo>
                  <a:pt x="475" y="422"/>
                  <a:pt x="480" y="423"/>
                  <a:pt x="486" y="422"/>
                </a:cubicBezTo>
                <a:cubicBezTo>
                  <a:pt x="491" y="421"/>
                  <a:pt x="496" y="418"/>
                  <a:pt x="499" y="414"/>
                </a:cubicBezTo>
                <a:cubicBezTo>
                  <a:pt x="503" y="409"/>
                  <a:pt x="505" y="404"/>
                  <a:pt x="505" y="399"/>
                </a:cubicBezTo>
                <a:cubicBezTo>
                  <a:pt x="505" y="394"/>
                  <a:pt x="503" y="388"/>
                  <a:pt x="499" y="384"/>
                </a:cubicBezTo>
                <a:cubicBezTo>
                  <a:pt x="494" y="379"/>
                  <a:pt x="472" y="357"/>
                  <a:pt x="452" y="337"/>
                </a:cubicBezTo>
                <a:cubicBezTo>
                  <a:pt x="461" y="326"/>
                  <a:pt x="469" y="315"/>
                  <a:pt x="476" y="303"/>
                </a:cubicBezTo>
                <a:cubicBezTo>
                  <a:pt x="502" y="315"/>
                  <a:pt x="530" y="328"/>
                  <a:pt x="536" y="331"/>
                </a:cubicBezTo>
                <a:cubicBezTo>
                  <a:pt x="541" y="333"/>
                  <a:pt x="547" y="333"/>
                  <a:pt x="552" y="331"/>
                </a:cubicBezTo>
                <a:cubicBezTo>
                  <a:pt x="557" y="329"/>
                  <a:pt x="561" y="326"/>
                  <a:pt x="564" y="321"/>
                </a:cubicBezTo>
                <a:cubicBezTo>
                  <a:pt x="567" y="316"/>
                  <a:pt x="568" y="311"/>
                  <a:pt x="567" y="305"/>
                </a:cubicBezTo>
                <a:cubicBezTo>
                  <a:pt x="566" y="300"/>
                  <a:pt x="563" y="295"/>
                  <a:pt x="558" y="292"/>
                </a:cubicBezTo>
                <a:cubicBezTo>
                  <a:pt x="553" y="288"/>
                  <a:pt x="528" y="270"/>
                  <a:pt x="505" y="253"/>
                </a:cubicBezTo>
                <a:cubicBezTo>
                  <a:pt x="511" y="241"/>
                  <a:pt x="517" y="229"/>
                  <a:pt x="522" y="216"/>
                </a:cubicBezTo>
                <a:cubicBezTo>
                  <a:pt x="549" y="223"/>
                  <a:pt x="580" y="231"/>
                  <a:pt x="586" y="233"/>
                </a:cubicBezTo>
                <a:cubicBezTo>
                  <a:pt x="591" y="234"/>
                  <a:pt x="597" y="233"/>
                  <a:pt x="602" y="230"/>
                </a:cubicBezTo>
                <a:cubicBezTo>
                  <a:pt x="606" y="228"/>
                  <a:pt x="610" y="224"/>
                  <a:pt x="612" y="218"/>
                </a:cubicBezTo>
                <a:cubicBezTo>
                  <a:pt x="614" y="213"/>
                  <a:pt x="614" y="207"/>
                  <a:pt x="612" y="202"/>
                </a:cubicBezTo>
                <a:cubicBezTo>
                  <a:pt x="610" y="198"/>
                  <a:pt x="606" y="193"/>
                  <a:pt x="601" y="191"/>
                </a:cubicBezTo>
                <a:cubicBezTo>
                  <a:pt x="595" y="188"/>
                  <a:pt x="567" y="174"/>
                  <a:pt x="542" y="162"/>
                </a:cubicBezTo>
                <a:cubicBezTo>
                  <a:pt x="546" y="149"/>
                  <a:pt x="549" y="136"/>
                  <a:pt x="552" y="122"/>
                </a:cubicBezTo>
                <a:cubicBezTo>
                  <a:pt x="581" y="125"/>
                  <a:pt x="612" y="127"/>
                  <a:pt x="618" y="128"/>
                </a:cubicBezTo>
                <a:cubicBezTo>
                  <a:pt x="624" y="128"/>
                  <a:pt x="629" y="126"/>
                  <a:pt x="633" y="123"/>
                </a:cubicBezTo>
                <a:cubicBezTo>
                  <a:pt x="637" y="119"/>
                  <a:pt x="640" y="115"/>
                  <a:pt x="641" y="109"/>
                </a:cubicBezTo>
                <a:cubicBezTo>
                  <a:pt x="642" y="103"/>
                  <a:pt x="641" y="98"/>
                  <a:pt x="638" y="93"/>
                </a:cubicBezTo>
                <a:cubicBezTo>
                  <a:pt x="636" y="89"/>
                  <a:pt x="631" y="85"/>
                  <a:pt x="626" y="84"/>
                </a:cubicBezTo>
                <a:cubicBezTo>
                  <a:pt x="620" y="82"/>
                  <a:pt x="589" y="73"/>
                  <a:pt x="562" y="66"/>
                </a:cubicBezTo>
                <a:cubicBezTo>
                  <a:pt x="564" y="52"/>
                  <a:pt x="565" y="39"/>
                  <a:pt x="566" y="25"/>
                </a:cubicBezTo>
                <a:cubicBezTo>
                  <a:pt x="594" y="22"/>
                  <a:pt x="625" y="19"/>
                  <a:pt x="632" y="19"/>
                </a:cubicBezTo>
                <a:cubicBezTo>
                  <a:pt x="637" y="18"/>
                  <a:pt x="642" y="15"/>
                  <a:pt x="646" y="11"/>
                </a:cubicBezTo>
                <a:cubicBezTo>
                  <a:pt x="648" y="8"/>
                  <a:pt x="650" y="4"/>
                  <a:pt x="651" y="0"/>
                </a:cubicBezTo>
                <a:cubicBezTo>
                  <a:pt x="0" y="0"/>
                  <a:pt x="0" y="0"/>
                  <a:pt x="0" y="0"/>
                </a:cubicBezTo>
                <a:lnTo>
                  <a:pt x="0" y="64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Group 11">
            <a:extLst>
              <a:ext uri="{FF2B5EF4-FFF2-40B4-BE49-F238E27FC236}">
                <a16:creationId xmlns:a16="http://schemas.microsoft.com/office/drawing/2014/main" id="{1418A904-F6D2-4CE3-BD69-638132053445}"/>
              </a:ext>
            </a:extLst>
          </p:cNvPr>
          <p:cNvGrpSpPr/>
          <p:nvPr/>
        </p:nvGrpSpPr>
        <p:grpSpPr>
          <a:xfrm>
            <a:off x="5060724" y="2712493"/>
            <a:ext cx="602560" cy="575326"/>
            <a:chOff x="4417791" y="3086470"/>
            <a:chExt cx="441754" cy="421788"/>
          </a:xfrm>
          <a:solidFill>
            <a:schemeClr val="bg1"/>
          </a:solidFill>
        </p:grpSpPr>
        <p:sp>
          <p:nvSpPr>
            <p:cNvPr id="43" name="Freeform 64">
              <a:extLst>
                <a:ext uri="{FF2B5EF4-FFF2-40B4-BE49-F238E27FC236}">
                  <a16:creationId xmlns:a16="http://schemas.microsoft.com/office/drawing/2014/main" id="{7DAF7FF4-B8A9-4178-9747-B768DCB75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Oval 65">
              <a:extLst>
                <a:ext uri="{FF2B5EF4-FFF2-40B4-BE49-F238E27FC236}">
                  <a16:creationId xmlns:a16="http://schemas.microsoft.com/office/drawing/2014/main" id="{DEF5EA96-CAAF-4A93-9602-725A27F421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14">
            <a:extLst>
              <a:ext uri="{FF2B5EF4-FFF2-40B4-BE49-F238E27FC236}">
                <a16:creationId xmlns:a16="http://schemas.microsoft.com/office/drawing/2014/main" id="{FFF3EABA-7FD7-4692-9C36-9D400578D8B5}"/>
              </a:ext>
            </a:extLst>
          </p:cNvPr>
          <p:cNvGrpSpPr/>
          <p:nvPr/>
        </p:nvGrpSpPr>
        <p:grpSpPr>
          <a:xfrm>
            <a:off x="6519688" y="3921575"/>
            <a:ext cx="515859" cy="623628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40" name="Freeform 107">
              <a:extLst>
                <a:ext uri="{FF2B5EF4-FFF2-40B4-BE49-F238E27FC236}">
                  <a16:creationId xmlns:a16="http://schemas.microsoft.com/office/drawing/2014/main" id="{A5C95190-9612-4416-B623-CBC9EFC52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08">
              <a:extLst>
                <a:ext uri="{FF2B5EF4-FFF2-40B4-BE49-F238E27FC236}">
                  <a16:creationId xmlns:a16="http://schemas.microsoft.com/office/drawing/2014/main" id="{0EFFF96D-8F5C-4EBD-A32D-BFE1A13A8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09">
              <a:extLst>
                <a:ext uri="{FF2B5EF4-FFF2-40B4-BE49-F238E27FC236}">
                  <a16:creationId xmlns:a16="http://schemas.microsoft.com/office/drawing/2014/main" id="{F7713EDA-F1E3-4B40-A47F-8B01BBF93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18">
            <a:extLst>
              <a:ext uri="{FF2B5EF4-FFF2-40B4-BE49-F238E27FC236}">
                <a16:creationId xmlns:a16="http://schemas.microsoft.com/office/drawing/2014/main" id="{ECE03F37-902A-4AD0-9A18-95B5C1A7386F}"/>
              </a:ext>
            </a:extLst>
          </p:cNvPr>
          <p:cNvGrpSpPr/>
          <p:nvPr/>
        </p:nvGrpSpPr>
        <p:grpSpPr>
          <a:xfrm>
            <a:off x="6550329" y="2622275"/>
            <a:ext cx="381279" cy="694477"/>
            <a:chOff x="3536781" y="2689641"/>
            <a:chExt cx="279527" cy="509141"/>
          </a:xfrm>
          <a:solidFill>
            <a:schemeClr val="bg1"/>
          </a:solidFill>
        </p:grpSpPr>
        <p:sp>
          <p:nvSpPr>
            <p:cNvPr id="35" name="Freeform 121">
              <a:extLst>
                <a:ext uri="{FF2B5EF4-FFF2-40B4-BE49-F238E27FC236}">
                  <a16:creationId xmlns:a16="http://schemas.microsoft.com/office/drawing/2014/main" id="{AF75EF70-4D49-4FDA-91B3-28BF0F24AB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6781" y="2689641"/>
              <a:ext cx="279527" cy="381855"/>
            </a:xfrm>
            <a:custGeom>
              <a:avLst/>
              <a:gdLst>
                <a:gd name="T0" fmla="*/ 42 w 84"/>
                <a:gd name="T1" fmla="*/ 5 h 115"/>
                <a:gd name="T2" fmla="*/ 79 w 84"/>
                <a:gd name="T3" fmla="*/ 42 h 115"/>
                <a:gd name="T4" fmla="*/ 56 w 84"/>
                <a:gd name="T5" fmla="*/ 111 h 115"/>
                <a:gd name="T6" fmla="*/ 31 w 84"/>
                <a:gd name="T7" fmla="*/ 111 h 115"/>
                <a:gd name="T8" fmla="*/ 4 w 84"/>
                <a:gd name="T9" fmla="*/ 42 h 115"/>
                <a:gd name="T10" fmla="*/ 42 w 84"/>
                <a:gd name="T11" fmla="*/ 5 h 115"/>
                <a:gd name="T12" fmla="*/ 42 w 84"/>
                <a:gd name="T13" fmla="*/ 0 h 115"/>
                <a:gd name="T14" fmla="*/ 0 w 84"/>
                <a:gd name="T15" fmla="*/ 42 h 115"/>
                <a:gd name="T16" fmla="*/ 29 w 84"/>
                <a:gd name="T17" fmla="*/ 115 h 115"/>
                <a:gd name="T18" fmla="*/ 58 w 84"/>
                <a:gd name="T19" fmla="*/ 115 h 115"/>
                <a:gd name="T20" fmla="*/ 84 w 84"/>
                <a:gd name="T21" fmla="*/ 42 h 115"/>
                <a:gd name="T22" fmla="*/ 42 w 84"/>
                <a:gd name="T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15">
                  <a:moveTo>
                    <a:pt x="42" y="5"/>
                  </a:moveTo>
                  <a:cubicBezTo>
                    <a:pt x="63" y="5"/>
                    <a:pt x="79" y="22"/>
                    <a:pt x="79" y="42"/>
                  </a:cubicBezTo>
                  <a:cubicBezTo>
                    <a:pt x="79" y="60"/>
                    <a:pt x="60" y="101"/>
                    <a:pt x="56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23" y="95"/>
                    <a:pt x="4" y="58"/>
                    <a:pt x="4" y="42"/>
                  </a:cubicBezTo>
                  <a:cubicBezTo>
                    <a:pt x="4" y="22"/>
                    <a:pt x="21" y="5"/>
                    <a:pt x="42" y="5"/>
                  </a:cubicBezTo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3"/>
                    <a:pt x="29" y="115"/>
                    <a:pt x="29" y="115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5"/>
                    <a:pt x="84" y="63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22">
              <a:extLst>
                <a:ext uri="{FF2B5EF4-FFF2-40B4-BE49-F238E27FC236}">
                  <a16:creationId xmlns:a16="http://schemas.microsoft.com/office/drawing/2014/main" id="{25033F0E-817E-4291-B70B-579509B36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1621" y="3166335"/>
              <a:ext cx="97336" cy="9983"/>
            </a:xfrm>
            <a:custGeom>
              <a:avLst/>
              <a:gdLst>
                <a:gd name="T0" fmla="*/ 1 w 29"/>
                <a:gd name="T1" fmla="*/ 3 h 3"/>
                <a:gd name="T2" fmla="*/ 27 w 29"/>
                <a:gd name="T3" fmla="*/ 3 h 3"/>
                <a:gd name="T4" fmla="*/ 29 w 29"/>
                <a:gd name="T5" fmla="*/ 0 h 3"/>
                <a:gd name="T6" fmla="*/ 0 w 29"/>
                <a:gd name="T7" fmla="*/ 0 h 3"/>
                <a:gd name="T8" fmla="*/ 1 w 2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1" y="3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8" y="2"/>
                    <a:pt x="28" y="1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23">
              <a:extLst>
                <a:ext uri="{FF2B5EF4-FFF2-40B4-BE49-F238E27FC236}">
                  <a16:creationId xmlns:a16="http://schemas.microsoft.com/office/drawing/2014/main" id="{B19EBA6E-A70F-4202-ABFF-B7463949B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596" y="3186302"/>
              <a:ext cx="69882" cy="12480"/>
            </a:xfrm>
            <a:custGeom>
              <a:avLst/>
              <a:gdLst>
                <a:gd name="T0" fmla="*/ 10 w 21"/>
                <a:gd name="T1" fmla="*/ 4 h 4"/>
                <a:gd name="T2" fmla="*/ 21 w 21"/>
                <a:gd name="T3" fmla="*/ 0 h 4"/>
                <a:gd name="T4" fmla="*/ 0 w 21"/>
                <a:gd name="T5" fmla="*/ 0 h 4"/>
                <a:gd name="T6" fmla="*/ 10 w 2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">
                  <a:moveTo>
                    <a:pt x="10" y="4"/>
                  </a:moveTo>
                  <a:cubicBezTo>
                    <a:pt x="14" y="4"/>
                    <a:pt x="18" y="2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6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24">
              <a:extLst>
                <a:ext uri="{FF2B5EF4-FFF2-40B4-BE49-F238E27FC236}">
                  <a16:creationId xmlns:a16="http://schemas.microsoft.com/office/drawing/2014/main" id="{C8CF3D9D-CC58-40D9-83AE-0AE398FF7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124" y="3086470"/>
              <a:ext cx="102328" cy="69882"/>
            </a:xfrm>
            <a:custGeom>
              <a:avLst/>
              <a:gdLst>
                <a:gd name="T0" fmla="*/ 31 w 31"/>
                <a:gd name="T1" fmla="*/ 0 h 21"/>
                <a:gd name="T2" fmla="*/ 0 w 31"/>
                <a:gd name="T3" fmla="*/ 0 h 21"/>
                <a:gd name="T4" fmla="*/ 0 w 31"/>
                <a:gd name="T5" fmla="*/ 19 h 21"/>
                <a:gd name="T6" fmla="*/ 0 w 31"/>
                <a:gd name="T7" fmla="*/ 21 h 21"/>
                <a:gd name="T8" fmla="*/ 30 w 31"/>
                <a:gd name="T9" fmla="*/ 21 h 21"/>
                <a:gd name="T10" fmla="*/ 31 w 31"/>
                <a:gd name="T11" fmla="*/ 19 h 21"/>
                <a:gd name="T12" fmla="*/ 31 w 3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1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1" y="20"/>
                    <a:pt x="31" y="19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25">
              <a:extLst>
                <a:ext uri="{FF2B5EF4-FFF2-40B4-BE49-F238E27FC236}">
                  <a16:creationId xmlns:a16="http://schemas.microsoft.com/office/drawing/2014/main" id="{0ADC036B-BE46-4E05-8580-C4D3C2A400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6629" y="2864345"/>
              <a:ext cx="104823" cy="207151"/>
            </a:xfrm>
            <a:custGeom>
              <a:avLst/>
              <a:gdLst>
                <a:gd name="T0" fmla="*/ 42 w 42"/>
                <a:gd name="T1" fmla="*/ 2 h 83"/>
                <a:gd name="T2" fmla="*/ 42 w 42"/>
                <a:gd name="T3" fmla="*/ 2 h 83"/>
                <a:gd name="T4" fmla="*/ 42 w 42"/>
                <a:gd name="T5" fmla="*/ 2 h 83"/>
                <a:gd name="T6" fmla="*/ 37 w 42"/>
                <a:gd name="T7" fmla="*/ 0 h 83"/>
                <a:gd name="T8" fmla="*/ 20 w 42"/>
                <a:gd name="T9" fmla="*/ 6 h 83"/>
                <a:gd name="T10" fmla="*/ 5 w 42"/>
                <a:gd name="T11" fmla="*/ 0 h 83"/>
                <a:gd name="T12" fmla="*/ 0 w 42"/>
                <a:gd name="T13" fmla="*/ 1 h 83"/>
                <a:gd name="T14" fmla="*/ 0 w 42"/>
                <a:gd name="T15" fmla="*/ 2 h 83"/>
                <a:gd name="T16" fmla="*/ 0 w 42"/>
                <a:gd name="T17" fmla="*/ 2 h 83"/>
                <a:gd name="T18" fmla="*/ 18 w 42"/>
                <a:gd name="T19" fmla="*/ 83 h 83"/>
                <a:gd name="T20" fmla="*/ 24 w 42"/>
                <a:gd name="T21" fmla="*/ 83 h 83"/>
                <a:gd name="T22" fmla="*/ 42 w 42"/>
                <a:gd name="T23" fmla="*/ 2 h 83"/>
                <a:gd name="T24" fmla="*/ 42 w 42"/>
                <a:gd name="T25" fmla="*/ 2 h 83"/>
                <a:gd name="T26" fmla="*/ 42 w 42"/>
                <a:gd name="T27" fmla="*/ 2 h 83"/>
                <a:gd name="T28" fmla="*/ 21 w 42"/>
                <a:gd name="T29" fmla="*/ 73 h 83"/>
                <a:gd name="T30" fmla="*/ 5 w 42"/>
                <a:gd name="T31" fmla="*/ 4 h 83"/>
                <a:gd name="T32" fmla="*/ 20 w 42"/>
                <a:gd name="T33" fmla="*/ 9 h 83"/>
                <a:gd name="T34" fmla="*/ 37 w 42"/>
                <a:gd name="T35" fmla="*/ 4 h 83"/>
                <a:gd name="T36" fmla="*/ 21 w 42"/>
                <a:gd name="T37" fmla="*/ 7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83">
                  <a:moveTo>
                    <a:pt x="42" y="2"/>
                  </a:moveTo>
                  <a:lnTo>
                    <a:pt x="42" y="2"/>
                  </a:lnTo>
                  <a:lnTo>
                    <a:pt x="42" y="2"/>
                  </a:lnTo>
                  <a:lnTo>
                    <a:pt x="37" y="0"/>
                  </a:lnTo>
                  <a:lnTo>
                    <a:pt x="20" y="6"/>
                  </a:lnTo>
                  <a:lnTo>
                    <a:pt x="5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8" y="83"/>
                  </a:lnTo>
                  <a:lnTo>
                    <a:pt x="24" y="83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2"/>
                  </a:lnTo>
                  <a:close/>
                  <a:moveTo>
                    <a:pt x="21" y="73"/>
                  </a:moveTo>
                  <a:lnTo>
                    <a:pt x="5" y="4"/>
                  </a:lnTo>
                  <a:lnTo>
                    <a:pt x="20" y="9"/>
                  </a:lnTo>
                  <a:lnTo>
                    <a:pt x="37" y="4"/>
                  </a:lnTo>
                  <a:lnTo>
                    <a:pt x="21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24">
            <a:extLst>
              <a:ext uri="{FF2B5EF4-FFF2-40B4-BE49-F238E27FC236}">
                <a16:creationId xmlns:a16="http://schemas.microsoft.com/office/drawing/2014/main" id="{3C693720-15BF-4D3C-8952-469AC7DDD620}"/>
              </a:ext>
            </a:extLst>
          </p:cNvPr>
          <p:cNvGrpSpPr/>
          <p:nvPr/>
        </p:nvGrpSpPr>
        <p:grpSpPr>
          <a:xfrm>
            <a:off x="5063973" y="3921575"/>
            <a:ext cx="606638" cy="585958"/>
            <a:chOff x="5099140" y="1309474"/>
            <a:chExt cx="439257" cy="424283"/>
          </a:xfrm>
          <a:solidFill>
            <a:schemeClr val="bg1"/>
          </a:solidFill>
        </p:grpSpPr>
        <p:sp>
          <p:nvSpPr>
            <p:cNvPr id="21" name="Rectangle 18">
              <a:extLst>
                <a:ext uri="{FF2B5EF4-FFF2-40B4-BE49-F238E27FC236}">
                  <a16:creationId xmlns:a16="http://schemas.microsoft.com/office/drawing/2014/main" id="{2BBB7D7E-B260-4F68-B967-ECAE174FEB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19">
              <a:extLst>
                <a:ext uri="{FF2B5EF4-FFF2-40B4-BE49-F238E27FC236}">
                  <a16:creationId xmlns:a16="http://schemas.microsoft.com/office/drawing/2014/main" id="{DC4CE1EE-944B-436C-B724-8723261B3E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20">
              <a:extLst>
                <a:ext uri="{FF2B5EF4-FFF2-40B4-BE49-F238E27FC236}">
                  <a16:creationId xmlns:a16="http://schemas.microsoft.com/office/drawing/2014/main" id="{A9937A87-E703-4BD5-BCF6-34C90247C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21">
              <a:extLst>
                <a:ext uri="{FF2B5EF4-FFF2-40B4-BE49-F238E27FC236}">
                  <a16:creationId xmlns:a16="http://schemas.microsoft.com/office/drawing/2014/main" id="{8EBC0647-EE2A-4021-A564-A3E2E68A4D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22">
              <a:extLst>
                <a:ext uri="{FF2B5EF4-FFF2-40B4-BE49-F238E27FC236}">
                  <a16:creationId xmlns:a16="http://schemas.microsoft.com/office/drawing/2014/main" id="{0D108235-249A-49C5-8A91-EAD4BB02A0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6D34B36-86B0-445F-9262-34E10228A9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24">
              <a:extLst>
                <a:ext uri="{FF2B5EF4-FFF2-40B4-BE49-F238E27FC236}">
                  <a16:creationId xmlns:a16="http://schemas.microsoft.com/office/drawing/2014/main" id="{BB64CB2E-90EA-4F8F-8624-D3DE1A2EDE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25">
              <a:extLst>
                <a:ext uri="{FF2B5EF4-FFF2-40B4-BE49-F238E27FC236}">
                  <a16:creationId xmlns:a16="http://schemas.microsoft.com/office/drawing/2014/main" id="{C40C51CB-BA11-4B54-914E-D6276E7221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6">
              <a:extLst>
                <a:ext uri="{FF2B5EF4-FFF2-40B4-BE49-F238E27FC236}">
                  <a16:creationId xmlns:a16="http://schemas.microsoft.com/office/drawing/2014/main" id="{8782F086-3325-4899-AA82-848B6AC1E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27">
              <a:extLst>
                <a:ext uri="{FF2B5EF4-FFF2-40B4-BE49-F238E27FC236}">
                  <a16:creationId xmlns:a16="http://schemas.microsoft.com/office/drawing/2014/main" id="{7FCC0F64-A8F9-4D1F-82BB-1D1852F86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28">
              <a:extLst>
                <a:ext uri="{FF2B5EF4-FFF2-40B4-BE49-F238E27FC236}">
                  <a16:creationId xmlns:a16="http://schemas.microsoft.com/office/drawing/2014/main" id="{666AAB09-44AA-423A-8B3E-49E9339315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839B43B8-7003-48B9-A241-EBE5FCA69F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30">
              <a:extLst>
                <a:ext uri="{FF2B5EF4-FFF2-40B4-BE49-F238E27FC236}">
                  <a16:creationId xmlns:a16="http://schemas.microsoft.com/office/drawing/2014/main" id="{7EE3164D-A6D0-4087-A466-F7035390F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31">
              <a:extLst>
                <a:ext uri="{FF2B5EF4-FFF2-40B4-BE49-F238E27FC236}">
                  <a16:creationId xmlns:a16="http://schemas.microsoft.com/office/drawing/2014/main" id="{69D78234-BDAF-4A5A-B62A-0CC0F93C1F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Freeform 6">
            <a:extLst>
              <a:ext uri="{FF2B5EF4-FFF2-40B4-BE49-F238E27FC236}">
                <a16:creationId xmlns:a16="http://schemas.microsoft.com/office/drawing/2014/main" id="{68A7403A-FC8E-4BC1-BD8D-E56B89F64F0D}"/>
              </a:ext>
            </a:extLst>
          </p:cNvPr>
          <p:cNvSpPr>
            <a:spLocks/>
          </p:cNvSpPr>
          <p:nvPr/>
        </p:nvSpPr>
        <p:spPr bwMode="auto">
          <a:xfrm>
            <a:off x="695325" y="1889878"/>
            <a:ext cx="2872228" cy="1319424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7ED62731-D044-4432-8BE7-94EC0214412D}"/>
              </a:ext>
            </a:extLst>
          </p:cNvPr>
          <p:cNvSpPr>
            <a:spLocks/>
          </p:cNvSpPr>
          <p:nvPr/>
        </p:nvSpPr>
        <p:spPr bwMode="auto">
          <a:xfrm>
            <a:off x="695325" y="3968639"/>
            <a:ext cx="2872228" cy="1319424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4FC34E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650BC9B3-76FF-4DB6-9125-161C354EBD6B}"/>
              </a:ext>
            </a:extLst>
          </p:cNvPr>
          <p:cNvSpPr>
            <a:spLocks/>
          </p:cNvSpPr>
          <p:nvPr/>
        </p:nvSpPr>
        <p:spPr bwMode="auto">
          <a:xfrm flipH="1">
            <a:off x="8640921" y="1927370"/>
            <a:ext cx="2872228" cy="1319424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4FC34E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1AFD4E48-A6B7-4726-A7A6-3E2C7E46BAC2}"/>
              </a:ext>
            </a:extLst>
          </p:cNvPr>
          <p:cNvSpPr>
            <a:spLocks/>
          </p:cNvSpPr>
          <p:nvPr/>
        </p:nvSpPr>
        <p:spPr bwMode="auto">
          <a:xfrm flipH="1">
            <a:off x="8631255" y="3968639"/>
            <a:ext cx="2872228" cy="1319424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9C8542B-EEA4-4E2D-8461-3FFCDFD2A551}"/>
              </a:ext>
            </a:extLst>
          </p:cNvPr>
          <p:cNvGrpSpPr/>
          <p:nvPr/>
        </p:nvGrpSpPr>
        <p:grpSpPr>
          <a:xfrm>
            <a:off x="808321" y="1844620"/>
            <a:ext cx="2409379" cy="1226809"/>
            <a:chOff x="808321" y="1844620"/>
            <a:chExt cx="2409379" cy="1226809"/>
          </a:xfrm>
        </p:grpSpPr>
        <p:sp>
          <p:nvSpPr>
            <p:cNvPr id="14" name="Text Box 10">
              <a:extLst>
                <a:ext uri="{FF2B5EF4-FFF2-40B4-BE49-F238E27FC236}">
                  <a16:creationId xmlns:a16="http://schemas.microsoft.com/office/drawing/2014/main" id="{29CCDE73-701D-4830-BFC9-53E91EA36E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600" y="1844620"/>
              <a:ext cx="1592100" cy="525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r" defTabSz="1088232">
                <a:lnSpc>
                  <a:spcPct val="20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031F5B9-80D6-42F1-8894-8B0CCD372DA7}"/>
                </a:ext>
              </a:extLst>
            </p:cNvPr>
            <p:cNvSpPr txBox="1"/>
            <p:nvPr/>
          </p:nvSpPr>
          <p:spPr>
            <a:xfrm>
              <a:off x="808321" y="2332765"/>
              <a:ext cx="240937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545E524-F263-4351-9802-2F6B13D09204}"/>
              </a:ext>
            </a:extLst>
          </p:cNvPr>
          <p:cNvGrpSpPr/>
          <p:nvPr/>
        </p:nvGrpSpPr>
        <p:grpSpPr>
          <a:xfrm>
            <a:off x="808321" y="4004830"/>
            <a:ext cx="2409379" cy="1226809"/>
            <a:chOff x="808321" y="1844620"/>
            <a:chExt cx="2409379" cy="1226809"/>
          </a:xfrm>
        </p:grpSpPr>
        <p:sp>
          <p:nvSpPr>
            <p:cNvPr id="49" name="Text Box 10">
              <a:extLst>
                <a:ext uri="{FF2B5EF4-FFF2-40B4-BE49-F238E27FC236}">
                  <a16:creationId xmlns:a16="http://schemas.microsoft.com/office/drawing/2014/main" id="{BDC3653B-EE91-464E-AD85-9603255F9C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600" y="1844620"/>
              <a:ext cx="1592100" cy="525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r" defTabSz="1088232">
                <a:lnSpc>
                  <a:spcPct val="20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9B6171B-6194-44AB-B27A-E881514C1980}"/>
                </a:ext>
              </a:extLst>
            </p:cNvPr>
            <p:cNvSpPr txBox="1"/>
            <p:nvPr/>
          </p:nvSpPr>
          <p:spPr>
            <a:xfrm>
              <a:off x="808321" y="2332765"/>
              <a:ext cx="240937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AAD96B0-D5B5-4221-9019-04C17E687FBB}"/>
              </a:ext>
            </a:extLst>
          </p:cNvPr>
          <p:cNvGrpSpPr/>
          <p:nvPr/>
        </p:nvGrpSpPr>
        <p:grpSpPr>
          <a:xfrm>
            <a:off x="9061598" y="1888162"/>
            <a:ext cx="2409379" cy="1226809"/>
            <a:chOff x="808321" y="1844620"/>
            <a:chExt cx="2409379" cy="1226809"/>
          </a:xfrm>
        </p:grpSpPr>
        <p:sp>
          <p:nvSpPr>
            <p:cNvPr id="52" name="Text Box 10">
              <a:extLst>
                <a:ext uri="{FF2B5EF4-FFF2-40B4-BE49-F238E27FC236}">
                  <a16:creationId xmlns:a16="http://schemas.microsoft.com/office/drawing/2014/main" id="{C89302BE-1B26-49F1-8AD2-21F7C3E8E3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0636" y="1844620"/>
              <a:ext cx="1592100" cy="525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8232">
                <a:lnSpc>
                  <a:spcPct val="20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366EB6A-C1AF-47CF-BCE8-DD449DAF5305}"/>
                </a:ext>
              </a:extLst>
            </p:cNvPr>
            <p:cNvSpPr txBox="1"/>
            <p:nvPr/>
          </p:nvSpPr>
          <p:spPr>
            <a:xfrm>
              <a:off x="808321" y="2332765"/>
              <a:ext cx="240937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84BEC8D-7AB4-48A0-8348-AE79093AAEA7}"/>
              </a:ext>
            </a:extLst>
          </p:cNvPr>
          <p:cNvGrpSpPr/>
          <p:nvPr/>
        </p:nvGrpSpPr>
        <p:grpSpPr>
          <a:xfrm>
            <a:off x="9061598" y="3917746"/>
            <a:ext cx="2409379" cy="1226809"/>
            <a:chOff x="808321" y="1844620"/>
            <a:chExt cx="2409379" cy="1226809"/>
          </a:xfrm>
        </p:grpSpPr>
        <p:sp>
          <p:nvSpPr>
            <p:cNvPr id="55" name="Text Box 10">
              <a:extLst>
                <a:ext uri="{FF2B5EF4-FFF2-40B4-BE49-F238E27FC236}">
                  <a16:creationId xmlns:a16="http://schemas.microsoft.com/office/drawing/2014/main" id="{1927242B-05E0-44C2-850F-52F67EA03A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3824" y="1844620"/>
              <a:ext cx="1592100" cy="525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8232">
                <a:lnSpc>
                  <a:spcPct val="20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8D726EA-A596-4677-9A19-29E612BB865D}"/>
                </a:ext>
              </a:extLst>
            </p:cNvPr>
            <p:cNvSpPr txBox="1"/>
            <p:nvPr/>
          </p:nvSpPr>
          <p:spPr>
            <a:xfrm>
              <a:off x="808321" y="2332765"/>
              <a:ext cx="240937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3204809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4782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02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806AB941-5D3B-4337-8658-BCC3FE40A785}"/>
              </a:ext>
            </a:extLst>
          </p:cNvPr>
          <p:cNvSpPr/>
          <p:nvPr/>
        </p:nvSpPr>
        <p:spPr>
          <a:xfrm rot="4727359">
            <a:off x="8666390" y="2893559"/>
            <a:ext cx="2074862" cy="2074863"/>
          </a:xfrm>
          <a:prstGeom prst="arc">
            <a:avLst>
              <a:gd name="adj1" fmla="val 6817764"/>
              <a:gd name="adj2" fmla="val 0"/>
            </a:avLst>
          </a:prstGeom>
          <a:ln w="571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B0DDD639-D835-4FD3-B9D9-C9168B39F39A}"/>
              </a:ext>
            </a:extLst>
          </p:cNvPr>
          <p:cNvSpPr/>
          <p:nvPr/>
        </p:nvSpPr>
        <p:spPr>
          <a:xfrm rot="14755400">
            <a:off x="6602640" y="2731634"/>
            <a:ext cx="2074862" cy="2074863"/>
          </a:xfrm>
          <a:prstGeom prst="arc">
            <a:avLst>
              <a:gd name="adj1" fmla="val 6817764"/>
              <a:gd name="adj2" fmla="val 0"/>
            </a:avLst>
          </a:prstGeom>
          <a:ln w="5715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65F5AF2-C608-464A-B072-C1929C8FB2FA}"/>
              </a:ext>
            </a:extLst>
          </p:cNvPr>
          <p:cNvSpPr/>
          <p:nvPr/>
        </p:nvSpPr>
        <p:spPr>
          <a:xfrm>
            <a:off x="7183664" y="2107747"/>
            <a:ext cx="914400" cy="914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E3C6A19-24B2-4590-95B8-5ED400A2674C}"/>
              </a:ext>
            </a:extLst>
          </p:cNvPr>
          <p:cNvSpPr/>
          <p:nvPr/>
        </p:nvSpPr>
        <p:spPr>
          <a:xfrm>
            <a:off x="8941027" y="4550910"/>
            <a:ext cx="914400" cy="9144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86FF5CDC-A4CC-4868-834E-136BD58FDCF3}"/>
              </a:ext>
            </a:extLst>
          </p:cNvPr>
          <p:cNvSpPr/>
          <p:nvPr/>
        </p:nvSpPr>
        <p:spPr>
          <a:xfrm>
            <a:off x="7388452" y="2376035"/>
            <a:ext cx="503237" cy="381000"/>
          </a:xfrm>
          <a:custGeom>
            <a:avLst/>
            <a:gdLst>
              <a:gd name="connsiteX0" fmla="*/ 367281 w 529316"/>
              <a:gd name="connsiteY0" fmla="*/ 196274 h 401026"/>
              <a:gd name="connsiteX1" fmla="*/ 355293 w 529316"/>
              <a:gd name="connsiteY1" fmla="*/ 208263 h 401026"/>
              <a:gd name="connsiteX2" fmla="*/ 465090 w 529316"/>
              <a:gd name="connsiteY2" fmla="*/ 318060 h 401026"/>
              <a:gd name="connsiteX3" fmla="*/ 466739 w 529316"/>
              <a:gd name="connsiteY3" fmla="*/ 320716 h 401026"/>
              <a:gd name="connsiteX4" fmla="*/ 491723 w 529316"/>
              <a:gd name="connsiteY4" fmla="*/ 320716 h 401026"/>
              <a:gd name="connsiteX5" fmla="*/ 162035 w 529316"/>
              <a:gd name="connsiteY5" fmla="*/ 196274 h 401026"/>
              <a:gd name="connsiteX6" fmla="*/ 37593 w 529316"/>
              <a:gd name="connsiteY6" fmla="*/ 320716 h 401026"/>
              <a:gd name="connsiteX7" fmla="*/ 62577 w 529316"/>
              <a:gd name="connsiteY7" fmla="*/ 320716 h 401026"/>
              <a:gd name="connsiteX8" fmla="*/ 64225 w 529316"/>
              <a:gd name="connsiteY8" fmla="*/ 318061 h 401026"/>
              <a:gd name="connsiteX9" fmla="*/ 174023 w 529316"/>
              <a:gd name="connsiteY9" fmla="*/ 208263 h 401026"/>
              <a:gd name="connsiteX10" fmla="*/ 46349 w 529316"/>
              <a:gd name="connsiteY10" fmla="*/ 80311 h 401026"/>
              <a:gd name="connsiteX11" fmla="*/ 222791 w 529316"/>
              <a:gd name="connsiteY11" fmla="*/ 256753 h 401026"/>
              <a:gd name="connsiteX12" fmla="*/ 263500 w 529316"/>
              <a:gd name="connsiteY12" fmla="*/ 273616 h 401026"/>
              <a:gd name="connsiteX13" fmla="*/ 264659 w 529316"/>
              <a:gd name="connsiteY13" fmla="*/ 273504 h 401026"/>
              <a:gd name="connsiteX14" fmla="*/ 306525 w 529316"/>
              <a:gd name="connsiteY14" fmla="*/ 256753 h 401026"/>
              <a:gd name="connsiteX15" fmla="*/ 482968 w 529316"/>
              <a:gd name="connsiteY15" fmla="*/ 80311 h 401026"/>
              <a:gd name="connsiteX16" fmla="*/ 458990 w 529316"/>
              <a:gd name="connsiteY16" fmla="*/ 80311 h 401026"/>
              <a:gd name="connsiteX17" fmla="*/ 300904 w 529316"/>
              <a:gd name="connsiteY17" fmla="*/ 238397 h 401026"/>
              <a:gd name="connsiteX18" fmla="*/ 264659 w 529316"/>
              <a:gd name="connsiteY18" fmla="*/ 252899 h 401026"/>
              <a:gd name="connsiteX19" fmla="*/ 263656 w 529316"/>
              <a:gd name="connsiteY19" fmla="*/ 252995 h 401026"/>
              <a:gd name="connsiteX20" fmla="*/ 228412 w 529316"/>
              <a:gd name="connsiteY20" fmla="*/ 238397 h 401026"/>
              <a:gd name="connsiteX21" fmla="*/ 70326 w 529316"/>
              <a:gd name="connsiteY21" fmla="*/ 80311 h 401026"/>
              <a:gd name="connsiteX22" fmla="*/ 92015 w 529316"/>
              <a:gd name="connsiteY22" fmla="*/ 0 h 401026"/>
              <a:gd name="connsiteX23" fmla="*/ 437301 w 529316"/>
              <a:gd name="connsiteY23" fmla="*/ 0 h 401026"/>
              <a:gd name="connsiteX24" fmla="*/ 529316 w 529316"/>
              <a:gd name="connsiteY24" fmla="*/ 92015 h 401026"/>
              <a:gd name="connsiteX25" fmla="*/ 529316 w 529316"/>
              <a:gd name="connsiteY25" fmla="*/ 309011 h 401026"/>
              <a:gd name="connsiteX26" fmla="*/ 437301 w 529316"/>
              <a:gd name="connsiteY26" fmla="*/ 401026 h 401026"/>
              <a:gd name="connsiteX27" fmla="*/ 92015 w 529316"/>
              <a:gd name="connsiteY27" fmla="*/ 401026 h 401026"/>
              <a:gd name="connsiteX28" fmla="*/ 0 w 529316"/>
              <a:gd name="connsiteY28" fmla="*/ 309011 h 401026"/>
              <a:gd name="connsiteX29" fmla="*/ 0 w 529316"/>
              <a:gd name="connsiteY29" fmla="*/ 92015 h 401026"/>
              <a:gd name="connsiteX30" fmla="*/ 92015 w 529316"/>
              <a:gd name="connsiteY30" fmla="*/ 0 h 40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E8F71ADD-49D7-49ED-9E33-D8C427B62A06}"/>
              </a:ext>
            </a:extLst>
          </p:cNvPr>
          <p:cNvSpPr>
            <a:spLocks noEditPoints="1"/>
          </p:cNvSpPr>
          <p:nvPr/>
        </p:nvSpPr>
        <p:spPr bwMode="auto">
          <a:xfrm>
            <a:off x="9204552" y="4814435"/>
            <a:ext cx="385762" cy="385762"/>
          </a:xfrm>
          <a:custGeom>
            <a:avLst/>
            <a:gdLst>
              <a:gd name="T0" fmla="*/ 68330676 w 2073"/>
              <a:gd name="T1" fmla="*/ 22268870 h 2073"/>
              <a:gd name="T2" fmla="*/ 65213689 w 2073"/>
              <a:gd name="T3" fmla="*/ 25420469 h 2073"/>
              <a:gd name="T4" fmla="*/ 46373505 w 2073"/>
              <a:gd name="T5" fmla="*/ 6614897 h 2073"/>
              <a:gd name="T6" fmla="*/ 49525104 w 2073"/>
              <a:gd name="T7" fmla="*/ 3463298 h 2073"/>
              <a:gd name="T8" fmla="*/ 62062090 w 2073"/>
              <a:gd name="T9" fmla="*/ 3463298 h 2073"/>
              <a:gd name="T10" fmla="*/ 68330676 w 2073"/>
              <a:gd name="T11" fmla="*/ 9731884 h 2073"/>
              <a:gd name="T12" fmla="*/ 68330676 w 2073"/>
              <a:gd name="T13" fmla="*/ 22268870 h 2073"/>
              <a:gd name="T14" fmla="*/ 24450760 w 2073"/>
              <a:gd name="T15" fmla="*/ 59880200 h 2073"/>
              <a:gd name="T16" fmla="*/ 24450760 w 2073"/>
              <a:gd name="T17" fmla="*/ 63031799 h 2073"/>
              <a:gd name="T18" fmla="*/ 27567747 w 2073"/>
              <a:gd name="T19" fmla="*/ 63031799 h 2073"/>
              <a:gd name="T20" fmla="*/ 62062090 w 2073"/>
              <a:gd name="T21" fmla="*/ 28537456 h 2073"/>
              <a:gd name="T22" fmla="*/ 58910491 w 2073"/>
              <a:gd name="T23" fmla="*/ 25420469 h 2073"/>
              <a:gd name="T24" fmla="*/ 24450760 w 2073"/>
              <a:gd name="T25" fmla="*/ 59880200 h 2073"/>
              <a:gd name="T26" fmla="*/ 8762175 w 2073"/>
              <a:gd name="T27" fmla="*/ 44226227 h 2073"/>
              <a:gd name="T28" fmla="*/ 8762175 w 2073"/>
              <a:gd name="T29" fmla="*/ 47343214 h 2073"/>
              <a:gd name="T30" fmla="*/ 11913775 w 2073"/>
              <a:gd name="T31" fmla="*/ 47343214 h 2073"/>
              <a:gd name="T32" fmla="*/ 46373505 w 2073"/>
              <a:gd name="T33" fmla="*/ 12883483 h 2073"/>
              <a:gd name="T34" fmla="*/ 43256518 w 2073"/>
              <a:gd name="T35" fmla="*/ 9731884 h 2073"/>
              <a:gd name="T36" fmla="*/ 8762175 w 2073"/>
              <a:gd name="T37" fmla="*/ 44226227 h 2073"/>
              <a:gd name="T38" fmla="*/ 49525104 w 2073"/>
              <a:gd name="T39" fmla="*/ 16000470 h 2073"/>
              <a:gd name="T40" fmla="*/ 15030761 w 2073"/>
              <a:gd name="T41" fmla="*/ 50494813 h 2073"/>
              <a:gd name="T42" fmla="*/ 15030761 w 2073"/>
              <a:gd name="T43" fmla="*/ 56763213 h 2073"/>
              <a:gd name="T44" fmla="*/ 21299161 w 2073"/>
              <a:gd name="T45" fmla="*/ 56728600 h 2073"/>
              <a:gd name="T46" fmla="*/ 55793504 w 2073"/>
              <a:gd name="T47" fmla="*/ 22268870 h 2073"/>
              <a:gd name="T48" fmla="*/ 49525104 w 2073"/>
              <a:gd name="T49" fmla="*/ 16000470 h 2073"/>
              <a:gd name="T50" fmla="*/ 21299161 w 2073"/>
              <a:gd name="T51" fmla="*/ 66148786 h 2073"/>
              <a:gd name="T52" fmla="*/ 19532993 w 2073"/>
              <a:gd name="T53" fmla="*/ 62339176 h 2073"/>
              <a:gd name="T54" fmla="*/ 18182174 w 2073"/>
              <a:gd name="T55" fmla="*/ 62477813 h 2073"/>
              <a:gd name="T56" fmla="*/ 11913775 w 2073"/>
              <a:gd name="T57" fmla="*/ 59880200 h 2073"/>
              <a:gd name="T58" fmla="*/ 9316162 w 2073"/>
              <a:gd name="T59" fmla="*/ 53611800 h 2073"/>
              <a:gd name="T60" fmla="*/ 9420185 w 2073"/>
              <a:gd name="T61" fmla="*/ 52330206 h 2073"/>
              <a:gd name="T62" fmla="*/ 5645189 w 2073"/>
              <a:gd name="T63" fmla="*/ 50494813 h 2073"/>
              <a:gd name="T64" fmla="*/ 5402715 w 2073"/>
              <a:gd name="T65" fmla="*/ 50148502 h 2073"/>
              <a:gd name="T66" fmla="*/ 0 w 2073"/>
              <a:gd name="T67" fmla="*/ 71793974 h 2073"/>
              <a:gd name="T68" fmla="*/ 21610860 w 2073"/>
              <a:gd name="T69" fmla="*/ 66391259 h 2073"/>
              <a:gd name="T70" fmla="*/ 21299161 w 2073"/>
              <a:gd name="T71" fmla="*/ 66148786 h 207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073" h="2073">
                <a:moveTo>
                  <a:pt x="1973" y="643"/>
                </a:moveTo>
                <a:cubicBezTo>
                  <a:pt x="1883" y="734"/>
                  <a:pt x="1883" y="734"/>
                  <a:pt x="1883" y="734"/>
                </a:cubicBezTo>
                <a:cubicBezTo>
                  <a:pt x="1339" y="191"/>
                  <a:pt x="1339" y="191"/>
                  <a:pt x="1339" y="191"/>
                </a:cubicBezTo>
                <a:cubicBezTo>
                  <a:pt x="1430" y="100"/>
                  <a:pt x="1430" y="100"/>
                  <a:pt x="1430" y="100"/>
                </a:cubicBezTo>
                <a:cubicBezTo>
                  <a:pt x="1530" y="0"/>
                  <a:pt x="1692" y="0"/>
                  <a:pt x="1792" y="100"/>
                </a:cubicBezTo>
                <a:cubicBezTo>
                  <a:pt x="1973" y="281"/>
                  <a:pt x="1973" y="281"/>
                  <a:pt x="1973" y="281"/>
                </a:cubicBezTo>
                <a:cubicBezTo>
                  <a:pt x="2073" y="381"/>
                  <a:pt x="2073" y="543"/>
                  <a:pt x="1973" y="643"/>
                </a:cubicBezTo>
                <a:close/>
                <a:moveTo>
                  <a:pt x="706" y="1729"/>
                </a:moveTo>
                <a:cubicBezTo>
                  <a:pt x="681" y="1754"/>
                  <a:pt x="681" y="1795"/>
                  <a:pt x="706" y="1820"/>
                </a:cubicBezTo>
                <a:cubicBezTo>
                  <a:pt x="731" y="1845"/>
                  <a:pt x="771" y="1845"/>
                  <a:pt x="796" y="1820"/>
                </a:cubicBezTo>
                <a:cubicBezTo>
                  <a:pt x="1792" y="824"/>
                  <a:pt x="1792" y="824"/>
                  <a:pt x="1792" y="824"/>
                </a:cubicBezTo>
                <a:cubicBezTo>
                  <a:pt x="1701" y="734"/>
                  <a:pt x="1701" y="734"/>
                  <a:pt x="1701" y="734"/>
                </a:cubicBezTo>
                <a:lnTo>
                  <a:pt x="706" y="1729"/>
                </a:lnTo>
                <a:close/>
                <a:moveTo>
                  <a:pt x="253" y="1277"/>
                </a:moveTo>
                <a:cubicBezTo>
                  <a:pt x="228" y="1302"/>
                  <a:pt x="228" y="1342"/>
                  <a:pt x="253" y="1367"/>
                </a:cubicBezTo>
                <a:cubicBezTo>
                  <a:pt x="278" y="1392"/>
                  <a:pt x="319" y="1392"/>
                  <a:pt x="344" y="1367"/>
                </a:cubicBezTo>
                <a:cubicBezTo>
                  <a:pt x="1339" y="372"/>
                  <a:pt x="1339" y="372"/>
                  <a:pt x="1339" y="372"/>
                </a:cubicBezTo>
                <a:cubicBezTo>
                  <a:pt x="1249" y="281"/>
                  <a:pt x="1249" y="281"/>
                  <a:pt x="1249" y="281"/>
                </a:cubicBezTo>
                <a:lnTo>
                  <a:pt x="253" y="1277"/>
                </a:lnTo>
                <a:close/>
                <a:moveTo>
                  <a:pt x="1430" y="462"/>
                </a:moveTo>
                <a:cubicBezTo>
                  <a:pt x="434" y="1458"/>
                  <a:pt x="434" y="1458"/>
                  <a:pt x="434" y="1458"/>
                </a:cubicBezTo>
                <a:cubicBezTo>
                  <a:pt x="384" y="1507"/>
                  <a:pt x="384" y="1589"/>
                  <a:pt x="434" y="1639"/>
                </a:cubicBezTo>
                <a:cubicBezTo>
                  <a:pt x="484" y="1689"/>
                  <a:pt x="565" y="1689"/>
                  <a:pt x="615" y="1638"/>
                </a:cubicBezTo>
                <a:cubicBezTo>
                  <a:pt x="1611" y="643"/>
                  <a:pt x="1611" y="643"/>
                  <a:pt x="1611" y="643"/>
                </a:cubicBezTo>
                <a:lnTo>
                  <a:pt x="1430" y="462"/>
                </a:lnTo>
                <a:close/>
                <a:moveTo>
                  <a:pt x="615" y="1910"/>
                </a:moveTo>
                <a:cubicBezTo>
                  <a:pt x="584" y="1879"/>
                  <a:pt x="570" y="1840"/>
                  <a:pt x="564" y="1800"/>
                </a:cubicBezTo>
                <a:cubicBezTo>
                  <a:pt x="551" y="1802"/>
                  <a:pt x="538" y="1804"/>
                  <a:pt x="525" y="1804"/>
                </a:cubicBezTo>
                <a:cubicBezTo>
                  <a:pt x="456" y="1804"/>
                  <a:pt x="392" y="1777"/>
                  <a:pt x="344" y="1729"/>
                </a:cubicBezTo>
                <a:cubicBezTo>
                  <a:pt x="295" y="1681"/>
                  <a:pt x="269" y="1617"/>
                  <a:pt x="269" y="1548"/>
                </a:cubicBezTo>
                <a:cubicBezTo>
                  <a:pt x="269" y="1536"/>
                  <a:pt x="271" y="1524"/>
                  <a:pt x="272" y="1511"/>
                </a:cubicBezTo>
                <a:cubicBezTo>
                  <a:pt x="231" y="1506"/>
                  <a:pt x="193" y="1488"/>
                  <a:pt x="163" y="1458"/>
                </a:cubicBezTo>
                <a:cubicBezTo>
                  <a:pt x="160" y="1455"/>
                  <a:pt x="159" y="1451"/>
                  <a:pt x="156" y="1448"/>
                </a:cubicBezTo>
                <a:cubicBezTo>
                  <a:pt x="0" y="2073"/>
                  <a:pt x="0" y="2073"/>
                  <a:pt x="0" y="2073"/>
                </a:cubicBezTo>
                <a:cubicBezTo>
                  <a:pt x="624" y="1917"/>
                  <a:pt x="624" y="1917"/>
                  <a:pt x="624" y="1917"/>
                </a:cubicBezTo>
                <a:cubicBezTo>
                  <a:pt x="621" y="1914"/>
                  <a:pt x="618" y="1912"/>
                  <a:pt x="615" y="19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453CBD2-6259-4E48-B92B-59D9886A2D3F}"/>
              </a:ext>
            </a:extLst>
          </p:cNvPr>
          <p:cNvSpPr/>
          <p:nvPr/>
        </p:nvSpPr>
        <p:spPr>
          <a:xfrm>
            <a:off x="1500345" y="1933122"/>
            <a:ext cx="398463" cy="398463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687EA90-9F66-411D-A00A-5BD9B9B73CE9}"/>
              </a:ext>
            </a:extLst>
          </p:cNvPr>
          <p:cNvSpPr/>
          <p:nvPr/>
        </p:nvSpPr>
        <p:spPr>
          <a:xfrm>
            <a:off x="1500345" y="3925435"/>
            <a:ext cx="398463" cy="4000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7501369-68F1-4206-B6FA-5A2ED9ECCBE1}"/>
              </a:ext>
            </a:extLst>
          </p:cNvPr>
          <p:cNvGrpSpPr/>
          <p:nvPr/>
        </p:nvGrpSpPr>
        <p:grpSpPr>
          <a:xfrm>
            <a:off x="2080185" y="1994381"/>
            <a:ext cx="3995405" cy="882599"/>
            <a:chOff x="1086985" y="3420854"/>
            <a:chExt cx="4228436" cy="882599"/>
          </a:xfrm>
        </p:grpSpPr>
        <p:sp>
          <p:nvSpPr>
            <p:cNvPr id="21" name="矩形 11">
              <a:extLst>
                <a:ext uri="{FF2B5EF4-FFF2-40B4-BE49-F238E27FC236}">
                  <a16:creationId xmlns:a16="http://schemas.microsoft.com/office/drawing/2014/main" id="{116D9C0E-92EF-4AC2-9641-54B07DC92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85" y="3801328"/>
              <a:ext cx="4228436" cy="50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" name="TextBox 13">
              <a:extLst>
                <a:ext uri="{FF2B5EF4-FFF2-40B4-BE49-F238E27FC236}">
                  <a16:creationId xmlns:a16="http://schemas.microsoft.com/office/drawing/2014/main" id="{B14DF171-D6EC-4FFF-A86C-825776C416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6985" y="3420854"/>
              <a:ext cx="1952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2F9DF33-8FFF-4D25-B721-53D169932A27}"/>
              </a:ext>
            </a:extLst>
          </p:cNvPr>
          <p:cNvGrpSpPr/>
          <p:nvPr/>
        </p:nvGrpSpPr>
        <p:grpSpPr>
          <a:xfrm>
            <a:off x="2080185" y="3844358"/>
            <a:ext cx="3995405" cy="882599"/>
            <a:chOff x="1086985" y="3420854"/>
            <a:chExt cx="4228436" cy="882599"/>
          </a:xfrm>
        </p:grpSpPr>
        <p:sp>
          <p:nvSpPr>
            <p:cNvPr id="24" name="矩形 11">
              <a:extLst>
                <a:ext uri="{FF2B5EF4-FFF2-40B4-BE49-F238E27FC236}">
                  <a16:creationId xmlns:a16="http://schemas.microsoft.com/office/drawing/2014/main" id="{A863EC0B-6E1B-48E4-94E1-BBD2683C0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85" y="3801328"/>
              <a:ext cx="4228436" cy="50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5" name="TextBox 13">
              <a:extLst>
                <a:ext uri="{FF2B5EF4-FFF2-40B4-BE49-F238E27FC236}">
                  <a16:creationId xmlns:a16="http://schemas.microsoft.com/office/drawing/2014/main" id="{410A58BE-7423-46B9-9E50-CCCEAD8F98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6985" y="3420854"/>
              <a:ext cx="1952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2C11506-FC50-409A-8E36-002A58AA6B11}"/>
              </a:ext>
            </a:extLst>
          </p:cNvPr>
          <p:cNvGrpSpPr/>
          <p:nvPr/>
        </p:nvGrpSpPr>
        <p:grpSpPr>
          <a:xfrm>
            <a:off x="6850075" y="3017881"/>
            <a:ext cx="1634415" cy="1442252"/>
            <a:chOff x="6850075" y="3453309"/>
            <a:chExt cx="1634415" cy="1442252"/>
          </a:xfrm>
        </p:grpSpPr>
        <p:sp>
          <p:nvSpPr>
            <p:cNvPr id="26" name="Text Box 10">
              <a:extLst>
                <a:ext uri="{FF2B5EF4-FFF2-40B4-BE49-F238E27FC236}">
                  <a16:creationId xmlns:a16="http://schemas.microsoft.com/office/drawing/2014/main" id="{F2374BA5-0718-412C-B155-63A06136E4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92390" y="3453309"/>
              <a:ext cx="1592100" cy="525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8232">
                <a:lnSpc>
                  <a:spcPct val="200000"/>
                </a:lnSpc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0545CF4-B378-4E09-9179-74154AD7F656}"/>
                </a:ext>
              </a:extLst>
            </p:cNvPr>
            <p:cNvSpPr txBox="1"/>
            <p:nvPr/>
          </p:nvSpPr>
          <p:spPr>
            <a:xfrm>
              <a:off x="6850075" y="3941454"/>
              <a:ext cx="1634415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FBAA01A-8D50-4DA1-8DA3-D0DC7920FE23}"/>
              </a:ext>
            </a:extLst>
          </p:cNvPr>
          <p:cNvGrpSpPr/>
          <p:nvPr/>
        </p:nvGrpSpPr>
        <p:grpSpPr>
          <a:xfrm>
            <a:off x="8971826" y="3119500"/>
            <a:ext cx="1634415" cy="1442252"/>
            <a:chOff x="6850075" y="3453309"/>
            <a:chExt cx="1634415" cy="1442252"/>
          </a:xfrm>
        </p:grpSpPr>
        <p:sp>
          <p:nvSpPr>
            <p:cNvPr id="30" name="Text Box 10">
              <a:extLst>
                <a:ext uri="{FF2B5EF4-FFF2-40B4-BE49-F238E27FC236}">
                  <a16:creationId xmlns:a16="http://schemas.microsoft.com/office/drawing/2014/main" id="{5C326A2A-8AA3-4EAC-A545-6F98D3FA9D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92390" y="3453309"/>
              <a:ext cx="1592100" cy="525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8232">
                <a:lnSpc>
                  <a:spcPct val="200000"/>
                </a:lnSpc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28DDFA2-C8BA-4D67-87E6-C0991EAB2DA7}"/>
                </a:ext>
              </a:extLst>
            </p:cNvPr>
            <p:cNvSpPr txBox="1"/>
            <p:nvPr/>
          </p:nvSpPr>
          <p:spPr>
            <a:xfrm>
              <a:off x="6850075" y="3941454"/>
              <a:ext cx="1634415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90420810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4782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02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sp>
        <p:nvSpPr>
          <p:cNvPr id="4" name="矩形 10">
            <a:extLst>
              <a:ext uri="{FF2B5EF4-FFF2-40B4-BE49-F238E27FC236}">
                <a16:creationId xmlns:a16="http://schemas.microsoft.com/office/drawing/2014/main" id="{9394CF2A-EA0D-4139-A9B1-CE8B2A403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1465315"/>
            <a:ext cx="4155056" cy="2221239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stA="22000" endPos="35000" dist="63500" dir="5400000" sy="-100000" algn="bl" rotWithShape="0"/>
          </a:effec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矩形 11">
            <a:extLst>
              <a:ext uri="{FF2B5EF4-FFF2-40B4-BE49-F238E27FC236}">
                <a16:creationId xmlns:a16="http://schemas.microsoft.com/office/drawing/2014/main" id="{F9EC9307-F26D-459B-9B2C-E23D24E63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0853" y="1465315"/>
            <a:ext cx="4153660" cy="222123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stA="22000" endPos="35000" dist="63500" dir="5400000" sy="-100000" algn="bl" rotWithShape="0"/>
          </a:effec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E6E6447-8B5D-4766-8D51-57AEB9FC4AC3}"/>
              </a:ext>
            </a:extLst>
          </p:cNvPr>
          <p:cNvGrpSpPr/>
          <p:nvPr/>
        </p:nvGrpSpPr>
        <p:grpSpPr>
          <a:xfrm>
            <a:off x="1487488" y="4128783"/>
            <a:ext cx="3995405" cy="882599"/>
            <a:chOff x="1086985" y="3420854"/>
            <a:chExt cx="4228436" cy="882599"/>
          </a:xfrm>
        </p:grpSpPr>
        <p:sp>
          <p:nvSpPr>
            <p:cNvPr id="18" name="矩形 11">
              <a:extLst>
                <a:ext uri="{FF2B5EF4-FFF2-40B4-BE49-F238E27FC236}">
                  <a16:creationId xmlns:a16="http://schemas.microsoft.com/office/drawing/2014/main" id="{CE190E0B-8169-426E-B009-48D38494F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85" y="3801328"/>
              <a:ext cx="4228436" cy="50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" name="TextBox 13">
              <a:extLst>
                <a:ext uri="{FF2B5EF4-FFF2-40B4-BE49-F238E27FC236}">
                  <a16:creationId xmlns:a16="http://schemas.microsoft.com/office/drawing/2014/main" id="{FE85551E-E2BF-4D8F-9F7F-6EA4792F5C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6985" y="3420854"/>
              <a:ext cx="1952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A38B05C-E02F-4392-A4C4-95A29F0DD6FA}"/>
              </a:ext>
            </a:extLst>
          </p:cNvPr>
          <p:cNvGrpSpPr/>
          <p:nvPr/>
        </p:nvGrpSpPr>
        <p:grpSpPr>
          <a:xfrm>
            <a:off x="6550853" y="4128783"/>
            <a:ext cx="3995405" cy="882599"/>
            <a:chOff x="1086985" y="3420854"/>
            <a:chExt cx="4228436" cy="882599"/>
          </a:xfrm>
        </p:grpSpPr>
        <p:sp>
          <p:nvSpPr>
            <p:cNvPr id="21" name="矩形 11">
              <a:extLst>
                <a:ext uri="{FF2B5EF4-FFF2-40B4-BE49-F238E27FC236}">
                  <a16:creationId xmlns:a16="http://schemas.microsoft.com/office/drawing/2014/main" id="{D3BC2439-992F-4730-9287-488748348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85" y="3801328"/>
              <a:ext cx="4228436" cy="50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" name="TextBox 13">
              <a:extLst>
                <a:ext uri="{FF2B5EF4-FFF2-40B4-BE49-F238E27FC236}">
                  <a16:creationId xmlns:a16="http://schemas.microsoft.com/office/drawing/2014/main" id="{F407AE5E-215F-4CF4-934B-6C2114B831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6985" y="3420854"/>
              <a:ext cx="1952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2916182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任意多边形: 形状 795">
            <a:extLst>
              <a:ext uri="{FF2B5EF4-FFF2-40B4-BE49-F238E27FC236}">
                <a16:creationId xmlns:a16="http://schemas.microsoft.com/office/drawing/2014/main" id="{92D1ACAD-4462-4681-AA89-2CBDD1B45403}"/>
              </a:ext>
            </a:extLst>
          </p:cNvPr>
          <p:cNvSpPr/>
          <p:nvPr/>
        </p:nvSpPr>
        <p:spPr>
          <a:xfrm rot="1618778">
            <a:off x="-376796" y="-2569347"/>
            <a:ext cx="12180112" cy="10173823"/>
          </a:xfrm>
          <a:custGeom>
            <a:avLst/>
            <a:gdLst>
              <a:gd name="connsiteX0" fmla="*/ 12011114 w 12180112"/>
              <a:gd name="connsiteY0" fmla="*/ 2440745 h 10173823"/>
              <a:gd name="connsiteX1" fmla="*/ 12180112 w 12180112"/>
              <a:gd name="connsiteY1" fmla="*/ 2772714 h 10173823"/>
              <a:gd name="connsiteX2" fmla="*/ 12180112 w 12180112"/>
              <a:gd name="connsiteY2" fmla="*/ 5324321 h 10173823"/>
              <a:gd name="connsiteX3" fmla="*/ 12011114 w 12180112"/>
              <a:gd name="connsiteY3" fmla="*/ 5324320 h 10173823"/>
              <a:gd name="connsiteX4" fmla="*/ 11596937 w 12180112"/>
              <a:gd name="connsiteY4" fmla="*/ 1627163 h 10173823"/>
              <a:gd name="connsiteX5" fmla="*/ 11765935 w 12180112"/>
              <a:gd name="connsiteY5" fmla="*/ 1959131 h 10173823"/>
              <a:gd name="connsiteX6" fmla="*/ 11765935 w 12180112"/>
              <a:gd name="connsiteY6" fmla="*/ 5535169 h 10173823"/>
              <a:gd name="connsiteX7" fmla="*/ 11596938 w 12180112"/>
              <a:gd name="connsiteY7" fmla="*/ 5535168 h 10173823"/>
              <a:gd name="connsiteX8" fmla="*/ 11182761 w 12180112"/>
              <a:gd name="connsiteY8" fmla="*/ 813581 h 10173823"/>
              <a:gd name="connsiteX9" fmla="*/ 11351759 w 12180112"/>
              <a:gd name="connsiteY9" fmla="*/ 1145550 h 10173823"/>
              <a:gd name="connsiteX10" fmla="*/ 11351759 w 12180112"/>
              <a:gd name="connsiteY10" fmla="*/ 5746017 h 10173823"/>
              <a:gd name="connsiteX11" fmla="*/ 11182761 w 12180112"/>
              <a:gd name="connsiteY11" fmla="*/ 5746016 h 10173823"/>
              <a:gd name="connsiteX12" fmla="*/ 10768585 w 12180112"/>
              <a:gd name="connsiteY12" fmla="*/ 0 h 10173823"/>
              <a:gd name="connsiteX13" fmla="*/ 10937582 w 12180112"/>
              <a:gd name="connsiteY13" fmla="*/ 331968 h 10173823"/>
              <a:gd name="connsiteX14" fmla="*/ 10937583 w 12180112"/>
              <a:gd name="connsiteY14" fmla="*/ 5956865 h 10173823"/>
              <a:gd name="connsiteX15" fmla="*/ 10768585 w 12180112"/>
              <a:gd name="connsiteY15" fmla="*/ 5956864 h 10173823"/>
              <a:gd name="connsiteX16" fmla="*/ 10354409 w 12180112"/>
              <a:gd name="connsiteY16" fmla="*/ 91009 h 10173823"/>
              <a:gd name="connsiteX17" fmla="*/ 10523406 w 12180112"/>
              <a:gd name="connsiteY17" fmla="*/ 4976 h 10173823"/>
              <a:gd name="connsiteX18" fmla="*/ 10523406 w 12180112"/>
              <a:gd name="connsiteY18" fmla="*/ 6167713 h 10173823"/>
              <a:gd name="connsiteX19" fmla="*/ 10354408 w 12180112"/>
              <a:gd name="connsiteY19" fmla="*/ 6167712 h 10173823"/>
              <a:gd name="connsiteX20" fmla="*/ 9940232 w 12180112"/>
              <a:gd name="connsiteY20" fmla="*/ 301857 h 10173823"/>
              <a:gd name="connsiteX21" fmla="*/ 10109230 w 12180112"/>
              <a:gd name="connsiteY21" fmla="*/ 215824 h 10173823"/>
              <a:gd name="connsiteX22" fmla="*/ 10109229 w 12180112"/>
              <a:gd name="connsiteY22" fmla="*/ 6378561 h 10173823"/>
              <a:gd name="connsiteX23" fmla="*/ 9940232 w 12180112"/>
              <a:gd name="connsiteY23" fmla="*/ 6378560 h 10173823"/>
              <a:gd name="connsiteX24" fmla="*/ 9526056 w 12180112"/>
              <a:gd name="connsiteY24" fmla="*/ 512705 h 10173823"/>
              <a:gd name="connsiteX25" fmla="*/ 9695053 w 12180112"/>
              <a:gd name="connsiteY25" fmla="*/ 426672 h 10173823"/>
              <a:gd name="connsiteX26" fmla="*/ 9695053 w 12180112"/>
              <a:gd name="connsiteY26" fmla="*/ 6589409 h 10173823"/>
              <a:gd name="connsiteX27" fmla="*/ 9526055 w 12180112"/>
              <a:gd name="connsiteY27" fmla="*/ 6589409 h 10173823"/>
              <a:gd name="connsiteX28" fmla="*/ 9111878 w 12180112"/>
              <a:gd name="connsiteY28" fmla="*/ 723554 h 10173823"/>
              <a:gd name="connsiteX29" fmla="*/ 9280876 w 12180112"/>
              <a:gd name="connsiteY29" fmla="*/ 637521 h 10173823"/>
              <a:gd name="connsiteX30" fmla="*/ 9280876 w 12180112"/>
              <a:gd name="connsiteY30" fmla="*/ 6800257 h 10173823"/>
              <a:gd name="connsiteX31" fmla="*/ 9111878 w 12180112"/>
              <a:gd name="connsiteY31" fmla="*/ 6800257 h 10173823"/>
              <a:gd name="connsiteX32" fmla="*/ 8697702 w 12180112"/>
              <a:gd name="connsiteY32" fmla="*/ 934402 h 10173823"/>
              <a:gd name="connsiteX33" fmla="*/ 8866700 w 12180112"/>
              <a:gd name="connsiteY33" fmla="*/ 848368 h 10173823"/>
              <a:gd name="connsiteX34" fmla="*/ 8866700 w 12180112"/>
              <a:gd name="connsiteY34" fmla="*/ 7011105 h 10173823"/>
              <a:gd name="connsiteX35" fmla="*/ 8697702 w 12180112"/>
              <a:gd name="connsiteY35" fmla="*/ 7011105 h 10173823"/>
              <a:gd name="connsiteX36" fmla="*/ 8283525 w 12180112"/>
              <a:gd name="connsiteY36" fmla="*/ 1145250 h 10173823"/>
              <a:gd name="connsiteX37" fmla="*/ 8452523 w 12180112"/>
              <a:gd name="connsiteY37" fmla="*/ 1059217 h 10173823"/>
              <a:gd name="connsiteX38" fmla="*/ 8452523 w 12180112"/>
              <a:gd name="connsiteY38" fmla="*/ 7221953 h 10173823"/>
              <a:gd name="connsiteX39" fmla="*/ 8283525 w 12180112"/>
              <a:gd name="connsiteY39" fmla="*/ 7221953 h 10173823"/>
              <a:gd name="connsiteX40" fmla="*/ 7869350 w 12180112"/>
              <a:gd name="connsiteY40" fmla="*/ 1356097 h 10173823"/>
              <a:gd name="connsiteX41" fmla="*/ 8038347 w 12180112"/>
              <a:gd name="connsiteY41" fmla="*/ 1270065 h 10173823"/>
              <a:gd name="connsiteX42" fmla="*/ 8038348 w 12180112"/>
              <a:gd name="connsiteY42" fmla="*/ 7432801 h 10173823"/>
              <a:gd name="connsiteX43" fmla="*/ 7869350 w 12180112"/>
              <a:gd name="connsiteY43" fmla="*/ 7432800 h 10173823"/>
              <a:gd name="connsiteX44" fmla="*/ 7455173 w 12180112"/>
              <a:gd name="connsiteY44" fmla="*/ 1566945 h 10173823"/>
              <a:gd name="connsiteX45" fmla="*/ 7624171 w 12180112"/>
              <a:gd name="connsiteY45" fmla="*/ 1480913 h 10173823"/>
              <a:gd name="connsiteX46" fmla="*/ 7624171 w 12180112"/>
              <a:gd name="connsiteY46" fmla="*/ 7643649 h 10173823"/>
              <a:gd name="connsiteX47" fmla="*/ 7455173 w 12180112"/>
              <a:gd name="connsiteY47" fmla="*/ 7643649 h 10173823"/>
              <a:gd name="connsiteX48" fmla="*/ 7040997 w 12180112"/>
              <a:gd name="connsiteY48" fmla="*/ 1777793 h 10173823"/>
              <a:gd name="connsiteX49" fmla="*/ 7209995 w 12180112"/>
              <a:gd name="connsiteY49" fmla="*/ 1691760 h 10173823"/>
              <a:gd name="connsiteX50" fmla="*/ 7209995 w 12180112"/>
              <a:gd name="connsiteY50" fmla="*/ 7854496 h 10173823"/>
              <a:gd name="connsiteX51" fmla="*/ 7040998 w 12180112"/>
              <a:gd name="connsiteY51" fmla="*/ 7854496 h 10173823"/>
              <a:gd name="connsiteX52" fmla="*/ 6626821 w 12180112"/>
              <a:gd name="connsiteY52" fmla="*/ 1988641 h 10173823"/>
              <a:gd name="connsiteX53" fmla="*/ 6795818 w 12180112"/>
              <a:gd name="connsiteY53" fmla="*/ 1902608 h 10173823"/>
              <a:gd name="connsiteX54" fmla="*/ 6795819 w 12180112"/>
              <a:gd name="connsiteY54" fmla="*/ 8065344 h 10173823"/>
              <a:gd name="connsiteX55" fmla="*/ 6626822 w 12180112"/>
              <a:gd name="connsiteY55" fmla="*/ 8065344 h 10173823"/>
              <a:gd name="connsiteX56" fmla="*/ 6212645 w 12180112"/>
              <a:gd name="connsiteY56" fmla="*/ 2199489 h 10173823"/>
              <a:gd name="connsiteX57" fmla="*/ 6381642 w 12180112"/>
              <a:gd name="connsiteY57" fmla="*/ 2113456 h 10173823"/>
              <a:gd name="connsiteX58" fmla="*/ 6381643 w 12180112"/>
              <a:gd name="connsiteY58" fmla="*/ 8276192 h 10173823"/>
              <a:gd name="connsiteX59" fmla="*/ 6212646 w 12180112"/>
              <a:gd name="connsiteY59" fmla="*/ 8276192 h 10173823"/>
              <a:gd name="connsiteX60" fmla="*/ 5798468 w 12180112"/>
              <a:gd name="connsiteY60" fmla="*/ 2410337 h 10173823"/>
              <a:gd name="connsiteX61" fmla="*/ 5967466 w 12180112"/>
              <a:gd name="connsiteY61" fmla="*/ 2324304 h 10173823"/>
              <a:gd name="connsiteX62" fmla="*/ 5967467 w 12180112"/>
              <a:gd name="connsiteY62" fmla="*/ 8487040 h 10173823"/>
              <a:gd name="connsiteX63" fmla="*/ 5798469 w 12180112"/>
              <a:gd name="connsiteY63" fmla="*/ 8487040 h 10173823"/>
              <a:gd name="connsiteX64" fmla="*/ 5384292 w 12180112"/>
              <a:gd name="connsiteY64" fmla="*/ 2621185 h 10173823"/>
              <a:gd name="connsiteX65" fmla="*/ 5553290 w 12180112"/>
              <a:gd name="connsiteY65" fmla="*/ 2535152 h 10173823"/>
              <a:gd name="connsiteX66" fmla="*/ 5553291 w 12180112"/>
              <a:gd name="connsiteY66" fmla="*/ 8697888 h 10173823"/>
              <a:gd name="connsiteX67" fmla="*/ 5384293 w 12180112"/>
              <a:gd name="connsiteY67" fmla="*/ 8697887 h 10173823"/>
              <a:gd name="connsiteX68" fmla="*/ 4970116 w 12180112"/>
              <a:gd name="connsiteY68" fmla="*/ 2832033 h 10173823"/>
              <a:gd name="connsiteX69" fmla="*/ 5139113 w 12180112"/>
              <a:gd name="connsiteY69" fmla="*/ 2746000 h 10173823"/>
              <a:gd name="connsiteX70" fmla="*/ 5139115 w 12180112"/>
              <a:gd name="connsiteY70" fmla="*/ 8908735 h 10173823"/>
              <a:gd name="connsiteX71" fmla="*/ 4970117 w 12180112"/>
              <a:gd name="connsiteY71" fmla="*/ 8908735 h 10173823"/>
              <a:gd name="connsiteX72" fmla="*/ 4555939 w 12180112"/>
              <a:gd name="connsiteY72" fmla="*/ 3042881 h 10173823"/>
              <a:gd name="connsiteX73" fmla="*/ 4724937 w 12180112"/>
              <a:gd name="connsiteY73" fmla="*/ 2956848 h 10173823"/>
              <a:gd name="connsiteX74" fmla="*/ 4724939 w 12180112"/>
              <a:gd name="connsiteY74" fmla="*/ 9119583 h 10173823"/>
              <a:gd name="connsiteX75" fmla="*/ 4555942 w 12180112"/>
              <a:gd name="connsiteY75" fmla="*/ 9119583 h 10173823"/>
              <a:gd name="connsiteX76" fmla="*/ 4141763 w 12180112"/>
              <a:gd name="connsiteY76" fmla="*/ 3253729 h 10173823"/>
              <a:gd name="connsiteX77" fmla="*/ 4310761 w 12180112"/>
              <a:gd name="connsiteY77" fmla="*/ 3167696 h 10173823"/>
              <a:gd name="connsiteX78" fmla="*/ 4310763 w 12180112"/>
              <a:gd name="connsiteY78" fmla="*/ 9330431 h 10173823"/>
              <a:gd name="connsiteX79" fmla="*/ 4141764 w 12180112"/>
              <a:gd name="connsiteY79" fmla="*/ 9330431 h 10173823"/>
              <a:gd name="connsiteX80" fmla="*/ 3727586 w 12180112"/>
              <a:gd name="connsiteY80" fmla="*/ 3464577 h 10173823"/>
              <a:gd name="connsiteX81" fmla="*/ 3896584 w 12180112"/>
              <a:gd name="connsiteY81" fmla="*/ 3378544 h 10173823"/>
              <a:gd name="connsiteX82" fmla="*/ 3896586 w 12180112"/>
              <a:gd name="connsiteY82" fmla="*/ 9541279 h 10173823"/>
              <a:gd name="connsiteX83" fmla="*/ 3727588 w 12180112"/>
              <a:gd name="connsiteY83" fmla="*/ 9541279 h 10173823"/>
              <a:gd name="connsiteX84" fmla="*/ 3313410 w 12180112"/>
              <a:gd name="connsiteY84" fmla="*/ 3675425 h 10173823"/>
              <a:gd name="connsiteX85" fmla="*/ 3482408 w 12180112"/>
              <a:gd name="connsiteY85" fmla="*/ 3589392 h 10173823"/>
              <a:gd name="connsiteX86" fmla="*/ 3482409 w 12180112"/>
              <a:gd name="connsiteY86" fmla="*/ 9752127 h 10173823"/>
              <a:gd name="connsiteX87" fmla="*/ 3313411 w 12180112"/>
              <a:gd name="connsiteY87" fmla="*/ 9752127 h 10173823"/>
              <a:gd name="connsiteX88" fmla="*/ 2899234 w 12180112"/>
              <a:gd name="connsiteY88" fmla="*/ 3886273 h 10173823"/>
              <a:gd name="connsiteX89" fmla="*/ 3068232 w 12180112"/>
              <a:gd name="connsiteY89" fmla="*/ 3800240 h 10173823"/>
              <a:gd name="connsiteX90" fmla="*/ 3068233 w 12180112"/>
              <a:gd name="connsiteY90" fmla="*/ 9962975 h 10173823"/>
              <a:gd name="connsiteX91" fmla="*/ 2899236 w 12180112"/>
              <a:gd name="connsiteY91" fmla="*/ 9962975 h 10173823"/>
              <a:gd name="connsiteX92" fmla="*/ 2485058 w 12180112"/>
              <a:gd name="connsiteY92" fmla="*/ 4097121 h 10173823"/>
              <a:gd name="connsiteX93" fmla="*/ 2654056 w 12180112"/>
              <a:gd name="connsiteY93" fmla="*/ 4011088 h 10173823"/>
              <a:gd name="connsiteX94" fmla="*/ 2654057 w 12180112"/>
              <a:gd name="connsiteY94" fmla="*/ 10173823 h 10173823"/>
              <a:gd name="connsiteX95" fmla="*/ 2485059 w 12180112"/>
              <a:gd name="connsiteY95" fmla="*/ 10173823 h 10173823"/>
              <a:gd name="connsiteX96" fmla="*/ 2070881 w 12180112"/>
              <a:gd name="connsiteY96" fmla="*/ 4307969 h 10173823"/>
              <a:gd name="connsiteX97" fmla="*/ 2239879 w 12180112"/>
              <a:gd name="connsiteY97" fmla="*/ 4221936 h 10173823"/>
              <a:gd name="connsiteX98" fmla="*/ 2239880 w 12180112"/>
              <a:gd name="connsiteY98" fmla="*/ 10117194 h 10173823"/>
              <a:gd name="connsiteX99" fmla="*/ 2070883 w 12180112"/>
              <a:gd name="connsiteY99" fmla="*/ 9785227 h 10173823"/>
              <a:gd name="connsiteX100" fmla="*/ 1656705 w 12180112"/>
              <a:gd name="connsiteY100" fmla="*/ 4518817 h 10173823"/>
              <a:gd name="connsiteX101" fmla="*/ 1825703 w 12180112"/>
              <a:gd name="connsiteY101" fmla="*/ 4432784 h 10173823"/>
              <a:gd name="connsiteX102" fmla="*/ 1825704 w 12180112"/>
              <a:gd name="connsiteY102" fmla="*/ 9303612 h 10173823"/>
              <a:gd name="connsiteX103" fmla="*/ 1656706 w 12180112"/>
              <a:gd name="connsiteY103" fmla="*/ 8971644 h 10173823"/>
              <a:gd name="connsiteX104" fmla="*/ 1242529 w 12180112"/>
              <a:gd name="connsiteY104" fmla="*/ 4729665 h 10173823"/>
              <a:gd name="connsiteX105" fmla="*/ 1411527 w 12180112"/>
              <a:gd name="connsiteY105" fmla="*/ 4643631 h 10173823"/>
              <a:gd name="connsiteX106" fmla="*/ 1411528 w 12180112"/>
              <a:gd name="connsiteY106" fmla="*/ 8490032 h 10173823"/>
              <a:gd name="connsiteX107" fmla="*/ 1242530 w 12180112"/>
              <a:gd name="connsiteY107" fmla="*/ 8158062 h 10173823"/>
              <a:gd name="connsiteX108" fmla="*/ 828353 w 12180112"/>
              <a:gd name="connsiteY108" fmla="*/ 4940512 h 10173823"/>
              <a:gd name="connsiteX109" fmla="*/ 997351 w 12180112"/>
              <a:gd name="connsiteY109" fmla="*/ 4854479 h 10173823"/>
              <a:gd name="connsiteX110" fmla="*/ 997351 w 12180112"/>
              <a:gd name="connsiteY110" fmla="*/ 7676450 h 10173823"/>
              <a:gd name="connsiteX111" fmla="*/ 828354 w 12180112"/>
              <a:gd name="connsiteY111" fmla="*/ 7344481 h 10173823"/>
              <a:gd name="connsiteX112" fmla="*/ 414177 w 12180112"/>
              <a:gd name="connsiteY112" fmla="*/ 5151360 h 10173823"/>
              <a:gd name="connsiteX113" fmla="*/ 583174 w 12180112"/>
              <a:gd name="connsiteY113" fmla="*/ 5065327 h 10173823"/>
              <a:gd name="connsiteX114" fmla="*/ 583175 w 12180112"/>
              <a:gd name="connsiteY114" fmla="*/ 6862867 h 10173823"/>
              <a:gd name="connsiteX115" fmla="*/ 414178 w 12180112"/>
              <a:gd name="connsiteY115" fmla="*/ 6530900 h 10173823"/>
              <a:gd name="connsiteX116" fmla="*/ 0 w 12180112"/>
              <a:gd name="connsiteY116" fmla="*/ 5362208 h 10173823"/>
              <a:gd name="connsiteX117" fmla="*/ 168998 w 12180112"/>
              <a:gd name="connsiteY117" fmla="*/ 5276175 h 10173823"/>
              <a:gd name="connsiteX118" fmla="*/ 168998 w 12180112"/>
              <a:gd name="connsiteY118" fmla="*/ 6049286 h 10173823"/>
              <a:gd name="connsiteX119" fmla="*/ 0 w 12180112"/>
              <a:gd name="connsiteY119" fmla="*/ 5717317 h 1017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2180112" h="10173823">
                <a:moveTo>
                  <a:pt x="12011114" y="2440745"/>
                </a:moveTo>
                <a:lnTo>
                  <a:pt x="12180112" y="2772714"/>
                </a:lnTo>
                <a:lnTo>
                  <a:pt x="12180112" y="5324321"/>
                </a:lnTo>
                <a:lnTo>
                  <a:pt x="12011114" y="5324320"/>
                </a:lnTo>
                <a:close/>
                <a:moveTo>
                  <a:pt x="11596937" y="1627163"/>
                </a:moveTo>
                <a:lnTo>
                  <a:pt x="11765935" y="1959131"/>
                </a:lnTo>
                <a:lnTo>
                  <a:pt x="11765935" y="5535169"/>
                </a:lnTo>
                <a:lnTo>
                  <a:pt x="11596938" y="5535168"/>
                </a:lnTo>
                <a:close/>
                <a:moveTo>
                  <a:pt x="11182761" y="813581"/>
                </a:moveTo>
                <a:lnTo>
                  <a:pt x="11351759" y="1145550"/>
                </a:lnTo>
                <a:lnTo>
                  <a:pt x="11351759" y="5746017"/>
                </a:lnTo>
                <a:lnTo>
                  <a:pt x="11182761" y="5746016"/>
                </a:lnTo>
                <a:close/>
                <a:moveTo>
                  <a:pt x="10768585" y="0"/>
                </a:moveTo>
                <a:lnTo>
                  <a:pt x="10937582" y="331968"/>
                </a:lnTo>
                <a:lnTo>
                  <a:pt x="10937583" y="5956865"/>
                </a:lnTo>
                <a:lnTo>
                  <a:pt x="10768585" y="5956864"/>
                </a:lnTo>
                <a:close/>
                <a:moveTo>
                  <a:pt x="10354409" y="91009"/>
                </a:moveTo>
                <a:lnTo>
                  <a:pt x="10523406" y="4976"/>
                </a:lnTo>
                <a:lnTo>
                  <a:pt x="10523406" y="6167713"/>
                </a:lnTo>
                <a:lnTo>
                  <a:pt x="10354408" y="6167712"/>
                </a:lnTo>
                <a:close/>
                <a:moveTo>
                  <a:pt x="9940232" y="301857"/>
                </a:moveTo>
                <a:lnTo>
                  <a:pt x="10109230" y="215824"/>
                </a:lnTo>
                <a:lnTo>
                  <a:pt x="10109229" y="6378561"/>
                </a:lnTo>
                <a:lnTo>
                  <a:pt x="9940232" y="6378560"/>
                </a:lnTo>
                <a:close/>
                <a:moveTo>
                  <a:pt x="9526056" y="512705"/>
                </a:moveTo>
                <a:lnTo>
                  <a:pt x="9695053" y="426672"/>
                </a:lnTo>
                <a:lnTo>
                  <a:pt x="9695053" y="6589409"/>
                </a:lnTo>
                <a:lnTo>
                  <a:pt x="9526055" y="6589409"/>
                </a:lnTo>
                <a:close/>
                <a:moveTo>
                  <a:pt x="9111878" y="723554"/>
                </a:moveTo>
                <a:lnTo>
                  <a:pt x="9280876" y="637521"/>
                </a:lnTo>
                <a:lnTo>
                  <a:pt x="9280876" y="6800257"/>
                </a:lnTo>
                <a:lnTo>
                  <a:pt x="9111878" y="6800257"/>
                </a:lnTo>
                <a:close/>
                <a:moveTo>
                  <a:pt x="8697702" y="934402"/>
                </a:moveTo>
                <a:lnTo>
                  <a:pt x="8866700" y="848368"/>
                </a:lnTo>
                <a:lnTo>
                  <a:pt x="8866700" y="7011105"/>
                </a:lnTo>
                <a:lnTo>
                  <a:pt x="8697702" y="7011105"/>
                </a:lnTo>
                <a:close/>
                <a:moveTo>
                  <a:pt x="8283525" y="1145250"/>
                </a:moveTo>
                <a:lnTo>
                  <a:pt x="8452523" y="1059217"/>
                </a:lnTo>
                <a:lnTo>
                  <a:pt x="8452523" y="7221953"/>
                </a:lnTo>
                <a:lnTo>
                  <a:pt x="8283525" y="7221953"/>
                </a:lnTo>
                <a:close/>
                <a:moveTo>
                  <a:pt x="7869350" y="1356097"/>
                </a:moveTo>
                <a:lnTo>
                  <a:pt x="8038347" y="1270065"/>
                </a:lnTo>
                <a:lnTo>
                  <a:pt x="8038348" y="7432801"/>
                </a:lnTo>
                <a:lnTo>
                  <a:pt x="7869350" y="7432800"/>
                </a:lnTo>
                <a:close/>
                <a:moveTo>
                  <a:pt x="7455173" y="1566945"/>
                </a:moveTo>
                <a:lnTo>
                  <a:pt x="7624171" y="1480913"/>
                </a:lnTo>
                <a:lnTo>
                  <a:pt x="7624171" y="7643649"/>
                </a:lnTo>
                <a:lnTo>
                  <a:pt x="7455173" y="7643649"/>
                </a:lnTo>
                <a:close/>
                <a:moveTo>
                  <a:pt x="7040997" y="1777793"/>
                </a:moveTo>
                <a:lnTo>
                  <a:pt x="7209995" y="1691760"/>
                </a:lnTo>
                <a:lnTo>
                  <a:pt x="7209995" y="7854496"/>
                </a:lnTo>
                <a:lnTo>
                  <a:pt x="7040998" y="7854496"/>
                </a:lnTo>
                <a:close/>
                <a:moveTo>
                  <a:pt x="6626821" y="1988641"/>
                </a:moveTo>
                <a:lnTo>
                  <a:pt x="6795818" y="1902608"/>
                </a:lnTo>
                <a:lnTo>
                  <a:pt x="6795819" y="8065344"/>
                </a:lnTo>
                <a:lnTo>
                  <a:pt x="6626822" y="8065344"/>
                </a:lnTo>
                <a:close/>
                <a:moveTo>
                  <a:pt x="6212645" y="2199489"/>
                </a:moveTo>
                <a:lnTo>
                  <a:pt x="6381642" y="2113456"/>
                </a:lnTo>
                <a:lnTo>
                  <a:pt x="6381643" y="8276192"/>
                </a:lnTo>
                <a:lnTo>
                  <a:pt x="6212646" y="8276192"/>
                </a:lnTo>
                <a:close/>
                <a:moveTo>
                  <a:pt x="5798468" y="2410337"/>
                </a:moveTo>
                <a:lnTo>
                  <a:pt x="5967466" y="2324304"/>
                </a:lnTo>
                <a:lnTo>
                  <a:pt x="5967467" y="8487040"/>
                </a:lnTo>
                <a:lnTo>
                  <a:pt x="5798469" y="8487040"/>
                </a:lnTo>
                <a:close/>
                <a:moveTo>
                  <a:pt x="5384292" y="2621185"/>
                </a:moveTo>
                <a:lnTo>
                  <a:pt x="5553290" y="2535152"/>
                </a:lnTo>
                <a:lnTo>
                  <a:pt x="5553291" y="8697888"/>
                </a:lnTo>
                <a:lnTo>
                  <a:pt x="5384293" y="8697887"/>
                </a:lnTo>
                <a:close/>
                <a:moveTo>
                  <a:pt x="4970116" y="2832033"/>
                </a:moveTo>
                <a:lnTo>
                  <a:pt x="5139113" y="2746000"/>
                </a:lnTo>
                <a:lnTo>
                  <a:pt x="5139115" y="8908735"/>
                </a:lnTo>
                <a:lnTo>
                  <a:pt x="4970117" y="8908735"/>
                </a:lnTo>
                <a:close/>
                <a:moveTo>
                  <a:pt x="4555939" y="3042881"/>
                </a:moveTo>
                <a:lnTo>
                  <a:pt x="4724937" y="2956848"/>
                </a:lnTo>
                <a:lnTo>
                  <a:pt x="4724939" y="9119583"/>
                </a:lnTo>
                <a:lnTo>
                  <a:pt x="4555942" y="9119583"/>
                </a:lnTo>
                <a:close/>
                <a:moveTo>
                  <a:pt x="4141763" y="3253729"/>
                </a:moveTo>
                <a:lnTo>
                  <a:pt x="4310761" y="3167696"/>
                </a:lnTo>
                <a:lnTo>
                  <a:pt x="4310763" y="9330431"/>
                </a:lnTo>
                <a:lnTo>
                  <a:pt x="4141764" y="9330431"/>
                </a:lnTo>
                <a:close/>
                <a:moveTo>
                  <a:pt x="3727586" y="3464577"/>
                </a:moveTo>
                <a:lnTo>
                  <a:pt x="3896584" y="3378544"/>
                </a:lnTo>
                <a:lnTo>
                  <a:pt x="3896586" y="9541279"/>
                </a:lnTo>
                <a:lnTo>
                  <a:pt x="3727588" y="9541279"/>
                </a:lnTo>
                <a:close/>
                <a:moveTo>
                  <a:pt x="3313410" y="3675425"/>
                </a:moveTo>
                <a:lnTo>
                  <a:pt x="3482408" y="3589392"/>
                </a:lnTo>
                <a:lnTo>
                  <a:pt x="3482409" y="9752127"/>
                </a:lnTo>
                <a:lnTo>
                  <a:pt x="3313411" y="9752127"/>
                </a:lnTo>
                <a:close/>
                <a:moveTo>
                  <a:pt x="2899234" y="3886273"/>
                </a:moveTo>
                <a:lnTo>
                  <a:pt x="3068232" y="3800240"/>
                </a:lnTo>
                <a:lnTo>
                  <a:pt x="3068233" y="9962975"/>
                </a:lnTo>
                <a:lnTo>
                  <a:pt x="2899236" y="9962975"/>
                </a:lnTo>
                <a:close/>
                <a:moveTo>
                  <a:pt x="2485058" y="4097121"/>
                </a:moveTo>
                <a:lnTo>
                  <a:pt x="2654056" y="4011088"/>
                </a:lnTo>
                <a:lnTo>
                  <a:pt x="2654057" y="10173823"/>
                </a:lnTo>
                <a:lnTo>
                  <a:pt x="2485059" y="10173823"/>
                </a:lnTo>
                <a:close/>
                <a:moveTo>
                  <a:pt x="2070881" y="4307969"/>
                </a:moveTo>
                <a:lnTo>
                  <a:pt x="2239879" y="4221936"/>
                </a:lnTo>
                <a:lnTo>
                  <a:pt x="2239880" y="10117194"/>
                </a:lnTo>
                <a:lnTo>
                  <a:pt x="2070883" y="9785227"/>
                </a:lnTo>
                <a:close/>
                <a:moveTo>
                  <a:pt x="1656705" y="4518817"/>
                </a:moveTo>
                <a:lnTo>
                  <a:pt x="1825703" y="4432784"/>
                </a:lnTo>
                <a:lnTo>
                  <a:pt x="1825704" y="9303612"/>
                </a:lnTo>
                <a:lnTo>
                  <a:pt x="1656706" y="8971644"/>
                </a:lnTo>
                <a:close/>
                <a:moveTo>
                  <a:pt x="1242529" y="4729665"/>
                </a:moveTo>
                <a:lnTo>
                  <a:pt x="1411527" y="4643631"/>
                </a:lnTo>
                <a:lnTo>
                  <a:pt x="1411528" y="8490032"/>
                </a:lnTo>
                <a:lnTo>
                  <a:pt x="1242530" y="8158062"/>
                </a:lnTo>
                <a:close/>
                <a:moveTo>
                  <a:pt x="828353" y="4940512"/>
                </a:moveTo>
                <a:lnTo>
                  <a:pt x="997351" y="4854479"/>
                </a:lnTo>
                <a:lnTo>
                  <a:pt x="997351" y="7676450"/>
                </a:lnTo>
                <a:lnTo>
                  <a:pt x="828354" y="7344481"/>
                </a:lnTo>
                <a:close/>
                <a:moveTo>
                  <a:pt x="414177" y="5151360"/>
                </a:moveTo>
                <a:lnTo>
                  <a:pt x="583174" y="5065327"/>
                </a:lnTo>
                <a:lnTo>
                  <a:pt x="583175" y="6862867"/>
                </a:lnTo>
                <a:lnTo>
                  <a:pt x="414178" y="6530900"/>
                </a:lnTo>
                <a:close/>
                <a:moveTo>
                  <a:pt x="0" y="5362208"/>
                </a:moveTo>
                <a:lnTo>
                  <a:pt x="168998" y="5276175"/>
                </a:lnTo>
                <a:lnTo>
                  <a:pt x="168998" y="6049286"/>
                </a:lnTo>
                <a:lnTo>
                  <a:pt x="0" y="5717317"/>
                </a:lnTo>
                <a:close/>
              </a:path>
            </a:pathLst>
          </a:custGeom>
          <a:gradFill flip="none" rotWithShape="1">
            <a:gsLst>
              <a:gs pos="75000">
                <a:srgbClr val="62D17E">
                  <a:alpha val="0"/>
                </a:srgbClr>
              </a:gs>
              <a:gs pos="29000">
                <a:srgbClr val="00B050">
                  <a:alpha val="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66" name="图片 565">
            <a:extLst>
              <a:ext uri="{FF2B5EF4-FFF2-40B4-BE49-F238E27FC236}">
                <a16:creationId xmlns:a16="http://schemas.microsoft.com/office/drawing/2014/main" id="{2DE320F7-F09D-4593-BD95-D55B36B732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40219" flipH="1">
            <a:off x="7750404" y="2621359"/>
            <a:ext cx="5420340" cy="4799690"/>
          </a:xfrm>
          <a:prstGeom prst="rect">
            <a:avLst/>
          </a:prstGeom>
        </p:spPr>
      </p:pic>
      <p:sp>
        <p:nvSpPr>
          <p:cNvPr id="528" name="任意多边形: 形状 527">
            <a:extLst>
              <a:ext uri="{FF2B5EF4-FFF2-40B4-BE49-F238E27FC236}">
                <a16:creationId xmlns:a16="http://schemas.microsoft.com/office/drawing/2014/main" id="{06141BFD-0EAA-4F9C-B106-9CBECF94B069}"/>
              </a:ext>
            </a:extLst>
          </p:cNvPr>
          <p:cNvSpPr/>
          <p:nvPr/>
        </p:nvSpPr>
        <p:spPr>
          <a:xfrm>
            <a:off x="4854185" y="4881053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1" name="任意多边形: 形状 530">
            <a:extLst>
              <a:ext uri="{FF2B5EF4-FFF2-40B4-BE49-F238E27FC236}">
                <a16:creationId xmlns:a16="http://schemas.microsoft.com/office/drawing/2014/main" id="{787CF153-F189-4FE3-8917-B11DEB8D59D4}"/>
              </a:ext>
            </a:extLst>
          </p:cNvPr>
          <p:cNvSpPr/>
          <p:nvPr/>
        </p:nvSpPr>
        <p:spPr>
          <a:xfrm>
            <a:off x="0" y="4365590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0">
                <a:srgbClr val="62D17E"/>
              </a:gs>
              <a:gs pos="100000">
                <a:srgbClr val="74AD93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5525AC5-9A3C-48BA-9C0A-761332C927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67" y="-236324"/>
            <a:ext cx="2941984" cy="4167138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6C474D90-9D81-4358-9666-2167401A78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0278" y="604995"/>
            <a:ext cx="1000333" cy="1577800"/>
          </a:xfrm>
          <a:prstGeom prst="rect">
            <a:avLst/>
          </a:prstGeom>
        </p:spPr>
      </p:pic>
      <p:grpSp>
        <p:nvGrpSpPr>
          <p:cNvPr id="604" name="图形 602">
            <a:extLst>
              <a:ext uri="{FF2B5EF4-FFF2-40B4-BE49-F238E27FC236}">
                <a16:creationId xmlns:a16="http://schemas.microsoft.com/office/drawing/2014/main" id="{4FCC8921-C712-4B0E-AEB8-F72A74CA479E}"/>
              </a:ext>
            </a:extLst>
          </p:cNvPr>
          <p:cNvGrpSpPr/>
          <p:nvPr/>
        </p:nvGrpSpPr>
        <p:grpSpPr>
          <a:xfrm rot="699206">
            <a:off x="2204718" y="3599961"/>
            <a:ext cx="1434396" cy="1479857"/>
            <a:chOff x="7731904" y="-2336153"/>
            <a:chExt cx="2008879" cy="2072548"/>
          </a:xfrm>
        </p:grpSpPr>
        <p:grpSp>
          <p:nvGrpSpPr>
            <p:cNvPr id="605" name="图形 602">
              <a:extLst>
                <a:ext uri="{FF2B5EF4-FFF2-40B4-BE49-F238E27FC236}">
                  <a16:creationId xmlns:a16="http://schemas.microsoft.com/office/drawing/2014/main" id="{EEA0998B-B628-488A-B45A-3DFA2313D41B}"/>
                </a:ext>
              </a:extLst>
            </p:cNvPr>
            <p:cNvGrpSpPr/>
            <p:nvPr/>
          </p:nvGrpSpPr>
          <p:grpSpPr>
            <a:xfrm>
              <a:off x="8483213" y="-1368430"/>
              <a:ext cx="588805" cy="694915"/>
              <a:chOff x="8483213" y="-1368430"/>
              <a:chExt cx="588805" cy="694915"/>
            </a:xfrm>
          </p:grpSpPr>
          <p:grpSp>
            <p:nvGrpSpPr>
              <p:cNvPr id="606" name="图形 602">
                <a:extLst>
                  <a:ext uri="{FF2B5EF4-FFF2-40B4-BE49-F238E27FC236}">
                    <a16:creationId xmlns:a16="http://schemas.microsoft.com/office/drawing/2014/main" id="{7522DB5D-2DB3-4D1D-B296-3D7AA55B019B}"/>
                  </a:ext>
                </a:extLst>
              </p:cNvPr>
              <p:cNvGrpSpPr/>
              <p:nvPr/>
            </p:nvGrpSpPr>
            <p:grpSpPr>
              <a:xfrm>
                <a:off x="8742572" y="-927730"/>
                <a:ext cx="215111" cy="254215"/>
                <a:chOff x="8742572" y="-927730"/>
                <a:chExt cx="215111" cy="254215"/>
              </a:xfrm>
            </p:grpSpPr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E5D596F0-FBE5-44BB-8C16-D6EE6F9E5EAE}"/>
                    </a:ext>
                  </a:extLst>
                </p:cNvPr>
                <p:cNvSpPr/>
                <p:nvPr/>
              </p:nvSpPr>
              <p:spPr>
                <a:xfrm>
                  <a:off x="8742572" y="-927730"/>
                  <a:ext cx="215111" cy="254215"/>
                </a:xfrm>
                <a:custGeom>
                  <a:avLst/>
                  <a:gdLst>
                    <a:gd name="connsiteX0" fmla="*/ 57956 w 215111"/>
                    <a:gd name="connsiteY0" fmla="*/ 28670 h 254215"/>
                    <a:gd name="connsiteX1" fmla="*/ 67195 w 215111"/>
                    <a:gd name="connsiteY1" fmla="*/ 102870 h 254215"/>
                    <a:gd name="connsiteX2" fmla="*/ 2235 w 215111"/>
                    <a:gd name="connsiteY2" fmla="*/ 253365 h 254215"/>
                    <a:gd name="connsiteX3" fmla="*/ 214642 w 215111"/>
                    <a:gd name="connsiteY3" fmla="*/ 131921 h 254215"/>
                    <a:gd name="connsiteX4" fmla="*/ 179495 w 215111"/>
                    <a:gd name="connsiteY4" fmla="*/ 0 h 254215"/>
                    <a:gd name="connsiteX5" fmla="*/ 57956 w 215111"/>
                    <a:gd name="connsiteY5" fmla="*/ 28670 h 254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5111" h="254215">
                      <a:moveTo>
                        <a:pt x="57956" y="28670"/>
                      </a:moveTo>
                      <a:cubicBezTo>
                        <a:pt x="57956" y="28670"/>
                        <a:pt x="76720" y="85534"/>
                        <a:pt x="67195" y="102870"/>
                      </a:cubicBezTo>
                      <a:cubicBezTo>
                        <a:pt x="57670" y="120205"/>
                        <a:pt x="-13386" y="241935"/>
                        <a:pt x="2235" y="253365"/>
                      </a:cubicBezTo>
                      <a:cubicBezTo>
                        <a:pt x="17856" y="264795"/>
                        <a:pt x="209404" y="157639"/>
                        <a:pt x="214642" y="131921"/>
                      </a:cubicBezTo>
                      <a:cubicBezTo>
                        <a:pt x="219881" y="106204"/>
                        <a:pt x="179495" y="0"/>
                        <a:pt x="179495" y="0"/>
                      </a:cubicBezTo>
                      <a:lnTo>
                        <a:pt x="57956" y="28670"/>
                      </a:lnTo>
                      <a:close/>
                    </a:path>
                  </a:pathLst>
                </a:custGeom>
                <a:solidFill>
                  <a:srgbClr val="487D8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9A87555B-6D85-4EE3-A18C-D733A668AB9F}"/>
                    </a:ext>
                  </a:extLst>
                </p:cNvPr>
                <p:cNvSpPr/>
                <p:nvPr/>
              </p:nvSpPr>
              <p:spPr>
                <a:xfrm>
                  <a:off x="8774225" y="-797890"/>
                  <a:ext cx="32960" cy="15854"/>
                </a:xfrm>
                <a:custGeom>
                  <a:avLst/>
                  <a:gdLst>
                    <a:gd name="connsiteX0" fmla="*/ 32113 w 32960"/>
                    <a:gd name="connsiteY0" fmla="*/ 7701 h 15854"/>
                    <a:gd name="connsiteX1" fmla="*/ 31256 w 32960"/>
                    <a:gd name="connsiteY1" fmla="*/ 7416 h 15854"/>
                    <a:gd name="connsiteX2" fmla="*/ 26589 w 32960"/>
                    <a:gd name="connsiteY2" fmla="*/ 2748 h 15854"/>
                    <a:gd name="connsiteX3" fmla="*/ 3538 w 32960"/>
                    <a:gd name="connsiteY3" fmla="*/ 748 h 15854"/>
                    <a:gd name="connsiteX4" fmla="*/ 3538 w 32960"/>
                    <a:gd name="connsiteY4" fmla="*/ 10273 h 15854"/>
                    <a:gd name="connsiteX5" fmla="*/ 22969 w 32960"/>
                    <a:gd name="connsiteY5" fmla="*/ 15702 h 15854"/>
                    <a:gd name="connsiteX6" fmla="*/ 30589 w 32960"/>
                    <a:gd name="connsiteY6" fmla="*/ 12654 h 15854"/>
                    <a:gd name="connsiteX7" fmla="*/ 31637 w 32960"/>
                    <a:gd name="connsiteY7" fmla="*/ 12178 h 15854"/>
                    <a:gd name="connsiteX8" fmla="*/ 32113 w 32960"/>
                    <a:gd name="connsiteY8" fmla="*/ 7701 h 15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960" h="15854">
                      <a:moveTo>
                        <a:pt x="32113" y="7701"/>
                      </a:moveTo>
                      <a:cubicBezTo>
                        <a:pt x="31256" y="6558"/>
                        <a:pt x="30970" y="6463"/>
                        <a:pt x="31256" y="7416"/>
                      </a:cubicBezTo>
                      <a:cubicBezTo>
                        <a:pt x="30589" y="5320"/>
                        <a:pt x="28875" y="3129"/>
                        <a:pt x="26589" y="2748"/>
                      </a:cubicBezTo>
                      <a:cubicBezTo>
                        <a:pt x="18588" y="1224"/>
                        <a:pt x="11730" y="-1252"/>
                        <a:pt x="3538" y="748"/>
                      </a:cubicBezTo>
                      <a:cubicBezTo>
                        <a:pt x="-1415" y="1986"/>
                        <a:pt x="-938" y="8844"/>
                        <a:pt x="3538" y="10273"/>
                      </a:cubicBezTo>
                      <a:cubicBezTo>
                        <a:pt x="10015" y="12369"/>
                        <a:pt x="16207" y="14464"/>
                        <a:pt x="22969" y="15702"/>
                      </a:cubicBezTo>
                      <a:cubicBezTo>
                        <a:pt x="26208" y="16274"/>
                        <a:pt x="28684" y="15226"/>
                        <a:pt x="30589" y="12654"/>
                      </a:cubicBezTo>
                      <a:cubicBezTo>
                        <a:pt x="30113" y="13512"/>
                        <a:pt x="30399" y="13321"/>
                        <a:pt x="31637" y="12178"/>
                      </a:cubicBezTo>
                      <a:cubicBezTo>
                        <a:pt x="32875" y="11035"/>
                        <a:pt x="33637" y="9035"/>
                        <a:pt x="32113" y="7701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1FACE661-D4C6-4F44-AEE4-69F59452AB59}"/>
                    </a:ext>
                  </a:extLst>
                </p:cNvPr>
                <p:cNvSpPr/>
                <p:nvPr/>
              </p:nvSpPr>
              <p:spPr>
                <a:xfrm>
                  <a:off x="8791146" y="-820003"/>
                  <a:ext cx="40874" cy="21646"/>
                </a:xfrm>
                <a:custGeom>
                  <a:avLst/>
                  <a:gdLst>
                    <a:gd name="connsiteX0" fmla="*/ 38624 w 40874"/>
                    <a:gd name="connsiteY0" fmla="*/ 8192 h 21646"/>
                    <a:gd name="connsiteX1" fmla="*/ 3572 w 40874"/>
                    <a:gd name="connsiteY1" fmla="*/ 1715 h 21646"/>
                    <a:gd name="connsiteX2" fmla="*/ 3572 w 40874"/>
                    <a:gd name="connsiteY2" fmla="*/ 11240 h 21646"/>
                    <a:gd name="connsiteX3" fmla="*/ 29194 w 40874"/>
                    <a:gd name="connsiteY3" fmla="*/ 20384 h 21646"/>
                    <a:gd name="connsiteX4" fmla="*/ 38624 w 40874"/>
                    <a:gd name="connsiteY4" fmla="*/ 8192 h 2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" h="21646">
                      <a:moveTo>
                        <a:pt x="38624" y="8192"/>
                      </a:moveTo>
                      <a:cubicBezTo>
                        <a:pt x="28623" y="-1142"/>
                        <a:pt x="16145" y="-1237"/>
                        <a:pt x="3572" y="1715"/>
                      </a:cubicBezTo>
                      <a:cubicBezTo>
                        <a:pt x="-1191" y="2763"/>
                        <a:pt x="-1191" y="10193"/>
                        <a:pt x="3572" y="11240"/>
                      </a:cubicBezTo>
                      <a:cubicBezTo>
                        <a:pt x="12430" y="13336"/>
                        <a:pt x="21669" y="15241"/>
                        <a:pt x="29194" y="20384"/>
                      </a:cubicBezTo>
                      <a:cubicBezTo>
                        <a:pt x="36528" y="25433"/>
                        <a:pt x="45006" y="14098"/>
                        <a:pt x="38624" y="8192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9D3B2438-EA82-454D-9566-397AD6947EBD}"/>
                  </a:ext>
                </a:extLst>
              </p:cNvPr>
              <p:cNvSpPr/>
              <p:nvPr/>
            </p:nvSpPr>
            <p:spPr>
              <a:xfrm>
                <a:off x="8483213" y="-1368430"/>
                <a:ext cx="588805" cy="501642"/>
              </a:xfrm>
              <a:custGeom>
                <a:avLst/>
                <a:gdLst>
                  <a:gd name="connsiteX0" fmla="*/ 588683 w 588805"/>
                  <a:gd name="connsiteY0" fmla="*/ 84655 h 501642"/>
                  <a:gd name="connsiteX1" fmla="*/ 495719 w 588805"/>
                  <a:gd name="connsiteY1" fmla="*/ 194479 h 501642"/>
                  <a:gd name="connsiteX2" fmla="*/ 270452 w 588805"/>
                  <a:gd name="connsiteY2" fmla="*/ 239532 h 501642"/>
                  <a:gd name="connsiteX3" fmla="*/ 440950 w 588805"/>
                  <a:gd name="connsiteY3" fmla="*/ 444700 h 501642"/>
                  <a:gd name="connsiteX4" fmla="*/ 331412 w 588805"/>
                  <a:gd name="connsiteY4" fmla="*/ 500136 h 501642"/>
                  <a:gd name="connsiteX5" fmla="*/ 7562 w 588805"/>
                  <a:gd name="connsiteY5" fmla="*/ 180858 h 501642"/>
                  <a:gd name="connsiteX6" fmla="*/ 439331 w 588805"/>
                  <a:gd name="connsiteY6" fmla="*/ 169 h 501642"/>
                  <a:gd name="connsiteX7" fmla="*/ 588683 w 588805"/>
                  <a:gd name="connsiteY7" fmla="*/ 84655 h 501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805" h="501642">
                    <a:moveTo>
                      <a:pt x="588683" y="84655"/>
                    </a:moveTo>
                    <a:cubicBezTo>
                      <a:pt x="591636" y="126184"/>
                      <a:pt x="540677" y="174857"/>
                      <a:pt x="495719" y="194479"/>
                    </a:cubicBezTo>
                    <a:cubicBezTo>
                      <a:pt x="403517" y="234865"/>
                      <a:pt x="270452" y="239532"/>
                      <a:pt x="270452" y="239532"/>
                    </a:cubicBezTo>
                    <a:cubicBezTo>
                      <a:pt x="270452" y="239532"/>
                      <a:pt x="426662" y="412125"/>
                      <a:pt x="440950" y="444700"/>
                    </a:cubicBezTo>
                    <a:cubicBezTo>
                      <a:pt x="455237" y="477276"/>
                      <a:pt x="348557" y="508994"/>
                      <a:pt x="331412" y="500136"/>
                    </a:cubicBezTo>
                    <a:cubicBezTo>
                      <a:pt x="314267" y="491278"/>
                      <a:pt x="77190" y="291348"/>
                      <a:pt x="7562" y="180858"/>
                    </a:cubicBezTo>
                    <a:cubicBezTo>
                      <a:pt x="-62161" y="70273"/>
                      <a:pt x="371417" y="-4022"/>
                      <a:pt x="439331" y="169"/>
                    </a:cubicBezTo>
                    <a:cubicBezTo>
                      <a:pt x="468191" y="1978"/>
                      <a:pt x="583063" y="5788"/>
                      <a:pt x="588683" y="84655"/>
                    </a:cubicBezTo>
                    <a:close/>
                  </a:path>
                </a:pathLst>
              </a:custGeom>
              <a:solidFill>
                <a:srgbClr val="5E9B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1" name="图形 602">
              <a:extLst>
                <a:ext uri="{FF2B5EF4-FFF2-40B4-BE49-F238E27FC236}">
                  <a16:creationId xmlns:a16="http://schemas.microsoft.com/office/drawing/2014/main" id="{245F1C7E-7624-41C4-AB60-4FD0771B1B5C}"/>
                </a:ext>
              </a:extLst>
            </p:cNvPr>
            <p:cNvGrpSpPr/>
            <p:nvPr/>
          </p:nvGrpSpPr>
          <p:grpSpPr>
            <a:xfrm>
              <a:off x="7731904" y="-1567978"/>
              <a:ext cx="2008879" cy="1304373"/>
              <a:chOff x="7731904" y="-1567978"/>
              <a:chExt cx="2008879" cy="1304373"/>
            </a:xfrm>
          </p:grpSpPr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50863E02-E171-41BD-BFE4-9D2CB237E3AF}"/>
                  </a:ext>
                </a:extLst>
              </p:cNvPr>
              <p:cNvSpPr/>
              <p:nvPr/>
            </p:nvSpPr>
            <p:spPr>
              <a:xfrm>
                <a:off x="9344240" y="-644009"/>
                <a:ext cx="97011" cy="97243"/>
              </a:xfrm>
              <a:custGeom>
                <a:avLst/>
                <a:gdLst>
                  <a:gd name="connsiteX0" fmla="*/ 91797 w 97011"/>
                  <a:gd name="connsiteY0" fmla="*/ 40510 h 97243"/>
                  <a:gd name="connsiteX1" fmla="*/ 91701 w 97011"/>
                  <a:gd name="connsiteY1" fmla="*/ 40319 h 97243"/>
                  <a:gd name="connsiteX2" fmla="*/ 71508 w 97011"/>
                  <a:gd name="connsiteY2" fmla="*/ 6982 h 97243"/>
                  <a:gd name="connsiteX3" fmla="*/ 13025 w 97011"/>
                  <a:gd name="connsiteY3" fmla="*/ 13935 h 97243"/>
                  <a:gd name="connsiteX4" fmla="*/ 15311 w 97011"/>
                  <a:gd name="connsiteY4" fmla="*/ 80420 h 97243"/>
                  <a:gd name="connsiteX5" fmla="*/ 84748 w 97011"/>
                  <a:gd name="connsiteY5" fmla="*/ 86897 h 97243"/>
                  <a:gd name="connsiteX6" fmla="*/ 91797 w 97011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011" h="97243">
                    <a:moveTo>
                      <a:pt x="91797" y="40510"/>
                    </a:moveTo>
                    <a:cubicBezTo>
                      <a:pt x="91797" y="40415"/>
                      <a:pt x="91701" y="40415"/>
                      <a:pt x="91701" y="40319"/>
                    </a:cubicBezTo>
                    <a:cubicBezTo>
                      <a:pt x="90272" y="27365"/>
                      <a:pt x="83414" y="15078"/>
                      <a:pt x="71508" y="6982"/>
                    </a:cubicBezTo>
                    <a:cubicBezTo>
                      <a:pt x="53125" y="-5496"/>
                      <a:pt x="28741" y="-67"/>
                      <a:pt x="13025" y="13935"/>
                    </a:cubicBezTo>
                    <a:cubicBezTo>
                      <a:pt x="-7454" y="32223"/>
                      <a:pt x="-1549" y="62513"/>
                      <a:pt x="15311" y="80420"/>
                    </a:cubicBezTo>
                    <a:cubicBezTo>
                      <a:pt x="33313" y="99660"/>
                      <a:pt x="64174" y="103184"/>
                      <a:pt x="84748" y="86897"/>
                    </a:cubicBezTo>
                    <a:cubicBezTo>
                      <a:pt x="98178" y="76419"/>
                      <a:pt x="100655" y="54607"/>
                      <a:pt x="91797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3" name="图形 602">
                <a:extLst>
                  <a:ext uri="{FF2B5EF4-FFF2-40B4-BE49-F238E27FC236}">
                    <a16:creationId xmlns:a16="http://schemas.microsoft.com/office/drawing/2014/main" id="{204B1517-949F-41F7-9EE9-3C7A5191DAE8}"/>
                  </a:ext>
                </a:extLst>
              </p:cNvPr>
              <p:cNvGrpSpPr/>
              <p:nvPr/>
            </p:nvGrpSpPr>
            <p:grpSpPr>
              <a:xfrm>
                <a:off x="9044735" y="-937446"/>
                <a:ext cx="696048" cy="673840"/>
                <a:chOff x="9044735" y="-937446"/>
                <a:chExt cx="696048" cy="673840"/>
              </a:xfrm>
            </p:grpSpPr>
            <p:sp>
              <p:nvSpPr>
                <p:cNvPr id="614" name="任意多边形: 形状 613">
                  <a:extLst>
                    <a:ext uri="{FF2B5EF4-FFF2-40B4-BE49-F238E27FC236}">
                      <a16:creationId xmlns:a16="http://schemas.microsoft.com/office/drawing/2014/main" id="{7B0A43FF-5D77-4C3E-87F7-89499B2EDC3E}"/>
                    </a:ext>
                  </a:extLst>
                </p:cNvPr>
                <p:cNvSpPr/>
                <p:nvPr/>
              </p:nvSpPr>
              <p:spPr>
                <a:xfrm>
                  <a:off x="9044735" y="-937446"/>
                  <a:ext cx="696048" cy="673840"/>
                </a:xfrm>
                <a:custGeom>
                  <a:avLst/>
                  <a:gdLst>
                    <a:gd name="connsiteX0" fmla="*/ 607329 w 696048"/>
                    <a:gd name="connsiteY0" fmla="*/ 121729 h 673840"/>
                    <a:gd name="connsiteX1" fmla="*/ 505125 w 696048"/>
                    <a:gd name="connsiteY1" fmla="*/ 39624 h 673840"/>
                    <a:gd name="connsiteX2" fmla="*/ 355202 w 696048"/>
                    <a:gd name="connsiteY2" fmla="*/ 0 h 673840"/>
                    <a:gd name="connsiteX3" fmla="*/ 97551 w 696048"/>
                    <a:gd name="connsiteY3" fmla="*/ 90773 h 673840"/>
                    <a:gd name="connsiteX4" fmla="*/ 1062 w 696048"/>
                    <a:gd name="connsiteY4" fmla="*/ 334994 h 673840"/>
                    <a:gd name="connsiteX5" fmla="*/ 140318 w 696048"/>
                    <a:gd name="connsiteY5" fmla="*/ 634175 h 673840"/>
                    <a:gd name="connsiteX6" fmla="*/ 541035 w 696048"/>
                    <a:gd name="connsiteY6" fmla="*/ 607600 h 673840"/>
                    <a:gd name="connsiteX7" fmla="*/ 693339 w 696048"/>
                    <a:gd name="connsiteY7" fmla="*/ 402812 h 673840"/>
                    <a:gd name="connsiteX8" fmla="*/ 607329 w 696048"/>
                    <a:gd name="connsiteY8" fmla="*/ 121729 h 673840"/>
                    <a:gd name="connsiteX9" fmla="*/ 551607 w 696048"/>
                    <a:gd name="connsiteY9" fmla="*/ 518827 h 673840"/>
                    <a:gd name="connsiteX10" fmla="*/ 72119 w 696048"/>
                    <a:gd name="connsiteY10" fmla="*/ 466439 h 673840"/>
                    <a:gd name="connsiteX11" fmla="*/ 79453 w 696048"/>
                    <a:gd name="connsiteY11" fmla="*/ 227076 h 673840"/>
                    <a:gd name="connsiteX12" fmla="*/ 357488 w 696048"/>
                    <a:gd name="connsiteY12" fmla="*/ 66294 h 673840"/>
                    <a:gd name="connsiteX13" fmla="*/ 618378 w 696048"/>
                    <a:gd name="connsiteY13" fmla="*/ 299275 h 673840"/>
                    <a:gd name="connsiteX14" fmla="*/ 551607 w 696048"/>
                    <a:gd name="connsiteY14" fmla="*/ 518827 h 673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96048" h="673840">
                      <a:moveTo>
                        <a:pt x="607329" y="121729"/>
                      </a:moveTo>
                      <a:cubicBezTo>
                        <a:pt x="579611" y="86392"/>
                        <a:pt x="546654" y="57436"/>
                        <a:pt x="505125" y="39624"/>
                      </a:cubicBezTo>
                      <a:cubicBezTo>
                        <a:pt x="456929" y="18955"/>
                        <a:pt x="411495" y="0"/>
                        <a:pt x="355202" y="0"/>
                      </a:cubicBezTo>
                      <a:cubicBezTo>
                        <a:pt x="260428" y="0"/>
                        <a:pt x="168798" y="26384"/>
                        <a:pt x="97551" y="90773"/>
                      </a:cubicBezTo>
                      <a:cubicBezTo>
                        <a:pt x="29066" y="152591"/>
                        <a:pt x="8587" y="246793"/>
                        <a:pt x="1062" y="334994"/>
                      </a:cubicBezTo>
                      <a:cubicBezTo>
                        <a:pt x="-8367" y="445675"/>
                        <a:pt x="45544" y="574834"/>
                        <a:pt x="140318" y="634175"/>
                      </a:cubicBezTo>
                      <a:cubicBezTo>
                        <a:pt x="257380" y="707517"/>
                        <a:pt x="425782" y="667607"/>
                        <a:pt x="541035" y="607600"/>
                      </a:cubicBezTo>
                      <a:cubicBezTo>
                        <a:pt x="619235" y="566928"/>
                        <a:pt x="680290" y="490919"/>
                        <a:pt x="693339" y="402812"/>
                      </a:cubicBezTo>
                      <a:cubicBezTo>
                        <a:pt x="707341" y="308038"/>
                        <a:pt x="665336" y="195739"/>
                        <a:pt x="607329" y="121729"/>
                      </a:cubicBezTo>
                      <a:close/>
                      <a:moveTo>
                        <a:pt x="551607" y="518827"/>
                      </a:moveTo>
                      <a:cubicBezTo>
                        <a:pt x="419781" y="635508"/>
                        <a:pt x="147271" y="659797"/>
                        <a:pt x="72119" y="466439"/>
                      </a:cubicBezTo>
                      <a:cubicBezTo>
                        <a:pt x="43068" y="391668"/>
                        <a:pt x="57450" y="301657"/>
                        <a:pt x="79453" y="227076"/>
                      </a:cubicBezTo>
                      <a:cubicBezTo>
                        <a:pt x="115267" y="105728"/>
                        <a:pt x="243759" y="61055"/>
                        <a:pt x="357488" y="66294"/>
                      </a:cubicBezTo>
                      <a:cubicBezTo>
                        <a:pt x="500077" y="72866"/>
                        <a:pt x="582468" y="165735"/>
                        <a:pt x="618378" y="299275"/>
                      </a:cubicBezTo>
                      <a:cubicBezTo>
                        <a:pt x="641142" y="383572"/>
                        <a:pt x="616473" y="461391"/>
                        <a:pt x="551607" y="518827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5" name="任意多边形: 形状 614">
                  <a:extLst>
                    <a:ext uri="{FF2B5EF4-FFF2-40B4-BE49-F238E27FC236}">
                      <a16:creationId xmlns:a16="http://schemas.microsoft.com/office/drawing/2014/main" id="{71E2270D-FB4E-4536-AE85-F64B05C80808}"/>
                    </a:ext>
                  </a:extLst>
                </p:cNvPr>
                <p:cNvSpPr/>
                <p:nvPr/>
              </p:nvSpPr>
              <p:spPr>
                <a:xfrm>
                  <a:off x="9545296" y="-653767"/>
                  <a:ext cx="37392" cy="113419"/>
                </a:xfrm>
                <a:custGeom>
                  <a:avLst/>
                  <a:gdLst>
                    <a:gd name="connsiteX0" fmla="*/ 36187 w 37392"/>
                    <a:gd name="connsiteY0" fmla="*/ 60460 h 113419"/>
                    <a:gd name="connsiteX1" fmla="*/ 7516 w 37392"/>
                    <a:gd name="connsiteY1" fmla="*/ 1310 h 113419"/>
                    <a:gd name="connsiteX2" fmla="*/ 563 w 37392"/>
                    <a:gd name="connsiteY2" fmla="*/ 6644 h 113419"/>
                    <a:gd name="connsiteX3" fmla="*/ 18184 w 37392"/>
                    <a:gd name="connsiteY3" fmla="*/ 62841 h 113419"/>
                    <a:gd name="connsiteX4" fmla="*/ 16470 w 37392"/>
                    <a:gd name="connsiteY4" fmla="*/ 110562 h 113419"/>
                    <a:gd name="connsiteX5" fmla="*/ 22185 w 37392"/>
                    <a:gd name="connsiteY5" fmla="*/ 112848 h 113419"/>
                    <a:gd name="connsiteX6" fmla="*/ 36187 w 37392"/>
                    <a:gd name="connsiteY6" fmla="*/ 60460 h 11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392" h="113419">
                      <a:moveTo>
                        <a:pt x="36187" y="60460"/>
                      </a:moveTo>
                      <a:cubicBezTo>
                        <a:pt x="32567" y="37219"/>
                        <a:pt x="24280" y="17788"/>
                        <a:pt x="7516" y="1310"/>
                      </a:cubicBezTo>
                      <a:cubicBezTo>
                        <a:pt x="3897" y="-2309"/>
                        <a:pt x="-1818" y="2262"/>
                        <a:pt x="563" y="6644"/>
                      </a:cubicBezTo>
                      <a:cubicBezTo>
                        <a:pt x="9993" y="24075"/>
                        <a:pt x="16661" y="43029"/>
                        <a:pt x="18184" y="62841"/>
                      </a:cubicBezTo>
                      <a:cubicBezTo>
                        <a:pt x="19423" y="78939"/>
                        <a:pt x="12470" y="94941"/>
                        <a:pt x="16470" y="110562"/>
                      </a:cubicBezTo>
                      <a:cubicBezTo>
                        <a:pt x="17041" y="112848"/>
                        <a:pt x="20090" y="114276"/>
                        <a:pt x="22185" y="112848"/>
                      </a:cubicBezTo>
                      <a:cubicBezTo>
                        <a:pt x="37996" y="102275"/>
                        <a:pt x="38949" y="77986"/>
                        <a:pt x="36187" y="60460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6" name="任意多边形: 形状 615">
                  <a:extLst>
                    <a:ext uri="{FF2B5EF4-FFF2-40B4-BE49-F238E27FC236}">
                      <a16:creationId xmlns:a16="http://schemas.microsoft.com/office/drawing/2014/main" id="{ED415549-2948-4860-8647-23CE7A266A09}"/>
                    </a:ext>
                  </a:extLst>
                </p:cNvPr>
                <p:cNvSpPr/>
                <p:nvPr/>
              </p:nvSpPr>
              <p:spPr>
                <a:xfrm>
                  <a:off x="9600514" y="-650359"/>
                  <a:ext cx="31510" cy="86572"/>
                </a:xfrm>
                <a:custGeom>
                  <a:avLst/>
                  <a:gdLst>
                    <a:gd name="connsiteX0" fmla="*/ 11639 w 31510"/>
                    <a:gd name="connsiteY0" fmla="*/ 1617 h 86572"/>
                    <a:gd name="connsiteX1" fmla="*/ 1162 w 31510"/>
                    <a:gd name="connsiteY1" fmla="*/ 9618 h 86572"/>
                    <a:gd name="connsiteX2" fmla="*/ 10973 w 31510"/>
                    <a:gd name="connsiteY2" fmla="*/ 81627 h 86572"/>
                    <a:gd name="connsiteX3" fmla="*/ 22117 w 31510"/>
                    <a:gd name="connsiteY3" fmla="*/ 84579 h 86572"/>
                    <a:gd name="connsiteX4" fmla="*/ 11639 w 31510"/>
                    <a:gd name="connsiteY4" fmla="*/ 1617 h 86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510" h="86572">
                      <a:moveTo>
                        <a:pt x="11639" y="1617"/>
                      </a:moveTo>
                      <a:cubicBezTo>
                        <a:pt x="6210" y="-2955"/>
                        <a:pt x="-3315" y="2950"/>
                        <a:pt x="1162" y="9618"/>
                      </a:cubicBezTo>
                      <a:cubicBezTo>
                        <a:pt x="16116" y="32097"/>
                        <a:pt x="5734" y="57433"/>
                        <a:pt x="10973" y="81627"/>
                      </a:cubicBezTo>
                      <a:cubicBezTo>
                        <a:pt x="11925" y="86199"/>
                        <a:pt x="18974" y="88485"/>
                        <a:pt x="22117" y="84579"/>
                      </a:cubicBezTo>
                      <a:cubicBezTo>
                        <a:pt x="38786" y="63243"/>
                        <a:pt x="32023" y="18666"/>
                        <a:pt x="11639" y="161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B4B34BEF-7854-4259-AD7B-2F9BEB815B28}"/>
                    </a:ext>
                  </a:extLst>
                </p:cNvPr>
                <p:cNvSpPr/>
                <p:nvPr/>
              </p:nvSpPr>
              <p:spPr>
                <a:xfrm>
                  <a:off x="9236323" y="-452790"/>
                  <a:ext cx="81180" cy="70680"/>
                </a:xfrm>
                <a:custGeom>
                  <a:avLst/>
                  <a:gdLst>
                    <a:gd name="connsiteX0" fmla="*/ 79984 w 81180"/>
                    <a:gd name="connsiteY0" fmla="*/ 63127 h 70680"/>
                    <a:gd name="connsiteX1" fmla="*/ 16929 w 81180"/>
                    <a:gd name="connsiteY1" fmla="*/ 6168 h 70680"/>
                    <a:gd name="connsiteX2" fmla="*/ 165 w 81180"/>
                    <a:gd name="connsiteY2" fmla="*/ 10740 h 70680"/>
                    <a:gd name="connsiteX3" fmla="*/ 76841 w 81180"/>
                    <a:gd name="connsiteY3" fmla="*/ 70652 h 70680"/>
                    <a:gd name="connsiteX4" fmla="*/ 79984 w 81180"/>
                    <a:gd name="connsiteY4" fmla="*/ 63127 h 7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180" h="70680">
                      <a:moveTo>
                        <a:pt x="79984" y="63127"/>
                      </a:moveTo>
                      <a:cubicBezTo>
                        <a:pt x="61411" y="43887"/>
                        <a:pt x="25883" y="33314"/>
                        <a:pt x="16929" y="6168"/>
                      </a:cubicBezTo>
                      <a:cubicBezTo>
                        <a:pt x="13405" y="-4596"/>
                        <a:pt x="-1740" y="-119"/>
                        <a:pt x="165" y="10740"/>
                      </a:cubicBezTo>
                      <a:cubicBezTo>
                        <a:pt x="5880" y="43315"/>
                        <a:pt x="46647" y="66842"/>
                        <a:pt x="76841" y="70652"/>
                      </a:cubicBezTo>
                      <a:cubicBezTo>
                        <a:pt x="80937" y="71128"/>
                        <a:pt x="82461" y="65604"/>
                        <a:pt x="79984" y="6312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9896278B-C015-4D16-9F8C-4F5806EFB2C6}"/>
                    </a:ext>
                  </a:extLst>
                </p:cNvPr>
                <p:cNvSpPr/>
                <p:nvPr/>
              </p:nvSpPr>
              <p:spPr>
                <a:xfrm>
                  <a:off x="9311487" y="-813996"/>
                  <a:ext cx="83430" cy="24710"/>
                </a:xfrm>
                <a:custGeom>
                  <a:avLst/>
                  <a:gdLst>
                    <a:gd name="connsiteX0" fmla="*/ 82639 w 83430"/>
                    <a:gd name="connsiteY0" fmla="*/ 10187 h 24710"/>
                    <a:gd name="connsiteX1" fmla="*/ 5105 w 83430"/>
                    <a:gd name="connsiteY1" fmla="*/ 10568 h 24710"/>
                    <a:gd name="connsiteX2" fmla="*/ 8916 w 83430"/>
                    <a:gd name="connsiteY2" fmla="*/ 24474 h 24710"/>
                    <a:gd name="connsiteX3" fmla="*/ 80543 w 83430"/>
                    <a:gd name="connsiteY3" fmla="*/ 15235 h 24710"/>
                    <a:gd name="connsiteX4" fmla="*/ 82639 w 83430"/>
                    <a:gd name="connsiteY4" fmla="*/ 10187 h 2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430" h="24710">
                      <a:moveTo>
                        <a:pt x="82639" y="10187"/>
                      </a:moveTo>
                      <a:cubicBezTo>
                        <a:pt x="63684" y="-9721"/>
                        <a:pt x="27013" y="4662"/>
                        <a:pt x="5105" y="10568"/>
                      </a:cubicBezTo>
                      <a:cubicBezTo>
                        <a:pt x="-3848" y="12949"/>
                        <a:pt x="-38" y="26665"/>
                        <a:pt x="8916" y="24474"/>
                      </a:cubicBezTo>
                      <a:cubicBezTo>
                        <a:pt x="33300" y="18569"/>
                        <a:pt x="55493" y="15140"/>
                        <a:pt x="80543" y="15235"/>
                      </a:cubicBezTo>
                      <a:cubicBezTo>
                        <a:pt x="83115" y="15330"/>
                        <a:pt x="84354" y="12092"/>
                        <a:pt x="82639" y="1018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EA0447BF-6A57-484F-9627-CD3D3D6711EF}"/>
                    </a:ext>
                  </a:extLst>
                </p:cNvPr>
                <p:cNvSpPr/>
                <p:nvPr/>
              </p:nvSpPr>
              <p:spPr>
                <a:xfrm>
                  <a:off x="9296069" y="-464440"/>
                  <a:ext cx="78377" cy="51619"/>
                </a:xfrm>
                <a:custGeom>
                  <a:avLst/>
                  <a:gdLst>
                    <a:gd name="connsiteX0" fmla="*/ 76721 w 78377"/>
                    <a:gd name="connsiteY0" fmla="*/ 43345 h 51619"/>
                    <a:gd name="connsiteX1" fmla="*/ 39383 w 78377"/>
                    <a:gd name="connsiteY1" fmla="*/ 28962 h 51619"/>
                    <a:gd name="connsiteX2" fmla="*/ 10808 w 78377"/>
                    <a:gd name="connsiteY2" fmla="*/ 5436 h 51619"/>
                    <a:gd name="connsiteX3" fmla="*/ 3760 w 78377"/>
                    <a:gd name="connsiteY3" fmla="*/ 1245 h 51619"/>
                    <a:gd name="connsiteX4" fmla="*/ 76816 w 78377"/>
                    <a:gd name="connsiteY4" fmla="*/ 49346 h 51619"/>
                    <a:gd name="connsiteX5" fmla="*/ 76721 w 78377"/>
                    <a:gd name="connsiteY5" fmla="*/ 43345 h 5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377" h="51619">
                      <a:moveTo>
                        <a:pt x="76721" y="43345"/>
                      </a:moveTo>
                      <a:cubicBezTo>
                        <a:pt x="66625" y="35725"/>
                        <a:pt x="50813" y="34201"/>
                        <a:pt x="39383" y="28962"/>
                      </a:cubicBezTo>
                      <a:cubicBezTo>
                        <a:pt x="32715" y="26010"/>
                        <a:pt x="8617" y="15723"/>
                        <a:pt x="10808" y="5436"/>
                      </a:cubicBezTo>
                      <a:cubicBezTo>
                        <a:pt x="11665" y="1435"/>
                        <a:pt x="6807" y="-1899"/>
                        <a:pt x="3760" y="1245"/>
                      </a:cubicBezTo>
                      <a:cubicBezTo>
                        <a:pt x="-17672" y="22962"/>
                        <a:pt x="58719" y="61347"/>
                        <a:pt x="76816" y="49346"/>
                      </a:cubicBezTo>
                      <a:cubicBezTo>
                        <a:pt x="79007" y="47822"/>
                        <a:pt x="78817" y="44964"/>
                        <a:pt x="76721" y="43345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0" name="图形 602">
                <a:extLst>
                  <a:ext uri="{FF2B5EF4-FFF2-40B4-BE49-F238E27FC236}">
                    <a16:creationId xmlns:a16="http://schemas.microsoft.com/office/drawing/2014/main" id="{655EB67B-C99F-4F13-9898-8694B3460A27}"/>
                  </a:ext>
                </a:extLst>
              </p:cNvPr>
              <p:cNvGrpSpPr/>
              <p:nvPr/>
            </p:nvGrpSpPr>
            <p:grpSpPr>
              <a:xfrm>
                <a:off x="8788935" y="-799228"/>
                <a:ext cx="198160" cy="177024"/>
                <a:chOff x="8788935" y="-799228"/>
                <a:chExt cx="198160" cy="177024"/>
              </a:xfrm>
            </p:grpSpPr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DB011319-C5D0-4A63-98C9-C7BDC38EEF1D}"/>
                    </a:ext>
                  </a:extLst>
                </p:cNvPr>
                <p:cNvSpPr/>
                <p:nvPr/>
              </p:nvSpPr>
              <p:spPr>
                <a:xfrm>
                  <a:off x="8845372" y="-799228"/>
                  <a:ext cx="141724" cy="70438"/>
                </a:xfrm>
                <a:custGeom>
                  <a:avLst/>
                  <a:gdLst>
                    <a:gd name="connsiteX0" fmla="*/ 13735 w 141724"/>
                    <a:gd name="connsiteY0" fmla="*/ 28851 h 70438"/>
                    <a:gd name="connsiteX1" fmla="*/ 113176 w 141724"/>
                    <a:gd name="connsiteY1" fmla="*/ 181 h 70438"/>
                    <a:gd name="connsiteX2" fmla="*/ 141370 w 141724"/>
                    <a:gd name="connsiteY2" fmla="*/ 11230 h 70438"/>
                    <a:gd name="connsiteX3" fmla="*/ 94031 w 141724"/>
                    <a:gd name="connsiteY3" fmla="*/ 56569 h 70438"/>
                    <a:gd name="connsiteX4" fmla="*/ 16497 w 141724"/>
                    <a:gd name="connsiteY4" fmla="*/ 69047 h 70438"/>
                    <a:gd name="connsiteX5" fmla="*/ 13735 w 141724"/>
                    <a:gd name="connsiteY5" fmla="*/ 28851 h 70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1724" h="70438">
                      <a:moveTo>
                        <a:pt x="13735" y="28851"/>
                      </a:moveTo>
                      <a:cubicBezTo>
                        <a:pt x="45739" y="18850"/>
                        <a:pt x="79553" y="4086"/>
                        <a:pt x="113176" y="181"/>
                      </a:cubicBezTo>
                      <a:cubicBezTo>
                        <a:pt x="113938" y="-390"/>
                        <a:pt x="139656" y="-295"/>
                        <a:pt x="141370" y="11230"/>
                      </a:cubicBezTo>
                      <a:cubicBezTo>
                        <a:pt x="145466" y="37233"/>
                        <a:pt x="113081" y="49711"/>
                        <a:pt x="94031" y="56569"/>
                      </a:cubicBezTo>
                      <a:cubicBezTo>
                        <a:pt x="71171" y="64761"/>
                        <a:pt x="41072" y="74000"/>
                        <a:pt x="16497" y="69047"/>
                      </a:cubicBezTo>
                      <a:cubicBezTo>
                        <a:pt x="-3410" y="65046"/>
                        <a:pt x="-6458" y="35138"/>
                        <a:pt x="13735" y="2885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60F2BD86-1095-48B1-8B6C-FCA982D6325D}"/>
                    </a:ext>
                  </a:extLst>
                </p:cNvPr>
                <p:cNvSpPr/>
                <p:nvPr/>
              </p:nvSpPr>
              <p:spPr>
                <a:xfrm>
                  <a:off x="8788935" y="-777529"/>
                  <a:ext cx="153929" cy="155324"/>
                </a:xfrm>
                <a:custGeom>
                  <a:avLst/>
                  <a:gdLst>
                    <a:gd name="connsiteX0" fmla="*/ 8354 w 153929"/>
                    <a:gd name="connsiteY0" fmla="*/ 154218 h 155324"/>
                    <a:gd name="connsiteX1" fmla="*/ 544 w 153929"/>
                    <a:gd name="connsiteY1" fmla="*/ 148027 h 155324"/>
                    <a:gd name="connsiteX2" fmla="*/ 70172 w 153929"/>
                    <a:gd name="connsiteY2" fmla="*/ 67922 h 155324"/>
                    <a:gd name="connsiteX3" fmla="*/ 146848 w 153929"/>
                    <a:gd name="connsiteY3" fmla="*/ 104 h 155324"/>
                    <a:gd name="connsiteX4" fmla="*/ 153420 w 153929"/>
                    <a:gd name="connsiteY4" fmla="*/ 9057 h 155324"/>
                    <a:gd name="connsiteX5" fmla="*/ 81506 w 153929"/>
                    <a:gd name="connsiteY5" fmla="*/ 93925 h 155324"/>
                    <a:gd name="connsiteX6" fmla="*/ 8354 w 153929"/>
                    <a:gd name="connsiteY6" fmla="*/ 154218 h 155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929" h="155324">
                      <a:moveTo>
                        <a:pt x="8354" y="154218"/>
                      </a:moveTo>
                      <a:cubicBezTo>
                        <a:pt x="4640" y="157647"/>
                        <a:pt x="-1933" y="152409"/>
                        <a:pt x="544" y="148027"/>
                      </a:cubicBezTo>
                      <a:cubicBezTo>
                        <a:pt x="17975" y="116880"/>
                        <a:pt x="47597" y="95354"/>
                        <a:pt x="70172" y="67922"/>
                      </a:cubicBezTo>
                      <a:cubicBezTo>
                        <a:pt x="91508" y="41919"/>
                        <a:pt x="112082" y="7057"/>
                        <a:pt x="146848" y="104"/>
                      </a:cubicBezTo>
                      <a:cubicBezTo>
                        <a:pt x="151610" y="-849"/>
                        <a:pt x="155325" y="4962"/>
                        <a:pt x="153420" y="9057"/>
                      </a:cubicBezTo>
                      <a:cubicBezTo>
                        <a:pt x="138942" y="40680"/>
                        <a:pt x="104462" y="67446"/>
                        <a:pt x="81506" y="93925"/>
                      </a:cubicBezTo>
                      <a:cubicBezTo>
                        <a:pt x="59789" y="119071"/>
                        <a:pt x="32453" y="132501"/>
                        <a:pt x="8354" y="154218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68512B17-AEF8-4640-879D-6FC4743A2003}"/>
                  </a:ext>
                </a:extLst>
              </p:cNvPr>
              <p:cNvSpPr/>
              <p:nvPr/>
            </p:nvSpPr>
            <p:spPr>
              <a:xfrm>
                <a:off x="7731904" y="-926951"/>
                <a:ext cx="696052" cy="663346"/>
              </a:xfrm>
              <a:custGeom>
                <a:avLst/>
                <a:gdLst>
                  <a:gd name="connsiteX0" fmla="*/ 607329 w 696052"/>
                  <a:gd name="connsiteY0" fmla="*/ 111235 h 663346"/>
                  <a:gd name="connsiteX1" fmla="*/ 505125 w 696052"/>
                  <a:gd name="connsiteY1" fmla="*/ 29130 h 663346"/>
                  <a:gd name="connsiteX2" fmla="*/ 344534 w 696052"/>
                  <a:gd name="connsiteY2" fmla="*/ 2269 h 663346"/>
                  <a:gd name="connsiteX3" fmla="*/ 97551 w 696052"/>
                  <a:gd name="connsiteY3" fmla="*/ 80279 h 663346"/>
                  <a:gd name="connsiteX4" fmla="*/ 1062 w 696052"/>
                  <a:gd name="connsiteY4" fmla="*/ 324500 h 663346"/>
                  <a:gd name="connsiteX5" fmla="*/ 140318 w 696052"/>
                  <a:gd name="connsiteY5" fmla="*/ 623680 h 663346"/>
                  <a:gd name="connsiteX6" fmla="*/ 541035 w 696052"/>
                  <a:gd name="connsiteY6" fmla="*/ 597106 h 663346"/>
                  <a:gd name="connsiteX7" fmla="*/ 693339 w 696052"/>
                  <a:gd name="connsiteY7" fmla="*/ 392318 h 663346"/>
                  <a:gd name="connsiteX8" fmla="*/ 607329 w 696052"/>
                  <a:gd name="connsiteY8" fmla="*/ 111235 h 663346"/>
                  <a:gd name="connsiteX9" fmla="*/ 551607 w 696052"/>
                  <a:gd name="connsiteY9" fmla="*/ 508333 h 663346"/>
                  <a:gd name="connsiteX10" fmla="*/ 72119 w 696052"/>
                  <a:gd name="connsiteY10" fmla="*/ 455945 h 663346"/>
                  <a:gd name="connsiteX11" fmla="*/ 79453 w 696052"/>
                  <a:gd name="connsiteY11" fmla="*/ 216582 h 663346"/>
                  <a:gd name="connsiteX12" fmla="*/ 357488 w 696052"/>
                  <a:gd name="connsiteY12" fmla="*/ 55800 h 663346"/>
                  <a:gd name="connsiteX13" fmla="*/ 618378 w 696052"/>
                  <a:gd name="connsiteY13" fmla="*/ 288781 h 663346"/>
                  <a:gd name="connsiteX14" fmla="*/ 551607 w 696052"/>
                  <a:gd name="connsiteY14" fmla="*/ 508333 h 66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6052" h="663346">
                    <a:moveTo>
                      <a:pt x="607329" y="111235"/>
                    </a:moveTo>
                    <a:cubicBezTo>
                      <a:pt x="579611" y="75898"/>
                      <a:pt x="546654" y="46942"/>
                      <a:pt x="505125" y="29130"/>
                    </a:cubicBezTo>
                    <a:cubicBezTo>
                      <a:pt x="456929" y="8461"/>
                      <a:pt x="396255" y="7889"/>
                      <a:pt x="344534" y="2269"/>
                    </a:cubicBezTo>
                    <a:cubicBezTo>
                      <a:pt x="250236" y="-7922"/>
                      <a:pt x="168798" y="15890"/>
                      <a:pt x="97551" y="80279"/>
                    </a:cubicBezTo>
                    <a:cubicBezTo>
                      <a:pt x="29066" y="142096"/>
                      <a:pt x="8587" y="236299"/>
                      <a:pt x="1062" y="324500"/>
                    </a:cubicBezTo>
                    <a:cubicBezTo>
                      <a:pt x="-8367" y="435181"/>
                      <a:pt x="45544" y="564340"/>
                      <a:pt x="140318" y="623680"/>
                    </a:cubicBezTo>
                    <a:cubicBezTo>
                      <a:pt x="257380" y="697023"/>
                      <a:pt x="425782" y="657113"/>
                      <a:pt x="541035" y="597106"/>
                    </a:cubicBezTo>
                    <a:cubicBezTo>
                      <a:pt x="619235" y="556434"/>
                      <a:pt x="680290" y="480424"/>
                      <a:pt x="693339" y="392318"/>
                    </a:cubicBezTo>
                    <a:cubicBezTo>
                      <a:pt x="707341" y="297544"/>
                      <a:pt x="665431" y="185245"/>
                      <a:pt x="607329" y="111235"/>
                    </a:cubicBezTo>
                    <a:close/>
                    <a:moveTo>
                      <a:pt x="551607" y="508333"/>
                    </a:moveTo>
                    <a:cubicBezTo>
                      <a:pt x="419781" y="625014"/>
                      <a:pt x="147271" y="649303"/>
                      <a:pt x="72119" y="455945"/>
                    </a:cubicBezTo>
                    <a:cubicBezTo>
                      <a:pt x="43068" y="381174"/>
                      <a:pt x="57450" y="291163"/>
                      <a:pt x="79453" y="216582"/>
                    </a:cubicBezTo>
                    <a:cubicBezTo>
                      <a:pt x="115267" y="95233"/>
                      <a:pt x="243759" y="50561"/>
                      <a:pt x="357488" y="55800"/>
                    </a:cubicBezTo>
                    <a:cubicBezTo>
                      <a:pt x="500077" y="62372"/>
                      <a:pt x="582468" y="155241"/>
                      <a:pt x="618378" y="288781"/>
                    </a:cubicBezTo>
                    <a:cubicBezTo>
                      <a:pt x="641142" y="373078"/>
                      <a:pt x="616473" y="450897"/>
                      <a:pt x="551607" y="508333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7A075264-2679-45BA-8A9A-902FA87307D5}"/>
                  </a:ext>
                </a:extLst>
              </p:cNvPr>
              <p:cNvSpPr/>
              <p:nvPr/>
            </p:nvSpPr>
            <p:spPr>
              <a:xfrm>
                <a:off x="8031440" y="-644009"/>
                <a:ext cx="96980" cy="97243"/>
              </a:xfrm>
              <a:custGeom>
                <a:avLst/>
                <a:gdLst>
                  <a:gd name="connsiteX0" fmla="*/ 91765 w 96980"/>
                  <a:gd name="connsiteY0" fmla="*/ 40510 h 97243"/>
                  <a:gd name="connsiteX1" fmla="*/ 91670 w 96980"/>
                  <a:gd name="connsiteY1" fmla="*/ 40319 h 97243"/>
                  <a:gd name="connsiteX2" fmla="*/ 71477 w 96980"/>
                  <a:gd name="connsiteY2" fmla="*/ 6982 h 97243"/>
                  <a:gd name="connsiteX3" fmla="*/ 12993 w 96980"/>
                  <a:gd name="connsiteY3" fmla="*/ 13935 h 97243"/>
                  <a:gd name="connsiteX4" fmla="*/ 15279 w 96980"/>
                  <a:gd name="connsiteY4" fmla="*/ 80420 h 97243"/>
                  <a:gd name="connsiteX5" fmla="*/ 84717 w 96980"/>
                  <a:gd name="connsiteY5" fmla="*/ 86897 h 97243"/>
                  <a:gd name="connsiteX6" fmla="*/ 91765 w 96980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80" h="97243">
                    <a:moveTo>
                      <a:pt x="91765" y="40510"/>
                    </a:moveTo>
                    <a:cubicBezTo>
                      <a:pt x="91765" y="40415"/>
                      <a:pt x="91670" y="40415"/>
                      <a:pt x="91670" y="40319"/>
                    </a:cubicBezTo>
                    <a:cubicBezTo>
                      <a:pt x="90241" y="27365"/>
                      <a:pt x="83383" y="15078"/>
                      <a:pt x="71477" y="6982"/>
                    </a:cubicBezTo>
                    <a:cubicBezTo>
                      <a:pt x="53094" y="-5496"/>
                      <a:pt x="28710" y="-67"/>
                      <a:pt x="12993" y="13935"/>
                    </a:cubicBezTo>
                    <a:cubicBezTo>
                      <a:pt x="-7485" y="32223"/>
                      <a:pt x="-1485" y="62513"/>
                      <a:pt x="15279" y="80420"/>
                    </a:cubicBezTo>
                    <a:cubicBezTo>
                      <a:pt x="33282" y="99660"/>
                      <a:pt x="64143" y="103184"/>
                      <a:pt x="84717" y="86897"/>
                    </a:cubicBezTo>
                    <a:cubicBezTo>
                      <a:pt x="98147" y="76419"/>
                      <a:pt x="100623" y="54607"/>
                      <a:pt x="91765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5" name="图形 602">
                <a:extLst>
                  <a:ext uri="{FF2B5EF4-FFF2-40B4-BE49-F238E27FC236}">
                    <a16:creationId xmlns:a16="http://schemas.microsoft.com/office/drawing/2014/main" id="{CE4568A5-EA95-43A3-BFF9-11FF6D365F95}"/>
                  </a:ext>
                </a:extLst>
              </p:cNvPr>
              <p:cNvGrpSpPr/>
              <p:nvPr/>
            </p:nvGrpSpPr>
            <p:grpSpPr>
              <a:xfrm>
                <a:off x="8050538" y="-1404767"/>
                <a:ext cx="1388764" cy="882519"/>
                <a:chOff x="8050538" y="-1404767"/>
                <a:chExt cx="1388764" cy="882519"/>
              </a:xfrm>
            </p:grpSpPr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8D55788D-F270-4FA7-AF38-F101FBA0404C}"/>
                    </a:ext>
                  </a:extLst>
                </p:cNvPr>
                <p:cNvSpPr/>
                <p:nvPr/>
              </p:nvSpPr>
              <p:spPr>
                <a:xfrm>
                  <a:off x="8769389" y="-709650"/>
                  <a:ext cx="643733" cy="184200"/>
                </a:xfrm>
                <a:custGeom>
                  <a:avLst/>
                  <a:gdLst>
                    <a:gd name="connsiteX0" fmla="*/ 592734 w 643733"/>
                    <a:gd name="connsiteY0" fmla="*/ 81577 h 184200"/>
                    <a:gd name="connsiteX1" fmla="*/ 451859 w 643733"/>
                    <a:gd name="connsiteY1" fmla="*/ 41191 h 184200"/>
                    <a:gd name="connsiteX2" fmla="*/ 334606 w 643733"/>
                    <a:gd name="connsiteY2" fmla="*/ 22236 h 184200"/>
                    <a:gd name="connsiteX3" fmla="*/ 660 w 643733"/>
                    <a:gd name="connsiteY3" fmla="*/ 93102 h 184200"/>
                    <a:gd name="connsiteX4" fmla="*/ 2279 w 643733"/>
                    <a:gd name="connsiteY4" fmla="*/ 105580 h 184200"/>
                    <a:gd name="connsiteX5" fmla="*/ 197732 w 643733"/>
                    <a:gd name="connsiteY5" fmla="*/ 181303 h 184200"/>
                    <a:gd name="connsiteX6" fmla="*/ 632643 w 643733"/>
                    <a:gd name="connsiteY6" fmla="*/ 154538 h 184200"/>
                    <a:gd name="connsiteX7" fmla="*/ 592734 w 643733"/>
                    <a:gd name="connsiteY7" fmla="*/ 81577 h 184200"/>
                    <a:gd name="connsiteX8" fmla="*/ 613498 w 643733"/>
                    <a:gd name="connsiteY8" fmla="*/ 122534 h 184200"/>
                    <a:gd name="connsiteX9" fmla="*/ 204495 w 643733"/>
                    <a:gd name="connsiteY9" fmla="*/ 152728 h 184200"/>
                    <a:gd name="connsiteX10" fmla="*/ 113150 w 643733"/>
                    <a:gd name="connsiteY10" fmla="*/ 146918 h 184200"/>
                    <a:gd name="connsiteX11" fmla="*/ 20853 w 643733"/>
                    <a:gd name="connsiteY11" fmla="*/ 114914 h 184200"/>
                    <a:gd name="connsiteX12" fmla="*/ 30092 w 643733"/>
                    <a:gd name="connsiteY12" fmla="*/ 101484 h 184200"/>
                    <a:gd name="connsiteX13" fmla="*/ 29140 w 643733"/>
                    <a:gd name="connsiteY13" fmla="*/ 99579 h 184200"/>
                    <a:gd name="connsiteX14" fmla="*/ 29235 w 643733"/>
                    <a:gd name="connsiteY14" fmla="*/ 97388 h 184200"/>
                    <a:gd name="connsiteX15" fmla="*/ 68287 w 643733"/>
                    <a:gd name="connsiteY15" fmla="*/ 53002 h 184200"/>
                    <a:gd name="connsiteX16" fmla="*/ 150202 w 643733"/>
                    <a:gd name="connsiteY16" fmla="*/ 34999 h 184200"/>
                    <a:gd name="connsiteX17" fmla="*/ 315556 w 643733"/>
                    <a:gd name="connsiteY17" fmla="*/ 50906 h 184200"/>
                    <a:gd name="connsiteX18" fmla="*/ 473100 w 643733"/>
                    <a:gd name="connsiteY18" fmla="*/ 75005 h 184200"/>
                    <a:gd name="connsiteX19" fmla="*/ 613498 w 643733"/>
                    <a:gd name="connsiteY19" fmla="*/ 122534 h 184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3733" h="184200">
                      <a:moveTo>
                        <a:pt x="592734" y="81577"/>
                      </a:moveTo>
                      <a:cubicBezTo>
                        <a:pt x="557872" y="71099"/>
                        <a:pt x="487864" y="43477"/>
                        <a:pt x="451859" y="41191"/>
                      </a:cubicBezTo>
                      <a:cubicBezTo>
                        <a:pt x="412044" y="38619"/>
                        <a:pt x="373564" y="30142"/>
                        <a:pt x="334606" y="22236"/>
                      </a:cubicBezTo>
                      <a:cubicBezTo>
                        <a:pt x="231927" y="1472"/>
                        <a:pt x="44951" y="-38248"/>
                        <a:pt x="660" y="93102"/>
                      </a:cubicBezTo>
                      <a:cubicBezTo>
                        <a:pt x="-674" y="97007"/>
                        <a:pt x="88" y="101865"/>
                        <a:pt x="2279" y="105580"/>
                      </a:cubicBezTo>
                      <a:cubicBezTo>
                        <a:pt x="11042" y="179018"/>
                        <a:pt x="143440" y="182542"/>
                        <a:pt x="197732" y="181303"/>
                      </a:cubicBezTo>
                      <a:cubicBezTo>
                        <a:pt x="278409" y="179398"/>
                        <a:pt x="596353" y="199592"/>
                        <a:pt x="632643" y="154538"/>
                      </a:cubicBezTo>
                      <a:cubicBezTo>
                        <a:pt x="661981" y="118057"/>
                        <a:pt x="627691" y="92054"/>
                        <a:pt x="592734" y="81577"/>
                      </a:cubicBezTo>
                      <a:close/>
                      <a:moveTo>
                        <a:pt x="613498" y="122534"/>
                      </a:moveTo>
                      <a:cubicBezTo>
                        <a:pt x="604926" y="159110"/>
                        <a:pt x="281362" y="157967"/>
                        <a:pt x="204495" y="152728"/>
                      </a:cubicBezTo>
                      <a:cubicBezTo>
                        <a:pt x="174205" y="150633"/>
                        <a:pt x="143249" y="150728"/>
                        <a:pt x="113150" y="146918"/>
                      </a:cubicBezTo>
                      <a:cubicBezTo>
                        <a:pt x="89718" y="143965"/>
                        <a:pt x="40665" y="137107"/>
                        <a:pt x="20853" y="114914"/>
                      </a:cubicBezTo>
                      <a:cubicBezTo>
                        <a:pt x="27139" y="113676"/>
                        <a:pt x="32568" y="108723"/>
                        <a:pt x="30092" y="101484"/>
                      </a:cubicBezTo>
                      <a:cubicBezTo>
                        <a:pt x="29806" y="100817"/>
                        <a:pt x="29425" y="100246"/>
                        <a:pt x="29140" y="99579"/>
                      </a:cubicBezTo>
                      <a:cubicBezTo>
                        <a:pt x="29235" y="98817"/>
                        <a:pt x="29235" y="98150"/>
                        <a:pt x="29235" y="97388"/>
                      </a:cubicBezTo>
                      <a:cubicBezTo>
                        <a:pt x="39045" y="79100"/>
                        <a:pt x="47618" y="63670"/>
                        <a:pt x="68287" y="53002"/>
                      </a:cubicBezTo>
                      <a:cubicBezTo>
                        <a:pt x="92671" y="40334"/>
                        <a:pt x="123056" y="37190"/>
                        <a:pt x="150202" y="34999"/>
                      </a:cubicBezTo>
                      <a:cubicBezTo>
                        <a:pt x="205066" y="30523"/>
                        <a:pt x="261835" y="41000"/>
                        <a:pt x="315556" y="50906"/>
                      </a:cubicBezTo>
                      <a:cubicBezTo>
                        <a:pt x="368325" y="60622"/>
                        <a:pt x="419284" y="72052"/>
                        <a:pt x="473100" y="75005"/>
                      </a:cubicBezTo>
                      <a:cubicBezTo>
                        <a:pt x="502818" y="76624"/>
                        <a:pt x="622071" y="85958"/>
                        <a:pt x="613498" y="12253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BF3832C1-DC83-47E4-B230-26B22D5D3EF1}"/>
                    </a:ext>
                  </a:extLst>
                </p:cNvPr>
                <p:cNvSpPr/>
                <p:nvPr/>
              </p:nvSpPr>
              <p:spPr>
                <a:xfrm>
                  <a:off x="8050538" y="-1404767"/>
                  <a:ext cx="1388764" cy="882519"/>
                </a:xfrm>
                <a:custGeom>
                  <a:avLst/>
                  <a:gdLst>
                    <a:gd name="connsiteX0" fmla="*/ 1377497 w 1388764"/>
                    <a:gd name="connsiteY0" fmla="*/ 777075 h 882519"/>
                    <a:gd name="connsiteX1" fmla="*/ 1341778 w 1388764"/>
                    <a:gd name="connsiteY1" fmla="*/ 758596 h 882519"/>
                    <a:gd name="connsiteX2" fmla="*/ 1329205 w 1388764"/>
                    <a:gd name="connsiteY2" fmla="*/ 764407 h 882519"/>
                    <a:gd name="connsiteX3" fmla="*/ 981257 w 1388764"/>
                    <a:gd name="connsiteY3" fmla="*/ 392455 h 882519"/>
                    <a:gd name="connsiteX4" fmla="*/ 863718 w 1388764"/>
                    <a:gd name="connsiteY4" fmla="*/ 275869 h 882519"/>
                    <a:gd name="connsiteX5" fmla="*/ 853146 w 1388764"/>
                    <a:gd name="connsiteY5" fmla="*/ 276822 h 882519"/>
                    <a:gd name="connsiteX6" fmla="*/ 843811 w 1388764"/>
                    <a:gd name="connsiteY6" fmla="*/ 285871 h 882519"/>
                    <a:gd name="connsiteX7" fmla="*/ 805330 w 1388764"/>
                    <a:gd name="connsiteY7" fmla="*/ 434556 h 882519"/>
                    <a:gd name="connsiteX8" fmla="*/ 701222 w 1388764"/>
                    <a:gd name="connsiteY8" fmla="*/ 417506 h 882519"/>
                    <a:gd name="connsiteX9" fmla="*/ 541202 w 1388764"/>
                    <a:gd name="connsiteY9" fmla="*/ 373501 h 882519"/>
                    <a:gd name="connsiteX10" fmla="*/ 234402 w 1388764"/>
                    <a:gd name="connsiteY10" fmla="*/ 198526 h 882519"/>
                    <a:gd name="connsiteX11" fmla="*/ 234402 w 1388764"/>
                    <a:gd name="connsiteY11" fmla="*/ 16885 h 882519"/>
                    <a:gd name="connsiteX12" fmla="*/ 200969 w 1388764"/>
                    <a:gd name="connsiteY12" fmla="*/ 311 h 882519"/>
                    <a:gd name="connsiteX13" fmla="*/ 176013 w 1388764"/>
                    <a:gd name="connsiteY13" fmla="*/ 286728 h 882519"/>
                    <a:gd name="connsiteX14" fmla="*/ 138961 w 1388764"/>
                    <a:gd name="connsiteY14" fmla="*/ 527044 h 882519"/>
                    <a:gd name="connsiteX15" fmla="*/ 3897 w 1388764"/>
                    <a:gd name="connsiteY15" fmla="*/ 782599 h 882519"/>
                    <a:gd name="connsiteX16" fmla="*/ 50760 w 1388764"/>
                    <a:gd name="connsiteY16" fmla="*/ 809555 h 882519"/>
                    <a:gd name="connsiteX17" fmla="*/ 185824 w 1388764"/>
                    <a:gd name="connsiteY17" fmla="*/ 553999 h 882519"/>
                    <a:gd name="connsiteX18" fmla="*/ 230211 w 1388764"/>
                    <a:gd name="connsiteY18" fmla="*/ 282918 h 882519"/>
                    <a:gd name="connsiteX19" fmla="*/ 430426 w 1388764"/>
                    <a:gd name="connsiteY19" fmla="*/ 487229 h 882519"/>
                    <a:gd name="connsiteX20" fmla="*/ 651501 w 1388764"/>
                    <a:gd name="connsiteY20" fmla="*/ 708019 h 882519"/>
                    <a:gd name="connsiteX21" fmla="*/ 688173 w 1388764"/>
                    <a:gd name="connsiteY21" fmla="*/ 850036 h 882519"/>
                    <a:gd name="connsiteX22" fmla="*/ 881054 w 1388764"/>
                    <a:gd name="connsiteY22" fmla="*/ 820509 h 882519"/>
                    <a:gd name="connsiteX23" fmla="*/ 896675 w 1388764"/>
                    <a:gd name="connsiteY23" fmla="*/ 755739 h 882519"/>
                    <a:gd name="connsiteX24" fmla="*/ 985067 w 1388764"/>
                    <a:gd name="connsiteY24" fmla="*/ 766407 h 882519"/>
                    <a:gd name="connsiteX25" fmla="*/ 1170900 w 1388764"/>
                    <a:gd name="connsiteY25" fmla="*/ 782314 h 882519"/>
                    <a:gd name="connsiteX26" fmla="*/ 1287010 w 1388764"/>
                    <a:gd name="connsiteY26" fmla="*/ 807841 h 882519"/>
                    <a:gd name="connsiteX27" fmla="*/ 1297678 w 1388764"/>
                    <a:gd name="connsiteY27" fmla="*/ 831653 h 882519"/>
                    <a:gd name="connsiteX28" fmla="*/ 1363114 w 1388764"/>
                    <a:gd name="connsiteY28" fmla="*/ 850132 h 882519"/>
                    <a:gd name="connsiteX29" fmla="*/ 1386832 w 1388764"/>
                    <a:gd name="connsiteY29" fmla="*/ 822319 h 882519"/>
                    <a:gd name="connsiteX30" fmla="*/ 1377497 w 1388764"/>
                    <a:gd name="connsiteY30" fmla="*/ 777075 h 882519"/>
                    <a:gd name="connsiteX31" fmla="*/ 790376 w 1388764"/>
                    <a:gd name="connsiteY31" fmla="*/ 496468 h 882519"/>
                    <a:gd name="connsiteX32" fmla="*/ 778946 w 1388764"/>
                    <a:gd name="connsiteY32" fmla="*/ 636105 h 882519"/>
                    <a:gd name="connsiteX33" fmla="*/ 679791 w 1388764"/>
                    <a:gd name="connsiteY33" fmla="*/ 666871 h 882519"/>
                    <a:gd name="connsiteX34" fmla="*/ 608163 w 1388764"/>
                    <a:gd name="connsiteY34" fmla="*/ 596957 h 882519"/>
                    <a:gd name="connsiteX35" fmla="*/ 469669 w 1388764"/>
                    <a:gd name="connsiteY35" fmla="*/ 453987 h 882519"/>
                    <a:gd name="connsiteX36" fmla="*/ 343463 w 1388764"/>
                    <a:gd name="connsiteY36" fmla="*/ 335401 h 882519"/>
                    <a:gd name="connsiteX37" fmla="*/ 499387 w 1388764"/>
                    <a:gd name="connsiteY37" fmla="*/ 402838 h 882519"/>
                    <a:gd name="connsiteX38" fmla="*/ 669409 w 1388764"/>
                    <a:gd name="connsiteY38" fmla="*/ 457797 h 882519"/>
                    <a:gd name="connsiteX39" fmla="*/ 794376 w 1388764"/>
                    <a:gd name="connsiteY39" fmla="*/ 478466 h 882519"/>
                    <a:gd name="connsiteX40" fmla="*/ 790376 w 1388764"/>
                    <a:gd name="connsiteY40" fmla="*/ 496468 h 882519"/>
                    <a:gd name="connsiteX41" fmla="*/ 1126608 w 1388764"/>
                    <a:gd name="connsiteY41" fmla="*/ 720115 h 882519"/>
                    <a:gd name="connsiteX42" fmla="*/ 960873 w 1388764"/>
                    <a:gd name="connsiteY42" fmla="*/ 684682 h 882519"/>
                    <a:gd name="connsiteX43" fmla="*/ 853527 w 1388764"/>
                    <a:gd name="connsiteY43" fmla="*/ 666204 h 882519"/>
                    <a:gd name="connsiteX44" fmla="*/ 835429 w 1388764"/>
                    <a:gd name="connsiteY44" fmla="*/ 653059 h 882519"/>
                    <a:gd name="connsiteX45" fmla="*/ 867147 w 1388764"/>
                    <a:gd name="connsiteY45" fmla="*/ 315874 h 882519"/>
                    <a:gd name="connsiteX46" fmla="*/ 1270055 w 1388764"/>
                    <a:gd name="connsiteY46" fmla="*/ 764216 h 882519"/>
                    <a:gd name="connsiteX47" fmla="*/ 1126608 w 1388764"/>
                    <a:gd name="connsiteY47" fmla="*/ 720115 h 882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388764" h="882519">
                      <a:moveTo>
                        <a:pt x="1377497" y="777075"/>
                      </a:moveTo>
                      <a:cubicBezTo>
                        <a:pt x="1369210" y="766312"/>
                        <a:pt x="1355590" y="757549"/>
                        <a:pt x="1341778" y="758596"/>
                      </a:cubicBezTo>
                      <a:cubicBezTo>
                        <a:pt x="1336444" y="758977"/>
                        <a:pt x="1332349" y="761263"/>
                        <a:pt x="1329205" y="764407"/>
                      </a:cubicBezTo>
                      <a:cubicBezTo>
                        <a:pt x="1266054" y="696112"/>
                        <a:pt x="1022881" y="439318"/>
                        <a:pt x="981257" y="392455"/>
                      </a:cubicBezTo>
                      <a:cubicBezTo>
                        <a:pt x="946300" y="353117"/>
                        <a:pt x="912010" y="299206"/>
                        <a:pt x="863718" y="275869"/>
                      </a:cubicBezTo>
                      <a:cubicBezTo>
                        <a:pt x="859623" y="273964"/>
                        <a:pt x="856003" y="274631"/>
                        <a:pt x="853146" y="276822"/>
                      </a:cubicBezTo>
                      <a:cubicBezTo>
                        <a:pt x="848859" y="277774"/>
                        <a:pt x="844859" y="280918"/>
                        <a:pt x="843811" y="285871"/>
                      </a:cubicBezTo>
                      <a:cubicBezTo>
                        <a:pt x="833048" y="335972"/>
                        <a:pt x="818284" y="385026"/>
                        <a:pt x="805330" y="434556"/>
                      </a:cubicBezTo>
                      <a:cubicBezTo>
                        <a:pt x="773517" y="422459"/>
                        <a:pt x="731130" y="423221"/>
                        <a:pt x="701222" y="417506"/>
                      </a:cubicBezTo>
                      <a:cubicBezTo>
                        <a:pt x="646834" y="407124"/>
                        <a:pt x="593399" y="392074"/>
                        <a:pt x="541202" y="373501"/>
                      </a:cubicBezTo>
                      <a:cubicBezTo>
                        <a:pt x="489195" y="355022"/>
                        <a:pt x="234402" y="198526"/>
                        <a:pt x="234402" y="198526"/>
                      </a:cubicBezTo>
                      <a:cubicBezTo>
                        <a:pt x="234402" y="198526"/>
                        <a:pt x="227544" y="13932"/>
                        <a:pt x="234402" y="16885"/>
                      </a:cubicBezTo>
                      <a:cubicBezTo>
                        <a:pt x="270311" y="32506"/>
                        <a:pt x="206208" y="-3689"/>
                        <a:pt x="200969" y="311"/>
                      </a:cubicBezTo>
                      <a:cubicBezTo>
                        <a:pt x="165345" y="27457"/>
                        <a:pt x="182871" y="245104"/>
                        <a:pt x="176013" y="286728"/>
                      </a:cubicBezTo>
                      <a:cubicBezTo>
                        <a:pt x="165250" y="351879"/>
                        <a:pt x="166488" y="443319"/>
                        <a:pt x="138961" y="527044"/>
                      </a:cubicBezTo>
                      <a:cubicBezTo>
                        <a:pt x="111434" y="610768"/>
                        <a:pt x="20089" y="756596"/>
                        <a:pt x="3897" y="782599"/>
                      </a:cubicBezTo>
                      <a:cubicBezTo>
                        <a:pt x="-9629" y="804507"/>
                        <a:pt x="13517" y="845845"/>
                        <a:pt x="50760" y="809555"/>
                      </a:cubicBezTo>
                      <a:cubicBezTo>
                        <a:pt x="88098" y="773265"/>
                        <a:pt x="158392" y="632390"/>
                        <a:pt x="185824" y="553999"/>
                      </a:cubicBezTo>
                      <a:cubicBezTo>
                        <a:pt x="213256" y="475609"/>
                        <a:pt x="225543" y="307111"/>
                        <a:pt x="230211" y="282918"/>
                      </a:cubicBezTo>
                      <a:cubicBezTo>
                        <a:pt x="247451" y="315017"/>
                        <a:pt x="383944" y="439509"/>
                        <a:pt x="430426" y="487229"/>
                      </a:cubicBezTo>
                      <a:cubicBezTo>
                        <a:pt x="476718" y="534759"/>
                        <a:pt x="620640" y="685635"/>
                        <a:pt x="651501" y="708019"/>
                      </a:cubicBezTo>
                      <a:cubicBezTo>
                        <a:pt x="650073" y="712686"/>
                        <a:pt x="623212" y="792410"/>
                        <a:pt x="688173" y="850036"/>
                      </a:cubicBezTo>
                      <a:cubicBezTo>
                        <a:pt x="753228" y="907663"/>
                        <a:pt x="846097" y="882898"/>
                        <a:pt x="881054" y="820509"/>
                      </a:cubicBezTo>
                      <a:cubicBezTo>
                        <a:pt x="892674" y="799744"/>
                        <a:pt x="897532" y="777456"/>
                        <a:pt x="896675" y="755739"/>
                      </a:cubicBezTo>
                      <a:cubicBezTo>
                        <a:pt x="925917" y="760787"/>
                        <a:pt x="955635" y="763740"/>
                        <a:pt x="985067" y="766407"/>
                      </a:cubicBezTo>
                      <a:cubicBezTo>
                        <a:pt x="1046979" y="771931"/>
                        <a:pt x="1108892" y="776980"/>
                        <a:pt x="1170900" y="782314"/>
                      </a:cubicBezTo>
                      <a:cubicBezTo>
                        <a:pt x="1197570" y="784600"/>
                        <a:pt x="1259482" y="807555"/>
                        <a:pt x="1287010" y="807841"/>
                      </a:cubicBezTo>
                      <a:cubicBezTo>
                        <a:pt x="1288724" y="816318"/>
                        <a:pt x="1292820" y="824319"/>
                        <a:pt x="1297678" y="831653"/>
                      </a:cubicBezTo>
                      <a:cubicBezTo>
                        <a:pt x="1311298" y="852132"/>
                        <a:pt x="1341302" y="858609"/>
                        <a:pt x="1363114" y="850132"/>
                      </a:cubicBezTo>
                      <a:cubicBezTo>
                        <a:pt x="1374640" y="845655"/>
                        <a:pt x="1383783" y="834130"/>
                        <a:pt x="1386832" y="822319"/>
                      </a:cubicBezTo>
                      <a:cubicBezTo>
                        <a:pt x="1391213" y="805459"/>
                        <a:pt x="1388165" y="790791"/>
                        <a:pt x="1377497" y="777075"/>
                      </a:cubicBezTo>
                      <a:close/>
                      <a:moveTo>
                        <a:pt x="790376" y="496468"/>
                      </a:moveTo>
                      <a:cubicBezTo>
                        <a:pt x="781041" y="540950"/>
                        <a:pt x="778851" y="588670"/>
                        <a:pt x="778946" y="636105"/>
                      </a:cubicBezTo>
                      <a:cubicBezTo>
                        <a:pt x="763420" y="635343"/>
                        <a:pt x="706461" y="629342"/>
                        <a:pt x="679791" y="666871"/>
                      </a:cubicBezTo>
                      <a:cubicBezTo>
                        <a:pt x="657026" y="642010"/>
                        <a:pt x="630737" y="619436"/>
                        <a:pt x="608163" y="596957"/>
                      </a:cubicBezTo>
                      <a:cubicBezTo>
                        <a:pt x="561204" y="550094"/>
                        <a:pt x="515961" y="501517"/>
                        <a:pt x="469669" y="453987"/>
                      </a:cubicBezTo>
                      <a:cubicBezTo>
                        <a:pt x="429188" y="412458"/>
                        <a:pt x="385373" y="375120"/>
                        <a:pt x="343463" y="335401"/>
                      </a:cubicBezTo>
                      <a:cubicBezTo>
                        <a:pt x="395088" y="358451"/>
                        <a:pt x="447571" y="380263"/>
                        <a:pt x="499387" y="402838"/>
                      </a:cubicBezTo>
                      <a:cubicBezTo>
                        <a:pt x="553870" y="426555"/>
                        <a:pt x="611496" y="445224"/>
                        <a:pt x="669409" y="457797"/>
                      </a:cubicBezTo>
                      <a:cubicBezTo>
                        <a:pt x="702841" y="465131"/>
                        <a:pt x="753800" y="482086"/>
                        <a:pt x="794376" y="478466"/>
                      </a:cubicBezTo>
                      <a:cubicBezTo>
                        <a:pt x="793043" y="484562"/>
                        <a:pt x="791614" y="490468"/>
                        <a:pt x="790376" y="496468"/>
                      </a:cubicBezTo>
                      <a:close/>
                      <a:moveTo>
                        <a:pt x="1126608" y="720115"/>
                      </a:moveTo>
                      <a:cubicBezTo>
                        <a:pt x="1070792" y="710209"/>
                        <a:pt x="1016023" y="697922"/>
                        <a:pt x="960873" y="684682"/>
                      </a:cubicBezTo>
                      <a:cubicBezTo>
                        <a:pt x="925726" y="676205"/>
                        <a:pt x="889722" y="667156"/>
                        <a:pt x="853527" y="666204"/>
                      </a:cubicBezTo>
                      <a:cubicBezTo>
                        <a:pt x="847907" y="661346"/>
                        <a:pt x="841906" y="656869"/>
                        <a:pt x="835429" y="653059"/>
                      </a:cubicBezTo>
                      <a:cubicBezTo>
                        <a:pt x="834762" y="602196"/>
                        <a:pt x="868005" y="378263"/>
                        <a:pt x="867147" y="315874"/>
                      </a:cubicBezTo>
                      <a:cubicBezTo>
                        <a:pt x="983448" y="461702"/>
                        <a:pt x="1141182" y="629056"/>
                        <a:pt x="1270055" y="764216"/>
                      </a:cubicBezTo>
                      <a:cubicBezTo>
                        <a:pt x="1233288" y="759549"/>
                        <a:pt x="1163280" y="726592"/>
                        <a:pt x="1126608" y="720115"/>
                      </a:cubicBezTo>
                      <a:close/>
                    </a:path>
                  </a:pathLst>
                </a:custGeom>
                <a:solidFill>
                  <a:srgbClr val="CA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96BF9466-F7CE-45E5-8396-10B6D8005AF5}"/>
                    </a:ext>
                  </a:extLst>
                </p:cNvPr>
                <p:cNvSpPr/>
                <p:nvPr/>
              </p:nvSpPr>
              <p:spPr>
                <a:xfrm>
                  <a:off x="9372505" y="-615596"/>
                  <a:ext cx="43910" cy="43814"/>
                </a:xfrm>
                <a:custGeom>
                  <a:avLst/>
                  <a:gdLst>
                    <a:gd name="connsiteX0" fmla="*/ 21907 w 43910"/>
                    <a:gd name="connsiteY0" fmla="*/ 0 h 43814"/>
                    <a:gd name="connsiteX1" fmla="*/ 0 w 43910"/>
                    <a:gd name="connsiteY1" fmla="*/ 21907 h 43814"/>
                    <a:gd name="connsiteX2" fmla="*/ 21907 w 43910"/>
                    <a:gd name="connsiteY2" fmla="*/ 43815 h 43814"/>
                    <a:gd name="connsiteX3" fmla="*/ 43910 w 43910"/>
                    <a:gd name="connsiteY3" fmla="*/ 21907 h 43814"/>
                    <a:gd name="connsiteX4" fmla="*/ 21907 w 43910"/>
                    <a:gd name="connsiteY4" fmla="*/ 0 h 43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43814">
                      <a:moveTo>
                        <a:pt x="21907" y="0"/>
                      </a:moveTo>
                      <a:cubicBezTo>
                        <a:pt x="9906" y="0"/>
                        <a:pt x="0" y="10001"/>
                        <a:pt x="0" y="21907"/>
                      </a:cubicBezTo>
                      <a:cubicBezTo>
                        <a:pt x="0" y="33909"/>
                        <a:pt x="10001" y="43815"/>
                        <a:pt x="21907" y="43815"/>
                      </a:cubicBezTo>
                      <a:cubicBezTo>
                        <a:pt x="33909" y="43815"/>
                        <a:pt x="43910" y="33814"/>
                        <a:pt x="43910" y="21907"/>
                      </a:cubicBezTo>
                      <a:cubicBezTo>
                        <a:pt x="43815" y="10001"/>
                        <a:pt x="33909" y="0"/>
                        <a:pt x="21907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4D08C3BC-EA80-40E3-B5CA-018DAFECE80C}"/>
                  </a:ext>
                </a:extLst>
              </p:cNvPr>
              <p:cNvSpPr/>
              <p:nvPr/>
            </p:nvSpPr>
            <p:spPr>
              <a:xfrm>
                <a:off x="8204556" y="-1530795"/>
                <a:ext cx="335324" cy="180603"/>
              </a:xfrm>
              <a:custGeom>
                <a:avLst/>
                <a:gdLst>
                  <a:gd name="connsiteX0" fmla="*/ 311746 w 335324"/>
                  <a:gd name="connsiteY0" fmla="*/ 112241 h 180603"/>
                  <a:gd name="connsiteX1" fmla="*/ 89337 w 335324"/>
                  <a:gd name="connsiteY1" fmla="*/ 128434 h 180603"/>
                  <a:gd name="connsiteX2" fmla="*/ 47046 w 335324"/>
                  <a:gd name="connsiteY2" fmla="*/ 109289 h 180603"/>
                  <a:gd name="connsiteX3" fmla="*/ 84003 w 335324"/>
                  <a:gd name="connsiteY3" fmla="*/ 56425 h 180603"/>
                  <a:gd name="connsiteX4" fmla="*/ 139915 w 335324"/>
                  <a:gd name="connsiteY4" fmla="*/ 32327 h 180603"/>
                  <a:gd name="connsiteX5" fmla="*/ 160870 w 335324"/>
                  <a:gd name="connsiteY5" fmla="*/ 15944 h 180603"/>
                  <a:gd name="connsiteX6" fmla="*/ 159251 w 335324"/>
                  <a:gd name="connsiteY6" fmla="*/ 10800 h 180603"/>
                  <a:gd name="connsiteX7" fmla="*/ 159441 w 335324"/>
                  <a:gd name="connsiteY7" fmla="*/ 10610 h 180603"/>
                  <a:gd name="connsiteX8" fmla="*/ 34854 w 335324"/>
                  <a:gd name="connsiteY8" fmla="*/ 37756 h 180603"/>
                  <a:gd name="connsiteX9" fmla="*/ 30758 w 335324"/>
                  <a:gd name="connsiteY9" fmla="*/ 155294 h 180603"/>
                  <a:gd name="connsiteX10" fmla="*/ 187064 w 335324"/>
                  <a:gd name="connsiteY10" fmla="*/ 179012 h 180603"/>
                  <a:gd name="connsiteX11" fmla="*/ 329462 w 335324"/>
                  <a:gd name="connsiteY11" fmla="*/ 142817 h 180603"/>
                  <a:gd name="connsiteX12" fmla="*/ 311746 w 335324"/>
                  <a:gd name="connsiteY12" fmla="*/ 112241 h 18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24" h="180603">
                    <a:moveTo>
                      <a:pt x="311746" y="112241"/>
                    </a:moveTo>
                    <a:cubicBezTo>
                      <a:pt x="241261" y="130148"/>
                      <a:pt x="161727" y="142245"/>
                      <a:pt x="89337" y="128434"/>
                    </a:cubicBezTo>
                    <a:cubicBezTo>
                      <a:pt x="74002" y="125481"/>
                      <a:pt x="58095" y="120814"/>
                      <a:pt x="47046" y="109289"/>
                    </a:cubicBezTo>
                    <a:cubicBezTo>
                      <a:pt x="29044" y="90620"/>
                      <a:pt x="72478" y="63378"/>
                      <a:pt x="84003" y="56425"/>
                    </a:cubicBezTo>
                    <a:cubicBezTo>
                      <a:pt x="102005" y="45566"/>
                      <a:pt x="120484" y="39185"/>
                      <a:pt x="139915" y="32327"/>
                    </a:cubicBezTo>
                    <a:cubicBezTo>
                      <a:pt x="147821" y="29564"/>
                      <a:pt x="158774" y="25373"/>
                      <a:pt x="160870" y="15944"/>
                    </a:cubicBezTo>
                    <a:cubicBezTo>
                      <a:pt x="161251" y="14039"/>
                      <a:pt x="160489" y="12134"/>
                      <a:pt x="159251" y="10800"/>
                    </a:cubicBezTo>
                    <a:cubicBezTo>
                      <a:pt x="159346" y="10705"/>
                      <a:pt x="159346" y="10705"/>
                      <a:pt x="159441" y="10610"/>
                    </a:cubicBezTo>
                    <a:cubicBezTo>
                      <a:pt x="125151" y="-17108"/>
                      <a:pt x="62762" y="15753"/>
                      <a:pt x="34854" y="37756"/>
                    </a:cubicBezTo>
                    <a:cubicBezTo>
                      <a:pt x="-6675" y="70427"/>
                      <a:pt x="-14771" y="123005"/>
                      <a:pt x="30758" y="155294"/>
                    </a:cubicBezTo>
                    <a:cubicBezTo>
                      <a:pt x="72287" y="184822"/>
                      <a:pt x="139153" y="181583"/>
                      <a:pt x="187064" y="179012"/>
                    </a:cubicBezTo>
                    <a:cubicBezTo>
                      <a:pt x="233927" y="176535"/>
                      <a:pt x="292410" y="173868"/>
                      <a:pt x="329462" y="142817"/>
                    </a:cubicBezTo>
                    <a:cubicBezTo>
                      <a:pt x="344226" y="130529"/>
                      <a:pt x="328415" y="108050"/>
                      <a:pt x="311746" y="11224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8754518D-03EF-4186-8641-3B9F311C1B86}"/>
                  </a:ext>
                </a:extLst>
              </p:cNvPr>
              <p:cNvSpPr/>
              <p:nvPr/>
            </p:nvSpPr>
            <p:spPr>
              <a:xfrm>
                <a:off x="8769867" y="-707286"/>
                <a:ext cx="118818" cy="116874"/>
              </a:xfrm>
              <a:custGeom>
                <a:avLst/>
                <a:gdLst>
                  <a:gd name="connsiteX0" fmla="*/ 113243 w 118818"/>
                  <a:gd name="connsiteY0" fmla="*/ 32826 h 116874"/>
                  <a:gd name="connsiteX1" fmla="*/ 42758 w 118818"/>
                  <a:gd name="connsiteY1" fmla="*/ 3013 h 116874"/>
                  <a:gd name="connsiteX2" fmla="*/ 20945 w 118818"/>
                  <a:gd name="connsiteY2" fmla="*/ 11014 h 116874"/>
                  <a:gd name="connsiteX3" fmla="*/ 276 w 118818"/>
                  <a:gd name="connsiteY3" fmla="*/ 59115 h 116874"/>
                  <a:gd name="connsiteX4" fmla="*/ 84763 w 118818"/>
                  <a:gd name="connsiteY4" fmla="*/ 113122 h 116874"/>
                  <a:gd name="connsiteX5" fmla="*/ 113243 w 118818"/>
                  <a:gd name="connsiteY5" fmla="*/ 32826 h 116874"/>
                  <a:gd name="connsiteX6" fmla="*/ 72571 w 118818"/>
                  <a:gd name="connsiteY6" fmla="*/ 81499 h 116874"/>
                  <a:gd name="connsiteX7" fmla="*/ 31709 w 118818"/>
                  <a:gd name="connsiteY7" fmla="*/ 46637 h 116874"/>
                  <a:gd name="connsiteX8" fmla="*/ 53616 w 118818"/>
                  <a:gd name="connsiteY8" fmla="*/ 23968 h 116874"/>
                  <a:gd name="connsiteX9" fmla="*/ 55426 w 118818"/>
                  <a:gd name="connsiteY9" fmla="*/ 23301 h 116874"/>
                  <a:gd name="connsiteX10" fmla="*/ 87144 w 118818"/>
                  <a:gd name="connsiteY10" fmla="*/ 43875 h 116874"/>
                  <a:gd name="connsiteX11" fmla="*/ 72571 w 118818"/>
                  <a:gd name="connsiteY11" fmla="*/ 81499 h 11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818" h="116874">
                    <a:moveTo>
                      <a:pt x="113243" y="32826"/>
                    </a:moveTo>
                    <a:cubicBezTo>
                      <a:pt x="100479" y="4727"/>
                      <a:pt x="69237" y="-5750"/>
                      <a:pt x="42758" y="3013"/>
                    </a:cubicBezTo>
                    <a:cubicBezTo>
                      <a:pt x="34947" y="3679"/>
                      <a:pt x="27041" y="6918"/>
                      <a:pt x="20945" y="11014"/>
                    </a:cubicBezTo>
                    <a:cubicBezTo>
                      <a:pt x="4753" y="22063"/>
                      <a:pt x="-1438" y="39874"/>
                      <a:pt x="276" y="59115"/>
                    </a:cubicBezTo>
                    <a:cubicBezTo>
                      <a:pt x="3896" y="99501"/>
                      <a:pt x="46568" y="127314"/>
                      <a:pt x="84763" y="113122"/>
                    </a:cubicBezTo>
                    <a:cubicBezTo>
                      <a:pt x="116291" y="101406"/>
                      <a:pt x="126292" y="61591"/>
                      <a:pt x="113243" y="32826"/>
                    </a:cubicBezTo>
                    <a:close/>
                    <a:moveTo>
                      <a:pt x="72571" y="81499"/>
                    </a:moveTo>
                    <a:cubicBezTo>
                      <a:pt x="50187" y="89785"/>
                      <a:pt x="31233" y="67307"/>
                      <a:pt x="31709" y="46637"/>
                    </a:cubicBezTo>
                    <a:cubicBezTo>
                      <a:pt x="31995" y="36731"/>
                      <a:pt x="45425" y="27206"/>
                      <a:pt x="53616" y="23968"/>
                    </a:cubicBezTo>
                    <a:cubicBezTo>
                      <a:pt x="54188" y="23682"/>
                      <a:pt x="54855" y="23491"/>
                      <a:pt x="55426" y="23301"/>
                    </a:cubicBezTo>
                    <a:cubicBezTo>
                      <a:pt x="69047" y="23110"/>
                      <a:pt x="81334" y="27682"/>
                      <a:pt x="87144" y="43875"/>
                    </a:cubicBezTo>
                    <a:cubicBezTo>
                      <a:pt x="92288" y="58067"/>
                      <a:pt x="87525" y="75974"/>
                      <a:pt x="72571" y="8149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2E21795D-C672-423D-8E37-2BCCFD2E9FB2}"/>
                  </a:ext>
                </a:extLst>
              </p:cNvPr>
              <p:cNvSpPr/>
              <p:nvPr/>
            </p:nvSpPr>
            <p:spPr>
              <a:xfrm>
                <a:off x="8807291" y="-672555"/>
                <a:ext cx="41338" cy="41338"/>
              </a:xfrm>
              <a:custGeom>
                <a:avLst/>
                <a:gdLst>
                  <a:gd name="connsiteX0" fmla="*/ 20669 w 41338"/>
                  <a:gd name="connsiteY0" fmla="*/ 0 h 41338"/>
                  <a:gd name="connsiteX1" fmla="*/ 0 w 41338"/>
                  <a:gd name="connsiteY1" fmla="*/ 20669 h 41338"/>
                  <a:gd name="connsiteX2" fmla="*/ 20669 w 41338"/>
                  <a:gd name="connsiteY2" fmla="*/ 41339 h 41338"/>
                  <a:gd name="connsiteX3" fmla="*/ 41338 w 41338"/>
                  <a:gd name="connsiteY3" fmla="*/ 20669 h 41338"/>
                  <a:gd name="connsiteX4" fmla="*/ 20669 w 41338"/>
                  <a:gd name="connsiteY4" fmla="*/ 0 h 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38" h="41338">
                    <a:moveTo>
                      <a:pt x="20669" y="0"/>
                    </a:moveTo>
                    <a:cubicBezTo>
                      <a:pt x="9430" y="0"/>
                      <a:pt x="0" y="9430"/>
                      <a:pt x="0" y="20669"/>
                    </a:cubicBezTo>
                    <a:cubicBezTo>
                      <a:pt x="0" y="31909"/>
                      <a:pt x="9430" y="41339"/>
                      <a:pt x="20669" y="41339"/>
                    </a:cubicBezTo>
                    <a:cubicBezTo>
                      <a:pt x="31909" y="41339"/>
                      <a:pt x="41338" y="31909"/>
                      <a:pt x="41338" y="20669"/>
                    </a:cubicBezTo>
                    <a:cubicBezTo>
                      <a:pt x="41338" y="9335"/>
                      <a:pt x="31909" y="0"/>
                      <a:pt x="20669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91FA0613-D365-48BB-B726-E8EF9B454A71}"/>
                  </a:ext>
                </a:extLst>
              </p:cNvPr>
              <p:cNvSpPr/>
              <p:nvPr/>
            </p:nvSpPr>
            <p:spPr>
              <a:xfrm>
                <a:off x="8713299" y="-1208704"/>
                <a:ext cx="337126" cy="126613"/>
              </a:xfrm>
              <a:custGeom>
                <a:avLst/>
                <a:gdLst>
                  <a:gd name="connsiteX0" fmla="*/ 319544 w 337126"/>
                  <a:gd name="connsiteY0" fmla="*/ 32562 h 126613"/>
                  <a:gd name="connsiteX1" fmla="*/ 158762 w 337126"/>
                  <a:gd name="connsiteY1" fmla="*/ 82 h 126613"/>
                  <a:gd name="connsiteX2" fmla="*/ 77228 w 337126"/>
                  <a:gd name="connsiteY2" fmla="*/ 5130 h 126613"/>
                  <a:gd name="connsiteX3" fmla="*/ 9600 w 337126"/>
                  <a:gd name="connsiteY3" fmla="*/ 21322 h 126613"/>
                  <a:gd name="connsiteX4" fmla="*/ 3980 w 337126"/>
                  <a:gd name="connsiteY4" fmla="*/ 51612 h 126613"/>
                  <a:gd name="connsiteX5" fmla="*/ 102183 w 337126"/>
                  <a:gd name="connsiteY5" fmla="*/ 95427 h 126613"/>
                  <a:gd name="connsiteX6" fmla="*/ 144760 w 337126"/>
                  <a:gd name="connsiteY6" fmla="*/ 106285 h 126613"/>
                  <a:gd name="connsiteX7" fmla="*/ 336593 w 337126"/>
                  <a:gd name="connsiteY7" fmla="*/ 58089 h 126613"/>
                  <a:gd name="connsiteX8" fmla="*/ 319544 w 337126"/>
                  <a:gd name="connsiteY8" fmla="*/ 32562 h 126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126" h="126613">
                    <a:moveTo>
                      <a:pt x="319544" y="32562"/>
                    </a:moveTo>
                    <a:cubicBezTo>
                      <a:pt x="266870" y="17703"/>
                      <a:pt x="214007" y="1796"/>
                      <a:pt x="158762" y="82"/>
                    </a:cubicBezTo>
                    <a:cubicBezTo>
                      <a:pt x="131234" y="-776"/>
                      <a:pt x="104660" y="5416"/>
                      <a:pt x="77228" y="5130"/>
                    </a:cubicBezTo>
                    <a:cubicBezTo>
                      <a:pt x="52653" y="4844"/>
                      <a:pt x="30269" y="7035"/>
                      <a:pt x="9600" y="21322"/>
                    </a:cubicBezTo>
                    <a:cubicBezTo>
                      <a:pt x="647" y="27514"/>
                      <a:pt x="-3735" y="42468"/>
                      <a:pt x="3980" y="51612"/>
                    </a:cubicBezTo>
                    <a:cubicBezTo>
                      <a:pt x="27793" y="79520"/>
                      <a:pt x="69512" y="82378"/>
                      <a:pt x="102183" y="95427"/>
                    </a:cubicBezTo>
                    <a:cubicBezTo>
                      <a:pt x="118090" y="101809"/>
                      <a:pt x="131806" y="105142"/>
                      <a:pt x="144760" y="106285"/>
                    </a:cubicBezTo>
                    <a:cubicBezTo>
                      <a:pt x="190670" y="149624"/>
                      <a:pt x="321258" y="119049"/>
                      <a:pt x="336593" y="58089"/>
                    </a:cubicBezTo>
                    <a:cubicBezTo>
                      <a:pt x="339451" y="45897"/>
                      <a:pt x="330402" y="35610"/>
                      <a:pt x="319544" y="3256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2387563F-4EDB-4077-80E7-1319FE28722E}"/>
                  </a:ext>
                </a:extLst>
              </p:cNvPr>
              <p:cNvSpPr/>
              <p:nvPr/>
            </p:nvSpPr>
            <p:spPr>
              <a:xfrm>
                <a:off x="8457260" y="-1445773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9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3" y="-11452"/>
                      <a:pt x="148959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0" y="91894"/>
                      <a:pt x="19323" y="79512"/>
                    </a:cubicBezTo>
                    <a:cubicBezTo>
                      <a:pt x="-584" y="67034"/>
                      <a:pt x="-15538" y="33982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5A0B0F0E-2D34-415A-864E-45634C7B5EDC}"/>
                  </a:ext>
                </a:extLst>
              </p:cNvPr>
              <p:cNvSpPr/>
              <p:nvPr/>
            </p:nvSpPr>
            <p:spPr>
              <a:xfrm>
                <a:off x="8299621" y="-1567978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8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2" y="-11452"/>
                      <a:pt x="148958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1" y="91894"/>
                      <a:pt x="19323" y="79512"/>
                    </a:cubicBezTo>
                    <a:cubicBezTo>
                      <a:pt x="-584" y="67129"/>
                      <a:pt x="-15538" y="34077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5" name="图形 602">
                <a:extLst>
                  <a:ext uri="{FF2B5EF4-FFF2-40B4-BE49-F238E27FC236}">
                    <a16:creationId xmlns:a16="http://schemas.microsoft.com/office/drawing/2014/main" id="{20902E65-0F80-4024-9DE0-CE16B51F475E}"/>
                  </a:ext>
                </a:extLst>
              </p:cNvPr>
              <p:cNvGrpSpPr/>
              <p:nvPr/>
            </p:nvGrpSpPr>
            <p:grpSpPr>
              <a:xfrm>
                <a:off x="8620211" y="-663142"/>
                <a:ext cx="208984" cy="180452"/>
                <a:chOff x="8620211" y="-663142"/>
                <a:chExt cx="208984" cy="180452"/>
              </a:xfrm>
            </p:grpSpPr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989A8967-516A-454A-A87D-2ABEF668EC9B}"/>
                    </a:ext>
                  </a:extLst>
                </p:cNvPr>
                <p:cNvSpPr/>
                <p:nvPr/>
              </p:nvSpPr>
              <p:spPr>
                <a:xfrm>
                  <a:off x="8676143" y="-663142"/>
                  <a:ext cx="153051" cy="156275"/>
                </a:xfrm>
                <a:custGeom>
                  <a:avLst/>
                  <a:gdLst>
                    <a:gd name="connsiteX0" fmla="*/ 152008 w 153051"/>
                    <a:gd name="connsiteY0" fmla="*/ 8303 h 156275"/>
                    <a:gd name="connsiteX1" fmla="*/ 145626 w 153051"/>
                    <a:gd name="connsiteY1" fmla="*/ 588 h 156275"/>
                    <a:gd name="connsiteX2" fmla="*/ 66664 w 153051"/>
                    <a:gd name="connsiteY2" fmla="*/ 71549 h 156275"/>
                    <a:gd name="connsiteX3" fmla="*/ 84 w 153051"/>
                    <a:gd name="connsiteY3" fmla="*/ 149273 h 156275"/>
                    <a:gd name="connsiteX4" fmla="*/ 9133 w 153051"/>
                    <a:gd name="connsiteY4" fmla="*/ 155750 h 156275"/>
                    <a:gd name="connsiteX5" fmla="*/ 92762 w 153051"/>
                    <a:gd name="connsiteY5" fmla="*/ 82407 h 156275"/>
                    <a:gd name="connsiteX6" fmla="*/ 152008 w 153051"/>
                    <a:gd name="connsiteY6" fmla="*/ 8303 h 156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051" h="156275">
                      <a:moveTo>
                        <a:pt x="152008" y="8303"/>
                      </a:moveTo>
                      <a:cubicBezTo>
                        <a:pt x="155341" y="4493"/>
                        <a:pt x="150007" y="-1984"/>
                        <a:pt x="145626" y="588"/>
                      </a:cubicBezTo>
                      <a:cubicBezTo>
                        <a:pt x="114765" y="18495"/>
                        <a:pt x="93715" y="48498"/>
                        <a:pt x="66664" y="71549"/>
                      </a:cubicBezTo>
                      <a:cubicBezTo>
                        <a:pt x="41041" y="93361"/>
                        <a:pt x="6466" y="114411"/>
                        <a:pt x="84" y="149273"/>
                      </a:cubicBezTo>
                      <a:cubicBezTo>
                        <a:pt x="-773" y="154131"/>
                        <a:pt x="5132" y="157655"/>
                        <a:pt x="9133" y="155750"/>
                      </a:cubicBezTo>
                      <a:cubicBezTo>
                        <a:pt x="40565" y="140700"/>
                        <a:pt x="66664" y="105744"/>
                        <a:pt x="92762" y="82407"/>
                      </a:cubicBezTo>
                      <a:cubicBezTo>
                        <a:pt x="117622" y="60309"/>
                        <a:pt x="130576" y="32877"/>
                        <a:pt x="152008" y="830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7" name="任意多边形: 形状 636">
                  <a:extLst>
                    <a:ext uri="{FF2B5EF4-FFF2-40B4-BE49-F238E27FC236}">
                      <a16:creationId xmlns:a16="http://schemas.microsoft.com/office/drawing/2014/main" id="{8F8CC3FB-B1F5-4D8C-AF0C-CCB094FD26DF}"/>
                    </a:ext>
                  </a:extLst>
                </p:cNvPr>
                <p:cNvSpPr/>
                <p:nvPr/>
              </p:nvSpPr>
              <p:spPr>
                <a:xfrm>
                  <a:off x="8620211" y="-561384"/>
                  <a:ext cx="141785" cy="78695"/>
                </a:xfrm>
                <a:custGeom>
                  <a:avLst/>
                  <a:gdLst>
                    <a:gd name="connsiteX0" fmla="*/ 114786 w 141785"/>
                    <a:gd name="connsiteY0" fmla="*/ 1224 h 78695"/>
                    <a:gd name="connsiteX1" fmla="*/ 18107 w 141785"/>
                    <a:gd name="connsiteY1" fmla="*/ 38086 h 78695"/>
                    <a:gd name="connsiteX2" fmla="*/ 15440 w 141785"/>
                    <a:gd name="connsiteY2" fmla="*/ 38181 h 78695"/>
                    <a:gd name="connsiteX3" fmla="*/ 2200 w 141785"/>
                    <a:gd name="connsiteY3" fmla="*/ 63898 h 78695"/>
                    <a:gd name="connsiteX4" fmla="*/ 67256 w 141785"/>
                    <a:gd name="connsiteY4" fmla="*/ 71614 h 78695"/>
                    <a:gd name="connsiteX5" fmla="*/ 136693 w 141785"/>
                    <a:gd name="connsiteY5" fmla="*/ 35038 h 78695"/>
                    <a:gd name="connsiteX6" fmla="*/ 114786 w 141785"/>
                    <a:gd name="connsiteY6" fmla="*/ 1224 h 78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785" h="78695">
                      <a:moveTo>
                        <a:pt x="114786" y="1224"/>
                      </a:moveTo>
                      <a:cubicBezTo>
                        <a:pt x="83258" y="12463"/>
                        <a:pt x="47253" y="21036"/>
                        <a:pt x="18107" y="38086"/>
                      </a:cubicBezTo>
                      <a:cubicBezTo>
                        <a:pt x="17154" y="38086"/>
                        <a:pt x="16297" y="38181"/>
                        <a:pt x="15440" y="38181"/>
                      </a:cubicBezTo>
                      <a:cubicBezTo>
                        <a:pt x="1724" y="37895"/>
                        <a:pt x="-3324" y="53611"/>
                        <a:pt x="2200" y="63898"/>
                      </a:cubicBezTo>
                      <a:cubicBezTo>
                        <a:pt x="14583" y="87044"/>
                        <a:pt x="47920" y="77614"/>
                        <a:pt x="67256" y="71614"/>
                      </a:cubicBezTo>
                      <a:cubicBezTo>
                        <a:pt x="90497" y="64375"/>
                        <a:pt x="120120" y="53707"/>
                        <a:pt x="136693" y="35038"/>
                      </a:cubicBezTo>
                      <a:cubicBezTo>
                        <a:pt x="150219" y="19893"/>
                        <a:pt x="134693" y="-5920"/>
                        <a:pt x="114786" y="122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7DDC7D90-DF21-442E-A57A-EE99AC4E0F64}"/>
                  </a:ext>
                </a:extLst>
              </p:cNvPr>
              <p:cNvSpPr/>
              <p:nvPr/>
            </p:nvSpPr>
            <p:spPr>
              <a:xfrm>
                <a:off x="7876121" y="-588879"/>
                <a:ext cx="133496" cy="164322"/>
              </a:xfrm>
              <a:custGeom>
                <a:avLst/>
                <a:gdLst>
                  <a:gd name="connsiteX0" fmla="*/ 130594 w 133496"/>
                  <a:gd name="connsiteY0" fmla="*/ 156354 h 164322"/>
                  <a:gd name="connsiteX1" fmla="*/ 16770 w 133496"/>
                  <a:gd name="connsiteY1" fmla="*/ 7859 h 164322"/>
                  <a:gd name="connsiteX2" fmla="*/ 483 w 133496"/>
                  <a:gd name="connsiteY2" fmla="*/ 7859 h 164322"/>
                  <a:gd name="connsiteX3" fmla="*/ 129451 w 133496"/>
                  <a:gd name="connsiteY3" fmla="*/ 164259 h 164322"/>
                  <a:gd name="connsiteX4" fmla="*/ 130594 w 133496"/>
                  <a:gd name="connsiteY4" fmla="*/ 156354 h 164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496" h="164322">
                    <a:moveTo>
                      <a:pt x="130594" y="156354"/>
                    </a:moveTo>
                    <a:cubicBezTo>
                      <a:pt x="70206" y="137875"/>
                      <a:pt x="17437" y="71390"/>
                      <a:pt x="16770" y="7859"/>
                    </a:cubicBezTo>
                    <a:cubicBezTo>
                      <a:pt x="16675" y="-2809"/>
                      <a:pt x="1435" y="-2428"/>
                      <a:pt x="483" y="7859"/>
                    </a:cubicBezTo>
                    <a:cubicBezTo>
                      <a:pt x="-5994" y="78153"/>
                      <a:pt x="53537" y="167022"/>
                      <a:pt x="129451" y="164259"/>
                    </a:cubicBezTo>
                    <a:cubicBezTo>
                      <a:pt x="134118" y="164164"/>
                      <a:pt x="135071" y="157687"/>
                      <a:pt x="130594" y="15635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2CD9F317-C462-4EE7-AC96-BC2AE4DF9170}"/>
                  </a:ext>
                </a:extLst>
              </p:cNvPr>
              <p:cNvSpPr/>
              <p:nvPr/>
            </p:nvSpPr>
            <p:spPr>
              <a:xfrm>
                <a:off x="7936706" y="-555112"/>
                <a:ext cx="61900" cy="77731"/>
              </a:xfrm>
              <a:custGeom>
                <a:avLst/>
                <a:gdLst>
                  <a:gd name="connsiteX0" fmla="*/ 60198 w 61900"/>
                  <a:gd name="connsiteY0" fmla="*/ 70961 h 77731"/>
                  <a:gd name="connsiteX1" fmla="*/ 11811 w 61900"/>
                  <a:gd name="connsiteY1" fmla="*/ 5715 h 77731"/>
                  <a:gd name="connsiteX2" fmla="*/ 0 w 61900"/>
                  <a:gd name="connsiteY2" fmla="*/ 5715 h 77731"/>
                  <a:gd name="connsiteX3" fmla="*/ 58483 w 61900"/>
                  <a:gd name="connsiteY3" fmla="*/ 77534 h 77731"/>
                  <a:gd name="connsiteX4" fmla="*/ 60198 w 61900"/>
                  <a:gd name="connsiteY4" fmla="*/ 70961 h 7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00" h="77731">
                    <a:moveTo>
                      <a:pt x="60198" y="70961"/>
                    </a:moveTo>
                    <a:cubicBezTo>
                      <a:pt x="37719" y="55817"/>
                      <a:pt x="13906" y="34671"/>
                      <a:pt x="11811" y="5715"/>
                    </a:cubicBezTo>
                    <a:cubicBezTo>
                      <a:pt x="11240" y="-1810"/>
                      <a:pt x="0" y="-2000"/>
                      <a:pt x="0" y="5715"/>
                    </a:cubicBezTo>
                    <a:cubicBezTo>
                      <a:pt x="95" y="34385"/>
                      <a:pt x="24860" y="81153"/>
                      <a:pt x="58483" y="77534"/>
                    </a:cubicBezTo>
                    <a:cubicBezTo>
                      <a:pt x="61913" y="77153"/>
                      <a:pt x="63246" y="72962"/>
                      <a:pt x="60198" y="7096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32889E07-0D9B-4EAD-9DBD-92C289EB3834}"/>
                  </a:ext>
                </a:extLst>
              </p:cNvPr>
              <p:cNvSpPr/>
              <p:nvPr/>
            </p:nvSpPr>
            <p:spPr>
              <a:xfrm>
                <a:off x="8210243" y="-707912"/>
                <a:ext cx="56256" cy="105066"/>
              </a:xfrm>
              <a:custGeom>
                <a:avLst/>
                <a:gdLst>
                  <a:gd name="connsiteX0" fmla="*/ 44026 w 56256"/>
                  <a:gd name="connsiteY0" fmla="*/ 47358 h 105066"/>
                  <a:gd name="connsiteX1" fmla="*/ 8593 w 56256"/>
                  <a:gd name="connsiteY1" fmla="*/ 971 h 105066"/>
                  <a:gd name="connsiteX2" fmla="*/ 2593 w 56256"/>
                  <a:gd name="connsiteY2" fmla="*/ 11163 h 105066"/>
                  <a:gd name="connsiteX3" fmla="*/ 36788 w 56256"/>
                  <a:gd name="connsiteY3" fmla="*/ 79172 h 105066"/>
                  <a:gd name="connsiteX4" fmla="*/ 52599 w 56256"/>
                  <a:gd name="connsiteY4" fmla="*/ 102222 h 105066"/>
                  <a:gd name="connsiteX5" fmla="*/ 44026 w 56256"/>
                  <a:gd name="connsiteY5" fmla="*/ 47358 h 10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56" h="105066">
                    <a:moveTo>
                      <a:pt x="44026" y="47358"/>
                    </a:moveTo>
                    <a:cubicBezTo>
                      <a:pt x="36502" y="29261"/>
                      <a:pt x="25643" y="11449"/>
                      <a:pt x="8593" y="971"/>
                    </a:cubicBezTo>
                    <a:cubicBezTo>
                      <a:pt x="2021" y="-3124"/>
                      <a:pt x="-3408" y="6782"/>
                      <a:pt x="2593" y="11163"/>
                    </a:cubicBezTo>
                    <a:cubicBezTo>
                      <a:pt x="23548" y="26308"/>
                      <a:pt x="31263" y="55264"/>
                      <a:pt x="36788" y="79172"/>
                    </a:cubicBezTo>
                    <a:cubicBezTo>
                      <a:pt x="37835" y="83744"/>
                      <a:pt x="40407" y="114414"/>
                      <a:pt x="52599" y="102222"/>
                    </a:cubicBezTo>
                    <a:cubicBezTo>
                      <a:pt x="62981" y="91840"/>
                      <a:pt x="48408" y="57836"/>
                      <a:pt x="44026" y="4735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757EAE5A-FB65-45F6-8576-515009A78242}"/>
                  </a:ext>
                </a:extLst>
              </p:cNvPr>
              <p:cNvSpPr/>
              <p:nvPr/>
            </p:nvSpPr>
            <p:spPr>
              <a:xfrm>
                <a:off x="8251023" y="-735052"/>
                <a:ext cx="53067" cy="84683"/>
              </a:xfrm>
              <a:custGeom>
                <a:avLst/>
                <a:gdLst>
                  <a:gd name="connsiteX0" fmla="*/ 52967 w 53067"/>
                  <a:gd name="connsiteY0" fmla="*/ 79356 h 84683"/>
                  <a:gd name="connsiteX1" fmla="*/ 38966 w 53067"/>
                  <a:gd name="connsiteY1" fmla="*/ 37541 h 84683"/>
                  <a:gd name="connsiteX2" fmla="*/ 11724 w 53067"/>
                  <a:gd name="connsiteY2" fmla="*/ 2013 h 84683"/>
                  <a:gd name="connsiteX3" fmla="*/ 1818 w 53067"/>
                  <a:gd name="connsiteY3" fmla="*/ 11919 h 84683"/>
                  <a:gd name="connsiteX4" fmla="*/ 45157 w 53067"/>
                  <a:gd name="connsiteY4" fmla="*/ 82689 h 84683"/>
                  <a:gd name="connsiteX5" fmla="*/ 52967 w 53067"/>
                  <a:gd name="connsiteY5" fmla="*/ 79356 h 8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67" h="84683">
                    <a:moveTo>
                      <a:pt x="52967" y="79356"/>
                    </a:moveTo>
                    <a:cubicBezTo>
                      <a:pt x="49824" y="63830"/>
                      <a:pt x="46395" y="51733"/>
                      <a:pt x="38966" y="37541"/>
                    </a:cubicBezTo>
                    <a:cubicBezTo>
                      <a:pt x="31917" y="24015"/>
                      <a:pt x="23249" y="12014"/>
                      <a:pt x="11724" y="2013"/>
                    </a:cubicBezTo>
                    <a:cubicBezTo>
                      <a:pt x="4771" y="-4083"/>
                      <a:pt x="-3802" y="4965"/>
                      <a:pt x="1818" y="11919"/>
                    </a:cubicBezTo>
                    <a:cubicBezTo>
                      <a:pt x="19439" y="33731"/>
                      <a:pt x="30393" y="59163"/>
                      <a:pt x="45157" y="82689"/>
                    </a:cubicBezTo>
                    <a:cubicBezTo>
                      <a:pt x="47824" y="86785"/>
                      <a:pt x="53920" y="84023"/>
                      <a:pt x="52967" y="79356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39174B8D-EFAA-4B76-89CD-828421EF7EC1}"/>
                  </a:ext>
                </a:extLst>
              </p:cNvPr>
              <p:cNvSpPr/>
              <p:nvPr/>
            </p:nvSpPr>
            <p:spPr>
              <a:xfrm>
                <a:off x="7942429" y="-773627"/>
                <a:ext cx="107970" cy="45426"/>
              </a:xfrm>
              <a:custGeom>
                <a:avLst/>
                <a:gdLst>
                  <a:gd name="connsiteX0" fmla="*/ 106006 w 107970"/>
                  <a:gd name="connsiteY0" fmla="*/ 6107 h 45426"/>
                  <a:gd name="connsiteX1" fmla="*/ 278 w 107970"/>
                  <a:gd name="connsiteY1" fmla="*/ 38873 h 45426"/>
                  <a:gd name="connsiteX2" fmla="*/ 10089 w 107970"/>
                  <a:gd name="connsiteY2" fmla="*/ 42969 h 45426"/>
                  <a:gd name="connsiteX3" fmla="*/ 106006 w 107970"/>
                  <a:gd name="connsiteY3" fmla="*/ 11441 h 45426"/>
                  <a:gd name="connsiteX4" fmla="*/ 106006 w 107970"/>
                  <a:gd name="connsiteY4" fmla="*/ 6107 h 45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970" h="45426">
                    <a:moveTo>
                      <a:pt x="106006" y="6107"/>
                    </a:moveTo>
                    <a:cubicBezTo>
                      <a:pt x="72382" y="-6847"/>
                      <a:pt x="12756" y="-655"/>
                      <a:pt x="278" y="38873"/>
                    </a:cubicBezTo>
                    <a:cubicBezTo>
                      <a:pt x="-1627" y="44969"/>
                      <a:pt x="6755" y="47827"/>
                      <a:pt x="10089" y="42969"/>
                    </a:cubicBezTo>
                    <a:cubicBezTo>
                      <a:pt x="34568" y="7441"/>
                      <a:pt x="71811" y="24205"/>
                      <a:pt x="106006" y="11441"/>
                    </a:cubicBezTo>
                    <a:cubicBezTo>
                      <a:pt x="108673" y="10394"/>
                      <a:pt x="108577" y="7060"/>
                      <a:pt x="106006" y="6107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3BB09BC8-3941-4001-BBA5-29D0B5438DB1}"/>
                  </a:ext>
                </a:extLst>
              </p:cNvPr>
              <p:cNvSpPr/>
              <p:nvPr/>
            </p:nvSpPr>
            <p:spPr>
              <a:xfrm>
                <a:off x="8221599" y="-559732"/>
                <a:ext cx="47223" cy="94249"/>
              </a:xfrm>
              <a:custGeom>
                <a:avLst/>
                <a:gdLst>
                  <a:gd name="connsiteX0" fmla="*/ 46672 w 47223"/>
                  <a:gd name="connsiteY0" fmla="*/ 5001 h 94249"/>
                  <a:gd name="connsiteX1" fmla="*/ 36290 w 47223"/>
                  <a:gd name="connsiteY1" fmla="*/ 5001 h 94249"/>
                  <a:gd name="connsiteX2" fmla="*/ 26479 w 47223"/>
                  <a:gd name="connsiteY2" fmla="*/ 50625 h 94249"/>
                  <a:gd name="connsiteX3" fmla="*/ 12858 w 47223"/>
                  <a:gd name="connsiteY3" fmla="*/ 72057 h 94249"/>
                  <a:gd name="connsiteX4" fmla="*/ 190 w 47223"/>
                  <a:gd name="connsiteY4" fmla="*/ 87868 h 94249"/>
                  <a:gd name="connsiteX5" fmla="*/ 3429 w 47223"/>
                  <a:gd name="connsiteY5" fmla="*/ 93583 h 94249"/>
                  <a:gd name="connsiteX6" fmla="*/ 39243 w 47223"/>
                  <a:gd name="connsiteY6" fmla="*/ 65484 h 94249"/>
                  <a:gd name="connsiteX7" fmla="*/ 46672 w 47223"/>
                  <a:gd name="connsiteY7" fmla="*/ 5001 h 94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223" h="94249">
                    <a:moveTo>
                      <a:pt x="46672" y="5001"/>
                    </a:moveTo>
                    <a:cubicBezTo>
                      <a:pt x="46291" y="-1667"/>
                      <a:pt x="36766" y="-1667"/>
                      <a:pt x="36290" y="5001"/>
                    </a:cubicBezTo>
                    <a:cubicBezTo>
                      <a:pt x="35147" y="20907"/>
                      <a:pt x="32385" y="35766"/>
                      <a:pt x="26479" y="50625"/>
                    </a:cubicBezTo>
                    <a:cubicBezTo>
                      <a:pt x="23241" y="58817"/>
                      <a:pt x="18954" y="65675"/>
                      <a:pt x="12858" y="72057"/>
                    </a:cubicBezTo>
                    <a:cubicBezTo>
                      <a:pt x="7715" y="77391"/>
                      <a:pt x="2381" y="80629"/>
                      <a:pt x="190" y="87868"/>
                    </a:cubicBezTo>
                    <a:cubicBezTo>
                      <a:pt x="-572" y="90249"/>
                      <a:pt x="1047" y="92916"/>
                      <a:pt x="3429" y="93583"/>
                    </a:cubicBezTo>
                    <a:cubicBezTo>
                      <a:pt x="19907" y="98155"/>
                      <a:pt x="33051" y="78153"/>
                      <a:pt x="39243" y="65484"/>
                    </a:cubicBezTo>
                    <a:cubicBezTo>
                      <a:pt x="48196" y="47196"/>
                      <a:pt x="47720" y="24813"/>
                      <a:pt x="46672" y="500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4" name="图形 602">
              <a:extLst>
                <a:ext uri="{FF2B5EF4-FFF2-40B4-BE49-F238E27FC236}">
                  <a16:creationId xmlns:a16="http://schemas.microsoft.com/office/drawing/2014/main" id="{386D4AA2-8153-4F7A-BE79-43836CA4E1EC}"/>
                </a:ext>
              </a:extLst>
            </p:cNvPr>
            <p:cNvGrpSpPr/>
            <p:nvPr/>
          </p:nvGrpSpPr>
          <p:grpSpPr>
            <a:xfrm>
              <a:off x="8318206" y="-1794132"/>
              <a:ext cx="504515" cy="318700"/>
              <a:chOff x="8318206" y="-1794132"/>
              <a:chExt cx="504515" cy="318700"/>
            </a:xfrm>
            <a:solidFill>
              <a:srgbClr val="E8B299"/>
            </a:solidFill>
          </p:grpSpPr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F2CB059C-00AE-41BA-AF47-26791F449D35}"/>
                  </a:ext>
                </a:extLst>
              </p:cNvPr>
              <p:cNvSpPr/>
              <p:nvPr/>
            </p:nvSpPr>
            <p:spPr>
              <a:xfrm>
                <a:off x="8486389" y="-1794132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3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3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085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E4DACBFC-26D8-4B94-9735-16FB5D6631E3}"/>
                  </a:ext>
                </a:extLst>
              </p:cNvPr>
              <p:cNvSpPr/>
              <p:nvPr/>
            </p:nvSpPr>
            <p:spPr>
              <a:xfrm>
                <a:off x="8318206" y="-1644113"/>
                <a:ext cx="200202" cy="168681"/>
              </a:xfrm>
              <a:custGeom>
                <a:avLst/>
                <a:gdLst>
                  <a:gd name="connsiteX0" fmla="*/ 128659 w 200202"/>
                  <a:gd name="connsiteY0" fmla="*/ 5532 h 168681"/>
                  <a:gd name="connsiteX1" fmla="*/ 35790 w 200202"/>
                  <a:gd name="connsiteY1" fmla="*/ 33726 h 168681"/>
                  <a:gd name="connsiteX2" fmla="*/ 10454 w 200202"/>
                  <a:gd name="connsiteY2" fmla="*/ 104116 h 168681"/>
                  <a:gd name="connsiteX3" fmla="*/ 75510 w 200202"/>
                  <a:gd name="connsiteY3" fmla="*/ 99258 h 168681"/>
                  <a:gd name="connsiteX4" fmla="*/ 100560 w 200202"/>
                  <a:gd name="connsiteY4" fmla="*/ 135072 h 168681"/>
                  <a:gd name="connsiteX5" fmla="*/ 75224 w 200202"/>
                  <a:gd name="connsiteY5" fmla="*/ 163266 h 168681"/>
                  <a:gd name="connsiteX6" fmla="*/ 145614 w 200202"/>
                  <a:gd name="connsiteY6" fmla="*/ 140787 h 168681"/>
                  <a:gd name="connsiteX7" fmla="*/ 176475 w 200202"/>
                  <a:gd name="connsiteY7" fmla="*/ 104021 h 168681"/>
                  <a:gd name="connsiteX8" fmla="*/ 199335 w 200202"/>
                  <a:gd name="connsiteY8" fmla="*/ 26392 h 168681"/>
                  <a:gd name="connsiteX9" fmla="*/ 128659 w 200202"/>
                  <a:gd name="connsiteY9" fmla="*/ 5532 h 16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202" h="168681">
                    <a:moveTo>
                      <a:pt x="128659" y="5532"/>
                    </a:moveTo>
                    <a:cubicBezTo>
                      <a:pt x="96369" y="-7517"/>
                      <a:pt x="70747" y="2770"/>
                      <a:pt x="35790" y="33726"/>
                    </a:cubicBezTo>
                    <a:cubicBezTo>
                      <a:pt x="738" y="64683"/>
                      <a:pt x="-10311" y="96687"/>
                      <a:pt x="10454" y="104116"/>
                    </a:cubicBezTo>
                    <a:cubicBezTo>
                      <a:pt x="22360" y="108402"/>
                      <a:pt x="53983" y="96782"/>
                      <a:pt x="75510" y="99258"/>
                    </a:cubicBezTo>
                    <a:cubicBezTo>
                      <a:pt x="96465" y="101640"/>
                      <a:pt x="105799" y="122880"/>
                      <a:pt x="100560" y="135072"/>
                    </a:cubicBezTo>
                    <a:cubicBezTo>
                      <a:pt x="95226" y="147264"/>
                      <a:pt x="49887" y="149169"/>
                      <a:pt x="75224" y="163266"/>
                    </a:cubicBezTo>
                    <a:cubicBezTo>
                      <a:pt x="100560" y="177363"/>
                      <a:pt x="120087" y="161838"/>
                      <a:pt x="145614" y="140787"/>
                    </a:cubicBezTo>
                    <a:cubicBezTo>
                      <a:pt x="163806" y="125738"/>
                      <a:pt x="163711" y="104021"/>
                      <a:pt x="176475" y="104021"/>
                    </a:cubicBezTo>
                    <a:cubicBezTo>
                      <a:pt x="207050" y="104021"/>
                      <a:pt x="199335" y="26392"/>
                      <a:pt x="199335" y="26392"/>
                    </a:cubicBezTo>
                    <a:cubicBezTo>
                      <a:pt x="199335" y="26392"/>
                      <a:pt x="160854" y="18582"/>
                      <a:pt x="128659" y="553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7" name="图形 602">
              <a:extLst>
                <a:ext uri="{FF2B5EF4-FFF2-40B4-BE49-F238E27FC236}">
                  <a16:creationId xmlns:a16="http://schemas.microsoft.com/office/drawing/2014/main" id="{AB7E1454-B3D0-436F-9557-7DC1F300C1B2}"/>
                </a:ext>
              </a:extLst>
            </p:cNvPr>
            <p:cNvGrpSpPr/>
            <p:nvPr/>
          </p:nvGrpSpPr>
          <p:grpSpPr>
            <a:xfrm>
              <a:off x="8487541" y="-1425456"/>
              <a:ext cx="584823" cy="922866"/>
              <a:chOff x="8487541" y="-1425456"/>
              <a:chExt cx="584823" cy="922866"/>
            </a:xfrm>
          </p:grpSpPr>
          <p:grpSp>
            <p:nvGrpSpPr>
              <p:cNvPr id="648" name="图形 602">
                <a:extLst>
                  <a:ext uri="{FF2B5EF4-FFF2-40B4-BE49-F238E27FC236}">
                    <a16:creationId xmlns:a16="http://schemas.microsoft.com/office/drawing/2014/main" id="{15AD32FE-E17B-4A83-8C78-79154700DE1B}"/>
                  </a:ext>
                </a:extLst>
              </p:cNvPr>
              <p:cNvGrpSpPr/>
              <p:nvPr/>
            </p:nvGrpSpPr>
            <p:grpSpPr>
              <a:xfrm>
                <a:off x="8597592" y="-759423"/>
                <a:ext cx="213233" cy="256833"/>
                <a:chOff x="8597592" y="-759423"/>
                <a:chExt cx="213233" cy="256833"/>
              </a:xfrm>
            </p:grpSpPr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A0F68428-B93F-4CE0-B884-F14FE133F784}"/>
                    </a:ext>
                  </a:extLst>
                </p:cNvPr>
                <p:cNvSpPr/>
                <p:nvPr/>
              </p:nvSpPr>
              <p:spPr>
                <a:xfrm>
                  <a:off x="8597592" y="-759423"/>
                  <a:ext cx="213233" cy="256833"/>
                </a:xfrm>
                <a:custGeom>
                  <a:avLst/>
                  <a:gdLst>
                    <a:gd name="connsiteX0" fmla="*/ 54537 w 213233"/>
                    <a:gd name="connsiteY0" fmla="*/ 30480 h 256833"/>
                    <a:gd name="connsiteX1" fmla="*/ 64919 w 213233"/>
                    <a:gd name="connsiteY1" fmla="*/ 104489 h 256833"/>
                    <a:gd name="connsiteX2" fmla="*/ 2340 w 213233"/>
                    <a:gd name="connsiteY2" fmla="*/ 256032 h 256833"/>
                    <a:gd name="connsiteX3" fmla="*/ 212843 w 213233"/>
                    <a:gd name="connsiteY3" fmla="*/ 131350 h 256833"/>
                    <a:gd name="connsiteX4" fmla="*/ 175695 w 213233"/>
                    <a:gd name="connsiteY4" fmla="*/ 0 h 256833"/>
                    <a:gd name="connsiteX5" fmla="*/ 54537 w 213233"/>
                    <a:gd name="connsiteY5" fmla="*/ 30480 h 256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3233" h="256833">
                      <a:moveTo>
                        <a:pt x="54537" y="30480"/>
                      </a:moveTo>
                      <a:cubicBezTo>
                        <a:pt x="54537" y="30480"/>
                        <a:pt x="74159" y="87058"/>
                        <a:pt x="64919" y="104489"/>
                      </a:cubicBezTo>
                      <a:cubicBezTo>
                        <a:pt x="55680" y="122015"/>
                        <a:pt x="-13471" y="244792"/>
                        <a:pt x="2340" y="256032"/>
                      </a:cubicBezTo>
                      <a:cubicBezTo>
                        <a:pt x="18152" y="267271"/>
                        <a:pt x="207985" y="157067"/>
                        <a:pt x="212843" y="131350"/>
                      </a:cubicBezTo>
                      <a:cubicBezTo>
                        <a:pt x="217700" y="105632"/>
                        <a:pt x="175695" y="0"/>
                        <a:pt x="175695" y="0"/>
                      </a:cubicBezTo>
                      <a:lnTo>
                        <a:pt x="54537" y="30480"/>
                      </a:lnTo>
                      <a:close/>
                    </a:path>
                  </a:pathLst>
                </a:custGeom>
                <a:solidFill>
                  <a:srgbClr val="5C9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920A78CB-10BF-4295-9197-8EC589FC60B6}"/>
                    </a:ext>
                  </a:extLst>
                </p:cNvPr>
                <p:cNvSpPr/>
                <p:nvPr/>
              </p:nvSpPr>
              <p:spPr>
                <a:xfrm>
                  <a:off x="8658796" y="-678579"/>
                  <a:ext cx="51040" cy="30223"/>
                </a:xfrm>
                <a:custGeom>
                  <a:avLst/>
                  <a:gdLst>
                    <a:gd name="connsiteX0" fmla="*/ 4762 w 51040"/>
                    <a:gd name="connsiteY0" fmla="*/ 119 h 30223"/>
                    <a:gd name="connsiteX1" fmla="*/ 3143 w 51040"/>
                    <a:gd name="connsiteY1" fmla="*/ 10691 h 30223"/>
                    <a:gd name="connsiteX2" fmla="*/ 43529 w 51040"/>
                    <a:gd name="connsiteY2" fmla="*/ 28789 h 30223"/>
                    <a:gd name="connsiteX3" fmla="*/ 49339 w 51040"/>
                    <a:gd name="connsiteY3" fmla="*/ 28217 h 30223"/>
                    <a:gd name="connsiteX4" fmla="*/ 4762 w 51040"/>
                    <a:gd name="connsiteY4" fmla="*/ 119 h 3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040" h="30223">
                      <a:moveTo>
                        <a:pt x="4762" y="119"/>
                      </a:moveTo>
                      <a:cubicBezTo>
                        <a:pt x="-762" y="595"/>
                        <a:pt x="-1715" y="8501"/>
                        <a:pt x="3143" y="10691"/>
                      </a:cubicBezTo>
                      <a:cubicBezTo>
                        <a:pt x="15335" y="16025"/>
                        <a:pt x="36195" y="15644"/>
                        <a:pt x="43529" y="28789"/>
                      </a:cubicBezTo>
                      <a:cubicBezTo>
                        <a:pt x="44863" y="31170"/>
                        <a:pt x="48387" y="30313"/>
                        <a:pt x="49339" y="28217"/>
                      </a:cubicBezTo>
                      <a:cubicBezTo>
                        <a:pt x="59817" y="5929"/>
                        <a:pt x="19050" y="-1024"/>
                        <a:pt x="4762" y="119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2A11DA68-5E61-4389-83FE-679B4D8C2DE3}"/>
                    </a:ext>
                  </a:extLst>
                </p:cNvPr>
                <p:cNvSpPr/>
                <p:nvPr/>
              </p:nvSpPr>
              <p:spPr>
                <a:xfrm>
                  <a:off x="8644314" y="-641420"/>
                  <a:ext cx="52260" cy="20066"/>
                </a:xfrm>
                <a:custGeom>
                  <a:avLst/>
                  <a:gdLst>
                    <a:gd name="connsiteX0" fmla="*/ 52201 w 52260"/>
                    <a:gd name="connsiteY0" fmla="*/ 15823 h 20066"/>
                    <a:gd name="connsiteX1" fmla="*/ 50486 w 52260"/>
                    <a:gd name="connsiteY1" fmla="*/ 11442 h 20066"/>
                    <a:gd name="connsiteX2" fmla="*/ 99 w 52260"/>
                    <a:gd name="connsiteY2" fmla="*/ 11061 h 20066"/>
                    <a:gd name="connsiteX3" fmla="*/ 3528 w 52260"/>
                    <a:gd name="connsiteY3" fmla="*/ 15633 h 20066"/>
                    <a:gd name="connsiteX4" fmla="*/ 32389 w 52260"/>
                    <a:gd name="connsiteY4" fmla="*/ 17633 h 20066"/>
                    <a:gd name="connsiteX5" fmla="*/ 52201 w 52260"/>
                    <a:gd name="connsiteY5" fmla="*/ 15823 h 20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260" h="20066">
                      <a:moveTo>
                        <a:pt x="52201" y="15823"/>
                      </a:moveTo>
                      <a:cubicBezTo>
                        <a:pt x="52487" y="14204"/>
                        <a:pt x="51725" y="12490"/>
                        <a:pt x="50486" y="11442"/>
                      </a:cubicBezTo>
                      <a:cubicBezTo>
                        <a:pt x="40199" y="2584"/>
                        <a:pt x="5624" y="-8942"/>
                        <a:pt x="99" y="11061"/>
                      </a:cubicBezTo>
                      <a:cubicBezTo>
                        <a:pt x="-472" y="13061"/>
                        <a:pt x="1528" y="15538"/>
                        <a:pt x="3528" y="15633"/>
                      </a:cubicBezTo>
                      <a:cubicBezTo>
                        <a:pt x="13529" y="16109"/>
                        <a:pt x="22388" y="14776"/>
                        <a:pt x="32389" y="17633"/>
                      </a:cubicBezTo>
                      <a:cubicBezTo>
                        <a:pt x="36961" y="19062"/>
                        <a:pt x="50582" y="23158"/>
                        <a:pt x="52201" y="15823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8784A5C4-3903-472D-98D8-3D3784E15251}"/>
                  </a:ext>
                </a:extLst>
              </p:cNvPr>
              <p:cNvSpPr/>
              <p:nvPr/>
            </p:nvSpPr>
            <p:spPr>
              <a:xfrm>
                <a:off x="8487541" y="-1425456"/>
                <a:ext cx="584823" cy="710419"/>
              </a:xfrm>
              <a:custGeom>
                <a:avLst/>
                <a:gdLst>
                  <a:gd name="connsiteX0" fmla="*/ 578735 w 584823"/>
                  <a:gd name="connsiteY0" fmla="*/ 176829 h 710419"/>
                  <a:gd name="connsiteX1" fmla="*/ 477389 w 584823"/>
                  <a:gd name="connsiteY1" fmla="*/ 240170 h 710419"/>
                  <a:gd name="connsiteX2" fmla="*/ 236978 w 584823"/>
                  <a:gd name="connsiteY2" fmla="*/ 339420 h 710419"/>
                  <a:gd name="connsiteX3" fmla="*/ 293080 w 584823"/>
                  <a:gd name="connsiteY3" fmla="*/ 684321 h 710419"/>
                  <a:gd name="connsiteX4" fmla="*/ 169446 w 584823"/>
                  <a:gd name="connsiteY4" fmla="*/ 710419 h 710419"/>
                  <a:gd name="connsiteX5" fmla="*/ 758 w 584823"/>
                  <a:gd name="connsiteY5" fmla="*/ 288081 h 710419"/>
                  <a:gd name="connsiteX6" fmla="*/ 345468 w 584823"/>
                  <a:gd name="connsiteY6" fmla="*/ 48241 h 710419"/>
                  <a:gd name="connsiteX7" fmla="*/ 549207 w 584823"/>
                  <a:gd name="connsiteY7" fmla="*/ 7855 h 710419"/>
                  <a:gd name="connsiteX8" fmla="*/ 578735 w 584823"/>
                  <a:gd name="connsiteY8" fmla="*/ 176829 h 71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823" h="710419">
                    <a:moveTo>
                      <a:pt x="578735" y="176829"/>
                    </a:moveTo>
                    <a:cubicBezTo>
                      <a:pt x="561876" y="214833"/>
                      <a:pt x="526347" y="240170"/>
                      <a:pt x="477389" y="240170"/>
                    </a:cubicBezTo>
                    <a:cubicBezTo>
                      <a:pt x="376710" y="240170"/>
                      <a:pt x="259266" y="314465"/>
                      <a:pt x="236978" y="339420"/>
                    </a:cubicBezTo>
                    <a:cubicBezTo>
                      <a:pt x="204783" y="375615"/>
                      <a:pt x="293080" y="684321"/>
                      <a:pt x="293080" y="684321"/>
                    </a:cubicBezTo>
                    <a:lnTo>
                      <a:pt x="169446" y="710419"/>
                    </a:lnTo>
                    <a:cubicBezTo>
                      <a:pt x="169446" y="710419"/>
                      <a:pt x="20284" y="417240"/>
                      <a:pt x="758" y="288081"/>
                    </a:cubicBezTo>
                    <a:cubicBezTo>
                      <a:pt x="-18768" y="158826"/>
                      <a:pt x="345468" y="48241"/>
                      <a:pt x="345468" y="48241"/>
                    </a:cubicBezTo>
                    <a:cubicBezTo>
                      <a:pt x="345468" y="48241"/>
                      <a:pt x="488628" y="-23292"/>
                      <a:pt x="549207" y="7855"/>
                    </a:cubicBezTo>
                    <a:cubicBezTo>
                      <a:pt x="574734" y="21095"/>
                      <a:pt x="595594" y="138824"/>
                      <a:pt x="578735" y="176829"/>
                    </a:cubicBezTo>
                    <a:close/>
                  </a:path>
                </a:pathLst>
              </a:custGeom>
              <a:solidFill>
                <a:srgbClr val="72BD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BC777BBF-56B9-4C69-B984-F4D405EFB622}"/>
                </a:ext>
              </a:extLst>
            </p:cNvPr>
            <p:cNvSpPr/>
            <p:nvPr/>
          </p:nvSpPr>
          <p:spPr>
            <a:xfrm>
              <a:off x="8674318" y="-1942137"/>
              <a:ext cx="387816" cy="575304"/>
            </a:xfrm>
            <a:custGeom>
              <a:avLst/>
              <a:gdLst>
                <a:gd name="connsiteX0" fmla="*/ 189266 w 387816"/>
                <a:gd name="connsiteY0" fmla="*/ 852 h 575304"/>
                <a:gd name="connsiteX1" fmla="*/ 45629 w 387816"/>
                <a:gd name="connsiteY1" fmla="*/ 98007 h 575304"/>
                <a:gd name="connsiteX2" fmla="*/ 576 w 387816"/>
                <a:gd name="connsiteY2" fmla="*/ 221927 h 575304"/>
                <a:gd name="connsiteX3" fmla="*/ 82205 w 387816"/>
                <a:gd name="connsiteY3" fmla="*/ 373946 h 575304"/>
                <a:gd name="connsiteX4" fmla="*/ 108970 w 387816"/>
                <a:gd name="connsiteY4" fmla="*/ 575305 h 575304"/>
                <a:gd name="connsiteX5" fmla="*/ 387767 w 387816"/>
                <a:gd name="connsiteY5" fmla="*/ 558445 h 575304"/>
                <a:gd name="connsiteX6" fmla="*/ 329855 w 387816"/>
                <a:gd name="connsiteY6" fmla="*/ 206782 h 575304"/>
                <a:gd name="connsiteX7" fmla="*/ 189266 w 387816"/>
                <a:gd name="connsiteY7" fmla="*/ 852 h 57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7816" h="575304">
                  <a:moveTo>
                    <a:pt x="189266" y="852"/>
                  </a:moveTo>
                  <a:cubicBezTo>
                    <a:pt x="150690" y="-7721"/>
                    <a:pt x="65346" y="50096"/>
                    <a:pt x="45629" y="98007"/>
                  </a:cubicBezTo>
                  <a:cubicBezTo>
                    <a:pt x="25912" y="145918"/>
                    <a:pt x="-4568" y="180970"/>
                    <a:pt x="576" y="221927"/>
                  </a:cubicBezTo>
                  <a:cubicBezTo>
                    <a:pt x="12292" y="315939"/>
                    <a:pt x="67537" y="304414"/>
                    <a:pt x="82205" y="373946"/>
                  </a:cubicBezTo>
                  <a:cubicBezTo>
                    <a:pt x="96874" y="443479"/>
                    <a:pt x="108970" y="575305"/>
                    <a:pt x="108970" y="575305"/>
                  </a:cubicBezTo>
                  <a:cubicBezTo>
                    <a:pt x="108970" y="575305"/>
                    <a:pt x="385957" y="568923"/>
                    <a:pt x="387767" y="558445"/>
                  </a:cubicBezTo>
                  <a:cubicBezTo>
                    <a:pt x="389482" y="547873"/>
                    <a:pt x="346238" y="286507"/>
                    <a:pt x="329855" y="206782"/>
                  </a:cubicBezTo>
                  <a:cubicBezTo>
                    <a:pt x="307471" y="98007"/>
                    <a:pt x="265276" y="17806"/>
                    <a:pt x="189266" y="852"/>
                  </a:cubicBezTo>
                  <a:close/>
                </a:path>
              </a:pathLst>
            </a:custGeom>
            <a:solidFill>
              <a:srgbClr val="3B4A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54" name="图形 602">
              <a:extLst>
                <a:ext uri="{FF2B5EF4-FFF2-40B4-BE49-F238E27FC236}">
                  <a16:creationId xmlns:a16="http://schemas.microsoft.com/office/drawing/2014/main" id="{A1BE7A32-8A33-4232-B46E-D2FBB7CCD57C}"/>
                </a:ext>
              </a:extLst>
            </p:cNvPr>
            <p:cNvGrpSpPr/>
            <p:nvPr/>
          </p:nvGrpSpPr>
          <p:grpSpPr>
            <a:xfrm>
              <a:off x="8478232" y="-1847642"/>
              <a:ext cx="522107" cy="471310"/>
              <a:chOff x="8478232" y="-1847642"/>
              <a:chExt cx="522107" cy="471310"/>
            </a:xfrm>
          </p:grpSpPr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1492A3A2-2C92-450E-8E96-0F82437C7234}"/>
                  </a:ext>
                </a:extLst>
              </p:cNvPr>
              <p:cNvSpPr/>
              <p:nvPr/>
            </p:nvSpPr>
            <p:spPr>
              <a:xfrm>
                <a:off x="8649743" y="-1675927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2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2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181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56" name="图形 602">
                <a:extLst>
                  <a:ext uri="{FF2B5EF4-FFF2-40B4-BE49-F238E27FC236}">
                    <a16:creationId xmlns:a16="http://schemas.microsoft.com/office/drawing/2014/main" id="{F5FF6BCA-4148-4BD0-8D60-167EB800038E}"/>
                  </a:ext>
                </a:extLst>
              </p:cNvPr>
              <p:cNvGrpSpPr/>
              <p:nvPr/>
            </p:nvGrpSpPr>
            <p:grpSpPr>
              <a:xfrm>
                <a:off x="8818192" y="-1847642"/>
                <a:ext cx="182147" cy="185856"/>
                <a:chOff x="8818192" y="-1847642"/>
                <a:chExt cx="182147" cy="185856"/>
              </a:xfrm>
              <a:solidFill>
                <a:srgbClr val="223138"/>
              </a:solidFill>
            </p:grpSpPr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BA0D17D7-26C3-446F-8864-769A250B225A}"/>
                    </a:ext>
                  </a:extLst>
                </p:cNvPr>
                <p:cNvSpPr/>
                <p:nvPr/>
              </p:nvSpPr>
              <p:spPr>
                <a:xfrm>
                  <a:off x="8818192" y="-1810619"/>
                  <a:ext cx="44390" cy="125775"/>
                </a:xfrm>
                <a:custGeom>
                  <a:avLst/>
                  <a:gdLst>
                    <a:gd name="connsiteX0" fmla="*/ 44249 w 44390"/>
                    <a:gd name="connsiteY0" fmla="*/ 121936 h 125775"/>
                    <a:gd name="connsiteX1" fmla="*/ 25675 w 44390"/>
                    <a:gd name="connsiteY1" fmla="*/ 66215 h 125775"/>
                    <a:gd name="connsiteX2" fmla="*/ 6435 w 44390"/>
                    <a:gd name="connsiteY2" fmla="*/ 2112 h 125775"/>
                    <a:gd name="connsiteX3" fmla="*/ 53 w 44390"/>
                    <a:gd name="connsiteY3" fmla="*/ 3350 h 125775"/>
                    <a:gd name="connsiteX4" fmla="*/ 38915 w 44390"/>
                    <a:gd name="connsiteY4" fmla="*/ 124603 h 125775"/>
                    <a:gd name="connsiteX5" fmla="*/ 44249 w 44390"/>
                    <a:gd name="connsiteY5" fmla="*/ 121936 h 12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390" h="125775">
                      <a:moveTo>
                        <a:pt x="44249" y="121936"/>
                      </a:moveTo>
                      <a:cubicBezTo>
                        <a:pt x="39010" y="103077"/>
                        <a:pt x="31486" y="84884"/>
                        <a:pt x="25675" y="66215"/>
                      </a:cubicBezTo>
                      <a:cubicBezTo>
                        <a:pt x="19008" y="44784"/>
                        <a:pt x="14436" y="23067"/>
                        <a:pt x="6435" y="2112"/>
                      </a:cubicBezTo>
                      <a:cubicBezTo>
                        <a:pt x="5197" y="-1222"/>
                        <a:pt x="-614" y="-460"/>
                        <a:pt x="53" y="3350"/>
                      </a:cubicBezTo>
                      <a:cubicBezTo>
                        <a:pt x="6340" y="43069"/>
                        <a:pt x="12055" y="93076"/>
                        <a:pt x="38915" y="124603"/>
                      </a:cubicBezTo>
                      <a:cubicBezTo>
                        <a:pt x="41106" y="127080"/>
                        <a:pt x="45202" y="125365"/>
                        <a:pt x="44249" y="121936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12965D43-4969-484A-A1AA-A9175744EA6D}"/>
                    </a:ext>
                  </a:extLst>
                </p:cNvPr>
                <p:cNvSpPr/>
                <p:nvPr/>
              </p:nvSpPr>
              <p:spPr>
                <a:xfrm>
                  <a:off x="8860001" y="-1847642"/>
                  <a:ext cx="140338" cy="185856"/>
                </a:xfrm>
                <a:custGeom>
                  <a:avLst/>
                  <a:gdLst>
                    <a:gd name="connsiteX0" fmla="*/ 75591 w 140338"/>
                    <a:gd name="connsiteY0" fmla="*/ 178 h 185856"/>
                    <a:gd name="connsiteX1" fmla="*/ 72162 w 140338"/>
                    <a:gd name="connsiteY1" fmla="*/ 5322 h 185856"/>
                    <a:gd name="connsiteX2" fmla="*/ 110453 w 140338"/>
                    <a:gd name="connsiteY2" fmla="*/ 82474 h 185856"/>
                    <a:gd name="connsiteX3" fmla="*/ 129408 w 140338"/>
                    <a:gd name="connsiteY3" fmla="*/ 177058 h 185856"/>
                    <a:gd name="connsiteX4" fmla="*/ 71972 w 140338"/>
                    <a:gd name="connsiteY4" fmla="*/ 169628 h 185856"/>
                    <a:gd name="connsiteX5" fmla="*/ 4630 w 140338"/>
                    <a:gd name="connsiteY5" fmla="*/ 174200 h 185856"/>
                    <a:gd name="connsiteX6" fmla="*/ 3963 w 140338"/>
                    <a:gd name="connsiteY6" fmla="*/ 184201 h 185856"/>
                    <a:gd name="connsiteX7" fmla="*/ 66066 w 140338"/>
                    <a:gd name="connsiteY7" fmla="*/ 182963 h 185856"/>
                    <a:gd name="connsiteX8" fmla="*/ 129598 w 140338"/>
                    <a:gd name="connsiteY8" fmla="*/ 184487 h 185856"/>
                    <a:gd name="connsiteX9" fmla="*/ 132170 w 140338"/>
                    <a:gd name="connsiteY9" fmla="*/ 180963 h 185856"/>
                    <a:gd name="connsiteX10" fmla="*/ 137599 w 140338"/>
                    <a:gd name="connsiteY10" fmla="*/ 178010 h 185856"/>
                    <a:gd name="connsiteX11" fmla="*/ 123312 w 140338"/>
                    <a:gd name="connsiteY11" fmla="*/ 66758 h 185856"/>
                    <a:gd name="connsiteX12" fmla="*/ 75591 w 140338"/>
                    <a:gd name="connsiteY12" fmla="*/ 178 h 185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0338" h="185856">
                      <a:moveTo>
                        <a:pt x="75591" y="178"/>
                      </a:moveTo>
                      <a:cubicBezTo>
                        <a:pt x="72448" y="-869"/>
                        <a:pt x="69114" y="2941"/>
                        <a:pt x="72162" y="5322"/>
                      </a:cubicBezTo>
                      <a:cubicBezTo>
                        <a:pt x="90927" y="20181"/>
                        <a:pt x="102928" y="60472"/>
                        <a:pt x="110453" y="82474"/>
                      </a:cubicBezTo>
                      <a:cubicBezTo>
                        <a:pt x="121026" y="113145"/>
                        <a:pt x="121311" y="145911"/>
                        <a:pt x="129408" y="177058"/>
                      </a:cubicBezTo>
                      <a:cubicBezTo>
                        <a:pt x="113310" y="167437"/>
                        <a:pt x="90165" y="169438"/>
                        <a:pt x="71972" y="169628"/>
                      </a:cubicBezTo>
                      <a:cubicBezTo>
                        <a:pt x="49969" y="169914"/>
                        <a:pt x="26252" y="170295"/>
                        <a:pt x="4630" y="174200"/>
                      </a:cubicBezTo>
                      <a:cubicBezTo>
                        <a:pt x="-513" y="175153"/>
                        <a:pt x="-2228" y="183439"/>
                        <a:pt x="3963" y="184201"/>
                      </a:cubicBezTo>
                      <a:cubicBezTo>
                        <a:pt x="24347" y="186678"/>
                        <a:pt x="45588" y="183535"/>
                        <a:pt x="66066" y="182963"/>
                      </a:cubicBezTo>
                      <a:cubicBezTo>
                        <a:pt x="87021" y="182392"/>
                        <a:pt x="109215" y="188488"/>
                        <a:pt x="129598" y="184487"/>
                      </a:cubicBezTo>
                      <a:cubicBezTo>
                        <a:pt x="131598" y="184106"/>
                        <a:pt x="132265" y="182582"/>
                        <a:pt x="132170" y="180963"/>
                      </a:cubicBezTo>
                      <a:cubicBezTo>
                        <a:pt x="134265" y="181725"/>
                        <a:pt x="137123" y="180582"/>
                        <a:pt x="137599" y="178010"/>
                      </a:cubicBezTo>
                      <a:cubicBezTo>
                        <a:pt x="144933" y="141244"/>
                        <a:pt x="136647" y="101334"/>
                        <a:pt x="123312" y="66758"/>
                      </a:cubicBezTo>
                      <a:cubicBezTo>
                        <a:pt x="114168" y="43422"/>
                        <a:pt x="101595" y="8941"/>
                        <a:pt x="75591" y="178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D032B7E3-48F6-414F-9D26-FC41047A31E6}"/>
                  </a:ext>
                </a:extLst>
              </p:cNvPr>
              <p:cNvSpPr/>
              <p:nvPr/>
            </p:nvSpPr>
            <p:spPr>
              <a:xfrm>
                <a:off x="8478232" y="-1539455"/>
                <a:ext cx="203361" cy="150341"/>
              </a:xfrm>
              <a:custGeom>
                <a:avLst/>
                <a:gdLst>
                  <a:gd name="connsiteX0" fmla="*/ 122938 w 203361"/>
                  <a:gd name="connsiteY0" fmla="*/ 7173 h 150341"/>
                  <a:gd name="connsiteX1" fmla="*/ 26259 w 203361"/>
                  <a:gd name="connsiteY1" fmla="*/ 28509 h 150341"/>
                  <a:gd name="connsiteX2" fmla="*/ 15687 w 203361"/>
                  <a:gd name="connsiteY2" fmla="*/ 140809 h 150341"/>
                  <a:gd name="connsiteX3" fmla="*/ 65121 w 203361"/>
                  <a:gd name="connsiteY3" fmla="*/ 147858 h 150341"/>
                  <a:gd name="connsiteX4" fmla="*/ 89029 w 203361"/>
                  <a:gd name="connsiteY4" fmla="*/ 140047 h 150341"/>
                  <a:gd name="connsiteX5" fmla="*/ 130749 w 203361"/>
                  <a:gd name="connsiteY5" fmla="*/ 107376 h 150341"/>
                  <a:gd name="connsiteX6" fmla="*/ 179612 w 203361"/>
                  <a:gd name="connsiteY6" fmla="*/ 117473 h 150341"/>
                  <a:gd name="connsiteX7" fmla="*/ 202472 w 203361"/>
                  <a:gd name="connsiteY7" fmla="*/ 39844 h 150341"/>
                  <a:gd name="connsiteX8" fmla="*/ 122938 w 203361"/>
                  <a:gd name="connsiteY8" fmla="*/ 7173 h 15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361" h="150341">
                    <a:moveTo>
                      <a:pt x="122938" y="7173"/>
                    </a:moveTo>
                    <a:cubicBezTo>
                      <a:pt x="90648" y="-5876"/>
                      <a:pt x="61311" y="-2447"/>
                      <a:pt x="26259" y="28509"/>
                    </a:cubicBezTo>
                    <a:cubicBezTo>
                      <a:pt x="-8793" y="59465"/>
                      <a:pt x="-4983" y="133379"/>
                      <a:pt x="15687" y="140809"/>
                    </a:cubicBezTo>
                    <a:cubicBezTo>
                      <a:pt x="36356" y="148238"/>
                      <a:pt x="56644" y="142904"/>
                      <a:pt x="65121" y="147858"/>
                    </a:cubicBezTo>
                    <a:cubicBezTo>
                      <a:pt x="73599" y="152810"/>
                      <a:pt x="77313" y="150429"/>
                      <a:pt x="89029" y="140047"/>
                    </a:cubicBezTo>
                    <a:cubicBezTo>
                      <a:pt x="100745" y="129760"/>
                      <a:pt x="97792" y="113186"/>
                      <a:pt x="130749" y="107376"/>
                    </a:cubicBezTo>
                    <a:cubicBezTo>
                      <a:pt x="163800" y="101471"/>
                      <a:pt x="148941" y="117473"/>
                      <a:pt x="179612" y="117473"/>
                    </a:cubicBezTo>
                    <a:cubicBezTo>
                      <a:pt x="210282" y="117473"/>
                      <a:pt x="202472" y="39844"/>
                      <a:pt x="202472" y="39844"/>
                    </a:cubicBezTo>
                    <a:cubicBezTo>
                      <a:pt x="202472" y="39844"/>
                      <a:pt x="155228" y="20222"/>
                      <a:pt x="122938" y="7173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0" name="图形 602">
              <a:extLst>
                <a:ext uri="{FF2B5EF4-FFF2-40B4-BE49-F238E27FC236}">
                  <a16:creationId xmlns:a16="http://schemas.microsoft.com/office/drawing/2014/main" id="{1891D392-9207-41A7-A21D-5FDD8961D393}"/>
                </a:ext>
              </a:extLst>
            </p:cNvPr>
            <p:cNvGrpSpPr/>
            <p:nvPr/>
          </p:nvGrpSpPr>
          <p:grpSpPr>
            <a:xfrm>
              <a:off x="8554159" y="-2336153"/>
              <a:ext cx="653197" cy="520316"/>
              <a:chOff x="8554159" y="-2336153"/>
              <a:chExt cx="653197" cy="520316"/>
            </a:xfrm>
          </p:grpSpPr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CF9ECD66-C523-466B-A041-4FC9400A153F}"/>
                  </a:ext>
                </a:extLst>
              </p:cNvPr>
              <p:cNvSpPr/>
              <p:nvPr/>
            </p:nvSpPr>
            <p:spPr>
              <a:xfrm>
                <a:off x="8569226" y="-2291820"/>
                <a:ext cx="291631" cy="370213"/>
              </a:xfrm>
              <a:custGeom>
                <a:avLst/>
                <a:gdLst>
                  <a:gd name="connsiteX0" fmla="*/ 258734 w 291631"/>
                  <a:gd name="connsiteY0" fmla="*/ 32971 h 370213"/>
                  <a:gd name="connsiteX1" fmla="*/ 64805 w 291631"/>
                  <a:gd name="connsiteY1" fmla="*/ 31066 h 370213"/>
                  <a:gd name="connsiteX2" fmla="*/ 14989 w 291631"/>
                  <a:gd name="connsiteY2" fmla="*/ 235949 h 370213"/>
                  <a:gd name="connsiteX3" fmla="*/ 1750 w 291631"/>
                  <a:gd name="connsiteY3" fmla="*/ 288908 h 370213"/>
                  <a:gd name="connsiteX4" fmla="*/ 41945 w 291631"/>
                  <a:gd name="connsiteY4" fmla="*/ 305767 h 370213"/>
                  <a:gd name="connsiteX5" fmla="*/ 126718 w 291631"/>
                  <a:gd name="connsiteY5" fmla="*/ 367108 h 370213"/>
                  <a:gd name="connsiteX6" fmla="*/ 208728 w 291631"/>
                  <a:gd name="connsiteY6" fmla="*/ 319198 h 370213"/>
                  <a:gd name="connsiteX7" fmla="*/ 258734 w 291631"/>
                  <a:gd name="connsiteY7" fmla="*/ 32971 h 370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631" h="370213">
                    <a:moveTo>
                      <a:pt x="258734" y="32971"/>
                    </a:moveTo>
                    <a:cubicBezTo>
                      <a:pt x="208918" y="-16749"/>
                      <a:pt x="119383" y="-4271"/>
                      <a:pt x="64805" y="31066"/>
                    </a:cubicBezTo>
                    <a:cubicBezTo>
                      <a:pt x="-11204" y="80311"/>
                      <a:pt x="8703" y="158511"/>
                      <a:pt x="14989" y="235949"/>
                    </a:cubicBezTo>
                    <a:cubicBezTo>
                      <a:pt x="16894" y="259381"/>
                      <a:pt x="-6442" y="273192"/>
                      <a:pt x="1750" y="288908"/>
                    </a:cubicBezTo>
                    <a:cubicBezTo>
                      <a:pt x="9941" y="304624"/>
                      <a:pt x="25562" y="300624"/>
                      <a:pt x="41945" y="305767"/>
                    </a:cubicBezTo>
                    <a:cubicBezTo>
                      <a:pt x="58423" y="310816"/>
                      <a:pt x="69282" y="386254"/>
                      <a:pt x="126718" y="367108"/>
                    </a:cubicBezTo>
                    <a:cubicBezTo>
                      <a:pt x="129956" y="366061"/>
                      <a:pt x="157388" y="358155"/>
                      <a:pt x="208728" y="319198"/>
                    </a:cubicBezTo>
                    <a:cubicBezTo>
                      <a:pt x="260068" y="280336"/>
                      <a:pt x="335791" y="109933"/>
                      <a:pt x="258734" y="3297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00F1524B-C31E-48AA-A830-3FA743912A27}"/>
                  </a:ext>
                </a:extLst>
              </p:cNvPr>
              <p:cNvSpPr/>
              <p:nvPr/>
            </p:nvSpPr>
            <p:spPr>
              <a:xfrm>
                <a:off x="8713565" y="-2018628"/>
                <a:ext cx="128022" cy="158073"/>
              </a:xfrm>
              <a:custGeom>
                <a:avLst/>
                <a:gdLst>
                  <a:gd name="connsiteX0" fmla="*/ 0 w 128022"/>
                  <a:gd name="connsiteY0" fmla="*/ 38195 h 158073"/>
                  <a:gd name="connsiteX1" fmla="*/ 27337 w 128022"/>
                  <a:gd name="connsiteY1" fmla="*/ 100489 h 158073"/>
                  <a:gd name="connsiteX2" fmla="*/ 59817 w 128022"/>
                  <a:gd name="connsiteY2" fmla="*/ 157639 h 158073"/>
                  <a:gd name="connsiteX3" fmla="*/ 127445 w 128022"/>
                  <a:gd name="connsiteY3" fmla="*/ 92869 h 158073"/>
                  <a:gd name="connsiteX4" fmla="*/ 82391 w 128022"/>
                  <a:gd name="connsiteY4" fmla="*/ 0 h 158073"/>
                  <a:gd name="connsiteX5" fmla="*/ 0 w 128022"/>
                  <a:gd name="connsiteY5" fmla="*/ 38195 h 158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022" h="158073">
                    <a:moveTo>
                      <a:pt x="0" y="38195"/>
                    </a:moveTo>
                    <a:lnTo>
                      <a:pt x="27337" y="100489"/>
                    </a:lnTo>
                    <a:cubicBezTo>
                      <a:pt x="27337" y="100489"/>
                      <a:pt x="48578" y="152019"/>
                      <a:pt x="59817" y="157639"/>
                    </a:cubicBezTo>
                    <a:cubicBezTo>
                      <a:pt x="71056" y="163259"/>
                      <a:pt x="120777" y="112966"/>
                      <a:pt x="127445" y="92869"/>
                    </a:cubicBezTo>
                    <a:cubicBezTo>
                      <a:pt x="134017" y="72771"/>
                      <a:pt x="82391" y="0"/>
                      <a:pt x="82391" y="0"/>
                    </a:cubicBezTo>
                    <a:lnTo>
                      <a:pt x="0" y="38195"/>
                    </a:ln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657FF9A3-152D-4B4A-8873-57D56FCFC8F9}"/>
                  </a:ext>
                </a:extLst>
              </p:cNvPr>
              <p:cNvSpPr/>
              <p:nvPr/>
            </p:nvSpPr>
            <p:spPr>
              <a:xfrm>
                <a:off x="8740281" y="-2137491"/>
                <a:ext cx="77207" cy="105125"/>
              </a:xfrm>
              <a:custGeom>
                <a:avLst/>
                <a:gdLst>
                  <a:gd name="connsiteX0" fmla="*/ 77202 w 77207"/>
                  <a:gd name="connsiteY0" fmla="*/ 36567 h 105125"/>
                  <a:gd name="connsiteX1" fmla="*/ 58723 w 77207"/>
                  <a:gd name="connsiteY1" fmla="*/ 943 h 105125"/>
                  <a:gd name="connsiteX2" fmla="*/ 18718 w 77207"/>
                  <a:gd name="connsiteY2" fmla="*/ 21041 h 105125"/>
                  <a:gd name="connsiteX3" fmla="*/ 12337 w 77207"/>
                  <a:gd name="connsiteY3" fmla="*/ 29423 h 105125"/>
                  <a:gd name="connsiteX4" fmla="*/ 10527 w 77207"/>
                  <a:gd name="connsiteY4" fmla="*/ 31900 h 105125"/>
                  <a:gd name="connsiteX5" fmla="*/ 2526 w 77207"/>
                  <a:gd name="connsiteY5" fmla="*/ 53807 h 105125"/>
                  <a:gd name="connsiteX6" fmla="*/ 716 w 77207"/>
                  <a:gd name="connsiteY6" fmla="*/ 83239 h 105125"/>
                  <a:gd name="connsiteX7" fmla="*/ 33292 w 77207"/>
                  <a:gd name="connsiteY7" fmla="*/ 104194 h 105125"/>
                  <a:gd name="connsiteX8" fmla="*/ 64629 w 77207"/>
                  <a:gd name="connsiteY8" fmla="*/ 78382 h 105125"/>
                  <a:gd name="connsiteX9" fmla="*/ 77202 w 77207"/>
                  <a:gd name="connsiteY9" fmla="*/ 36567 h 105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07" h="105125">
                    <a:moveTo>
                      <a:pt x="77202" y="36567"/>
                    </a:moveTo>
                    <a:cubicBezTo>
                      <a:pt x="77392" y="23422"/>
                      <a:pt x="73201" y="5230"/>
                      <a:pt x="58723" y="943"/>
                    </a:cubicBezTo>
                    <a:cubicBezTo>
                      <a:pt x="42721" y="-3819"/>
                      <a:pt x="28529" y="10468"/>
                      <a:pt x="18718" y="21041"/>
                    </a:cubicBezTo>
                    <a:cubicBezTo>
                      <a:pt x="16337" y="23613"/>
                      <a:pt x="14242" y="26375"/>
                      <a:pt x="12337" y="29423"/>
                    </a:cubicBezTo>
                    <a:cubicBezTo>
                      <a:pt x="11765" y="30185"/>
                      <a:pt x="11098" y="31042"/>
                      <a:pt x="10527" y="31900"/>
                    </a:cubicBezTo>
                    <a:cubicBezTo>
                      <a:pt x="6145" y="38186"/>
                      <a:pt x="3764" y="46282"/>
                      <a:pt x="2526" y="53807"/>
                    </a:cubicBezTo>
                    <a:cubicBezTo>
                      <a:pt x="907" y="63427"/>
                      <a:pt x="-1094" y="73429"/>
                      <a:pt x="716" y="83239"/>
                    </a:cubicBezTo>
                    <a:cubicBezTo>
                      <a:pt x="3574" y="98956"/>
                      <a:pt x="17766" y="108195"/>
                      <a:pt x="33292" y="104194"/>
                    </a:cubicBezTo>
                    <a:cubicBezTo>
                      <a:pt x="46627" y="100670"/>
                      <a:pt x="56914" y="89050"/>
                      <a:pt x="64629" y="78382"/>
                    </a:cubicBezTo>
                    <a:cubicBezTo>
                      <a:pt x="73392" y="66285"/>
                      <a:pt x="77011" y="51331"/>
                      <a:pt x="77202" y="3656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761ECD2D-FFDE-499D-ACCD-8F42DFDBF801}"/>
                  </a:ext>
                </a:extLst>
              </p:cNvPr>
              <p:cNvSpPr/>
              <p:nvPr/>
            </p:nvSpPr>
            <p:spPr>
              <a:xfrm>
                <a:off x="8636598" y="-2015345"/>
                <a:ext cx="38856" cy="43007"/>
              </a:xfrm>
              <a:custGeom>
                <a:avLst/>
                <a:gdLst>
                  <a:gd name="connsiteX0" fmla="*/ 38772 w 38856"/>
                  <a:gd name="connsiteY0" fmla="*/ 1956 h 43007"/>
                  <a:gd name="connsiteX1" fmla="*/ 35915 w 38856"/>
                  <a:gd name="connsiteY1" fmla="*/ 717 h 43007"/>
                  <a:gd name="connsiteX2" fmla="*/ 21437 w 38856"/>
                  <a:gd name="connsiteY2" fmla="*/ 19577 h 43007"/>
                  <a:gd name="connsiteX3" fmla="*/ 12102 w 38856"/>
                  <a:gd name="connsiteY3" fmla="*/ 30245 h 43007"/>
                  <a:gd name="connsiteX4" fmla="*/ 1529 w 38856"/>
                  <a:gd name="connsiteY4" fmla="*/ 35293 h 43007"/>
                  <a:gd name="connsiteX5" fmla="*/ 863 w 38856"/>
                  <a:gd name="connsiteY5" fmla="*/ 40056 h 43007"/>
                  <a:gd name="connsiteX6" fmla="*/ 25818 w 38856"/>
                  <a:gd name="connsiteY6" fmla="*/ 33007 h 4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56" h="43007">
                    <a:moveTo>
                      <a:pt x="38772" y="1956"/>
                    </a:moveTo>
                    <a:cubicBezTo>
                      <a:pt x="39344" y="146"/>
                      <a:pt x="36867" y="-711"/>
                      <a:pt x="35915" y="717"/>
                    </a:cubicBezTo>
                    <a:cubicBezTo>
                      <a:pt x="31438" y="7290"/>
                      <a:pt x="25628" y="12909"/>
                      <a:pt x="21437" y="19577"/>
                    </a:cubicBezTo>
                    <a:cubicBezTo>
                      <a:pt x="18865" y="23577"/>
                      <a:pt x="16007" y="27483"/>
                      <a:pt x="12102" y="30245"/>
                    </a:cubicBezTo>
                    <a:cubicBezTo>
                      <a:pt x="8864" y="32531"/>
                      <a:pt x="4768" y="33102"/>
                      <a:pt x="1529" y="35293"/>
                    </a:cubicBezTo>
                    <a:cubicBezTo>
                      <a:pt x="5" y="36341"/>
                      <a:pt x="-661" y="38627"/>
                      <a:pt x="863" y="40056"/>
                    </a:cubicBezTo>
                    <a:cubicBezTo>
                      <a:pt x="8864" y="47485"/>
                      <a:pt x="20103" y="39294"/>
                      <a:pt x="25818" y="33007"/>
                    </a:cubicBezTo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4DDB9AFF-8F77-45CD-8B44-5313A1470BAC}"/>
                  </a:ext>
                </a:extLst>
              </p:cNvPr>
              <p:cNvSpPr/>
              <p:nvPr/>
            </p:nvSpPr>
            <p:spPr>
              <a:xfrm>
                <a:off x="8731759" y="-2000065"/>
                <a:ext cx="57512" cy="55468"/>
              </a:xfrm>
              <a:custGeom>
                <a:avLst/>
                <a:gdLst>
                  <a:gd name="connsiteX0" fmla="*/ 54863 w 57512"/>
                  <a:gd name="connsiteY0" fmla="*/ 297 h 55468"/>
                  <a:gd name="connsiteX1" fmla="*/ 1427 w 57512"/>
                  <a:gd name="connsiteY1" fmla="*/ 49922 h 55468"/>
                  <a:gd name="connsiteX2" fmla="*/ 2951 w 57512"/>
                  <a:gd name="connsiteY2" fmla="*/ 55446 h 55468"/>
                  <a:gd name="connsiteX3" fmla="*/ 34384 w 57512"/>
                  <a:gd name="connsiteY3" fmla="*/ 35825 h 55468"/>
                  <a:gd name="connsiteX4" fmla="*/ 57434 w 57512"/>
                  <a:gd name="connsiteY4" fmla="*/ 2297 h 55468"/>
                  <a:gd name="connsiteX5" fmla="*/ 54863 w 57512"/>
                  <a:gd name="connsiteY5" fmla="*/ 297 h 5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512" h="55468">
                    <a:moveTo>
                      <a:pt x="54863" y="297"/>
                    </a:moveTo>
                    <a:cubicBezTo>
                      <a:pt x="35813" y="14870"/>
                      <a:pt x="23525" y="39254"/>
                      <a:pt x="1427" y="49922"/>
                    </a:cubicBezTo>
                    <a:cubicBezTo>
                      <a:pt x="-1145" y="51160"/>
                      <a:pt x="-2" y="55827"/>
                      <a:pt x="2951" y="55446"/>
                    </a:cubicBezTo>
                    <a:cubicBezTo>
                      <a:pt x="16000" y="53732"/>
                      <a:pt x="25335" y="44778"/>
                      <a:pt x="34384" y="35825"/>
                    </a:cubicBezTo>
                    <a:cubicBezTo>
                      <a:pt x="44385" y="26014"/>
                      <a:pt x="52862" y="15632"/>
                      <a:pt x="57434" y="2297"/>
                    </a:cubicBezTo>
                    <a:cubicBezTo>
                      <a:pt x="57911" y="868"/>
                      <a:pt x="56101" y="-656"/>
                      <a:pt x="54863" y="2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B786B356-CA5E-4FCD-99B9-B817C4CAE0BF}"/>
                  </a:ext>
                </a:extLst>
              </p:cNvPr>
              <p:cNvSpPr/>
              <p:nvPr/>
            </p:nvSpPr>
            <p:spPr>
              <a:xfrm>
                <a:off x="8612314" y="-2099591"/>
                <a:ext cx="29527" cy="33718"/>
              </a:xfrm>
              <a:custGeom>
                <a:avLst/>
                <a:gdLst>
                  <a:gd name="connsiteX0" fmla="*/ 29527 w 29527"/>
                  <a:gd name="connsiteY0" fmla="*/ 16859 h 33718"/>
                  <a:gd name="connsiteX1" fmla="*/ 14764 w 29527"/>
                  <a:gd name="connsiteY1" fmla="*/ 33719 h 33718"/>
                  <a:gd name="connsiteX2" fmla="*/ 0 w 29527"/>
                  <a:gd name="connsiteY2" fmla="*/ 16859 h 33718"/>
                  <a:gd name="connsiteX3" fmla="*/ 14764 w 29527"/>
                  <a:gd name="connsiteY3" fmla="*/ 0 h 33718"/>
                  <a:gd name="connsiteX4" fmla="*/ 29527 w 29527"/>
                  <a:gd name="connsiteY4" fmla="*/ 16859 h 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" h="33718">
                    <a:moveTo>
                      <a:pt x="29527" y="16859"/>
                    </a:moveTo>
                    <a:cubicBezTo>
                      <a:pt x="29527" y="26194"/>
                      <a:pt x="22955" y="33719"/>
                      <a:pt x="14764" y="33719"/>
                    </a:cubicBezTo>
                    <a:cubicBezTo>
                      <a:pt x="6572" y="33719"/>
                      <a:pt x="0" y="26194"/>
                      <a:pt x="0" y="16859"/>
                    </a:cubicBezTo>
                    <a:cubicBezTo>
                      <a:pt x="0" y="7525"/>
                      <a:pt x="6572" y="0"/>
                      <a:pt x="14764" y="0"/>
                    </a:cubicBezTo>
                    <a:cubicBezTo>
                      <a:pt x="22860" y="0"/>
                      <a:pt x="29527" y="7525"/>
                      <a:pt x="29527" y="16859"/>
                    </a:cubicBezTo>
                    <a:close/>
                  </a:path>
                </a:pathLst>
              </a:custGeom>
              <a:solidFill>
                <a:srgbClr val="8B4F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DAD144E0-ACF2-4204-9B2D-2351D785CA41}"/>
                  </a:ext>
                </a:extLst>
              </p:cNvPr>
              <p:cNvSpPr/>
              <p:nvPr/>
            </p:nvSpPr>
            <p:spPr>
              <a:xfrm>
                <a:off x="8610528" y="-2142158"/>
                <a:ext cx="39933" cy="14460"/>
              </a:xfrm>
              <a:custGeom>
                <a:avLst/>
                <a:gdLst>
                  <a:gd name="connsiteX0" fmla="*/ 39315 w 39933"/>
                  <a:gd name="connsiteY0" fmla="*/ 7039 h 14460"/>
                  <a:gd name="connsiteX1" fmla="*/ 1215 w 39933"/>
                  <a:gd name="connsiteY1" fmla="*/ 8182 h 14460"/>
                  <a:gd name="connsiteX2" fmla="*/ 5787 w 39933"/>
                  <a:gd name="connsiteY2" fmla="*/ 14087 h 14460"/>
                  <a:gd name="connsiteX3" fmla="*/ 21694 w 39933"/>
                  <a:gd name="connsiteY3" fmla="*/ 11420 h 14460"/>
                  <a:gd name="connsiteX4" fmla="*/ 30266 w 39933"/>
                  <a:gd name="connsiteY4" fmla="*/ 11611 h 14460"/>
                  <a:gd name="connsiteX5" fmla="*/ 37696 w 39933"/>
                  <a:gd name="connsiteY5" fmla="*/ 11134 h 14460"/>
                  <a:gd name="connsiteX6" fmla="*/ 39315 w 39933"/>
                  <a:gd name="connsiteY6" fmla="*/ 7039 h 1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933" h="14460">
                    <a:moveTo>
                      <a:pt x="39315" y="7039"/>
                    </a:moveTo>
                    <a:cubicBezTo>
                      <a:pt x="28742" y="-3344"/>
                      <a:pt x="11597" y="-1629"/>
                      <a:pt x="1215" y="8182"/>
                    </a:cubicBezTo>
                    <a:cubicBezTo>
                      <a:pt x="-2119" y="11230"/>
                      <a:pt x="2072" y="15802"/>
                      <a:pt x="5787" y="14087"/>
                    </a:cubicBezTo>
                    <a:cubicBezTo>
                      <a:pt x="10264" y="11992"/>
                      <a:pt x="16741" y="11515"/>
                      <a:pt x="21694" y="11420"/>
                    </a:cubicBezTo>
                    <a:cubicBezTo>
                      <a:pt x="24551" y="11325"/>
                      <a:pt x="27409" y="12087"/>
                      <a:pt x="30266" y="11611"/>
                    </a:cubicBezTo>
                    <a:cubicBezTo>
                      <a:pt x="32743" y="11134"/>
                      <a:pt x="35219" y="10944"/>
                      <a:pt x="37696" y="11134"/>
                    </a:cubicBezTo>
                    <a:cubicBezTo>
                      <a:pt x="39696" y="11325"/>
                      <a:pt x="40649" y="8467"/>
                      <a:pt x="39315" y="7039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A54B5486-E68A-463D-9119-D49E14C27D0F}"/>
                  </a:ext>
                </a:extLst>
              </p:cNvPr>
              <p:cNvSpPr/>
              <p:nvPr/>
            </p:nvSpPr>
            <p:spPr>
              <a:xfrm>
                <a:off x="8554159" y="-2336153"/>
                <a:ext cx="653197" cy="520316"/>
              </a:xfrm>
              <a:custGeom>
                <a:avLst/>
                <a:gdLst>
                  <a:gd name="connsiteX0" fmla="*/ 651467 w 653197"/>
                  <a:gd name="connsiteY0" fmla="*/ 330288 h 520316"/>
                  <a:gd name="connsiteX1" fmla="*/ 563361 w 653197"/>
                  <a:gd name="connsiteY1" fmla="*/ 259327 h 520316"/>
                  <a:gd name="connsiteX2" fmla="*/ 508021 w 653197"/>
                  <a:gd name="connsiteY2" fmla="*/ 258565 h 520316"/>
                  <a:gd name="connsiteX3" fmla="*/ 484399 w 653197"/>
                  <a:gd name="connsiteY3" fmla="*/ 240277 h 520316"/>
                  <a:gd name="connsiteX4" fmla="*/ 457824 w 653197"/>
                  <a:gd name="connsiteY4" fmla="*/ 189795 h 520316"/>
                  <a:gd name="connsiteX5" fmla="*/ 385529 w 653197"/>
                  <a:gd name="connsiteY5" fmla="*/ 158267 h 520316"/>
                  <a:gd name="connsiteX6" fmla="*/ 350096 w 653197"/>
                  <a:gd name="connsiteY6" fmla="*/ 94259 h 520316"/>
                  <a:gd name="connsiteX7" fmla="*/ 237797 w 653197"/>
                  <a:gd name="connsiteY7" fmla="*/ 8058 h 520316"/>
                  <a:gd name="connsiteX8" fmla="*/ 26342 w 653197"/>
                  <a:gd name="connsiteY8" fmla="*/ 90735 h 520316"/>
                  <a:gd name="connsiteX9" fmla="*/ 15769 w 653197"/>
                  <a:gd name="connsiteY9" fmla="*/ 164649 h 520316"/>
                  <a:gd name="connsiteX10" fmla="*/ 56917 w 653197"/>
                  <a:gd name="connsiteY10" fmla="*/ 169221 h 520316"/>
                  <a:gd name="connsiteX11" fmla="*/ 121211 w 653197"/>
                  <a:gd name="connsiteY11" fmla="*/ 186080 h 520316"/>
                  <a:gd name="connsiteX12" fmla="*/ 164264 w 653197"/>
                  <a:gd name="connsiteY12" fmla="*/ 227228 h 520316"/>
                  <a:gd name="connsiteX13" fmla="*/ 173312 w 653197"/>
                  <a:gd name="connsiteY13" fmla="*/ 289236 h 520316"/>
                  <a:gd name="connsiteX14" fmla="*/ 200459 w 653197"/>
                  <a:gd name="connsiteY14" fmla="*/ 325526 h 520316"/>
                  <a:gd name="connsiteX15" fmla="*/ 230558 w 653197"/>
                  <a:gd name="connsiteY15" fmla="*/ 362959 h 520316"/>
                  <a:gd name="connsiteX16" fmla="*/ 268086 w 653197"/>
                  <a:gd name="connsiteY16" fmla="*/ 403726 h 520316"/>
                  <a:gd name="connsiteX17" fmla="*/ 323522 w 653197"/>
                  <a:gd name="connsiteY17" fmla="*/ 436016 h 520316"/>
                  <a:gd name="connsiteX18" fmla="*/ 347048 w 653197"/>
                  <a:gd name="connsiteY18" fmla="*/ 460971 h 520316"/>
                  <a:gd name="connsiteX19" fmla="*/ 379243 w 653197"/>
                  <a:gd name="connsiteY19" fmla="*/ 471639 h 520316"/>
                  <a:gd name="connsiteX20" fmla="*/ 440012 w 653197"/>
                  <a:gd name="connsiteY20" fmla="*/ 479164 h 520316"/>
                  <a:gd name="connsiteX21" fmla="*/ 501544 w 653197"/>
                  <a:gd name="connsiteY21" fmla="*/ 516216 h 520316"/>
                  <a:gd name="connsiteX22" fmla="*/ 612701 w 653197"/>
                  <a:gd name="connsiteY22" fmla="*/ 481736 h 520316"/>
                  <a:gd name="connsiteX23" fmla="*/ 625845 w 653197"/>
                  <a:gd name="connsiteY23" fmla="*/ 442779 h 520316"/>
                  <a:gd name="connsiteX24" fmla="*/ 610986 w 653197"/>
                  <a:gd name="connsiteY24" fmla="*/ 406203 h 520316"/>
                  <a:gd name="connsiteX25" fmla="*/ 651467 w 653197"/>
                  <a:gd name="connsiteY25" fmla="*/ 330288 h 520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53197" h="520316">
                    <a:moveTo>
                      <a:pt x="651467" y="330288"/>
                    </a:moveTo>
                    <a:cubicBezTo>
                      <a:pt x="641752" y="285235"/>
                      <a:pt x="609462" y="258660"/>
                      <a:pt x="563361" y="259327"/>
                    </a:cubicBezTo>
                    <a:cubicBezTo>
                      <a:pt x="542406" y="259708"/>
                      <a:pt x="525261" y="265137"/>
                      <a:pt x="508021" y="258565"/>
                    </a:cubicBezTo>
                    <a:cubicBezTo>
                      <a:pt x="500877" y="251898"/>
                      <a:pt x="492876" y="245802"/>
                      <a:pt x="484399" y="240277"/>
                    </a:cubicBezTo>
                    <a:cubicBezTo>
                      <a:pt x="472969" y="225418"/>
                      <a:pt x="467159" y="205606"/>
                      <a:pt x="457824" y="189795"/>
                    </a:cubicBezTo>
                    <a:cubicBezTo>
                      <a:pt x="440679" y="160648"/>
                      <a:pt x="413438" y="154362"/>
                      <a:pt x="385529" y="158267"/>
                    </a:cubicBezTo>
                    <a:cubicBezTo>
                      <a:pt x="374671" y="136645"/>
                      <a:pt x="365432" y="113309"/>
                      <a:pt x="350096" y="94259"/>
                    </a:cubicBezTo>
                    <a:cubicBezTo>
                      <a:pt x="320855" y="57969"/>
                      <a:pt x="283326" y="22726"/>
                      <a:pt x="237797" y="8058"/>
                    </a:cubicBezTo>
                    <a:cubicBezTo>
                      <a:pt x="172931" y="-12802"/>
                      <a:pt x="60060" y="4152"/>
                      <a:pt x="26342" y="90735"/>
                    </a:cubicBezTo>
                    <a:cubicBezTo>
                      <a:pt x="243" y="107784"/>
                      <a:pt x="-11949" y="143313"/>
                      <a:pt x="15769" y="164649"/>
                    </a:cubicBezTo>
                    <a:cubicBezTo>
                      <a:pt x="22246" y="169602"/>
                      <a:pt x="49202" y="168268"/>
                      <a:pt x="56917" y="169221"/>
                    </a:cubicBezTo>
                    <a:cubicBezTo>
                      <a:pt x="79967" y="172269"/>
                      <a:pt x="100256" y="175221"/>
                      <a:pt x="121211" y="186080"/>
                    </a:cubicBezTo>
                    <a:cubicBezTo>
                      <a:pt x="139689" y="195510"/>
                      <a:pt x="153215" y="210083"/>
                      <a:pt x="164264" y="227228"/>
                    </a:cubicBezTo>
                    <a:cubicBezTo>
                      <a:pt x="178170" y="248945"/>
                      <a:pt x="171503" y="266471"/>
                      <a:pt x="173312" y="289236"/>
                    </a:cubicBezTo>
                    <a:cubicBezTo>
                      <a:pt x="174932" y="309429"/>
                      <a:pt x="181313" y="317620"/>
                      <a:pt x="200459" y="325526"/>
                    </a:cubicBezTo>
                    <a:cubicBezTo>
                      <a:pt x="219604" y="333432"/>
                      <a:pt x="221414" y="346005"/>
                      <a:pt x="230558" y="362959"/>
                    </a:cubicBezTo>
                    <a:cubicBezTo>
                      <a:pt x="239892" y="380199"/>
                      <a:pt x="252656" y="391534"/>
                      <a:pt x="268086" y="403726"/>
                    </a:cubicBezTo>
                    <a:cubicBezTo>
                      <a:pt x="286184" y="418014"/>
                      <a:pt x="302662" y="430777"/>
                      <a:pt x="323522" y="436016"/>
                    </a:cubicBezTo>
                    <a:cubicBezTo>
                      <a:pt x="328665" y="437349"/>
                      <a:pt x="340476" y="456780"/>
                      <a:pt x="347048" y="460971"/>
                    </a:cubicBezTo>
                    <a:cubicBezTo>
                      <a:pt x="356954" y="467353"/>
                      <a:pt x="367622" y="470401"/>
                      <a:pt x="379243" y="471639"/>
                    </a:cubicBezTo>
                    <a:cubicBezTo>
                      <a:pt x="400674" y="474021"/>
                      <a:pt x="420105" y="468782"/>
                      <a:pt x="440012" y="479164"/>
                    </a:cubicBezTo>
                    <a:cubicBezTo>
                      <a:pt x="461444" y="490404"/>
                      <a:pt x="477160" y="509549"/>
                      <a:pt x="501544" y="516216"/>
                    </a:cubicBezTo>
                    <a:cubicBezTo>
                      <a:pt x="542311" y="527551"/>
                      <a:pt x="585650" y="515169"/>
                      <a:pt x="612701" y="481736"/>
                    </a:cubicBezTo>
                    <a:cubicBezTo>
                      <a:pt x="622130" y="470115"/>
                      <a:pt x="624797" y="457447"/>
                      <a:pt x="625845" y="442779"/>
                    </a:cubicBezTo>
                    <a:cubicBezTo>
                      <a:pt x="626798" y="429063"/>
                      <a:pt x="616130" y="417537"/>
                      <a:pt x="610986" y="406203"/>
                    </a:cubicBezTo>
                    <a:cubicBezTo>
                      <a:pt x="634608" y="385343"/>
                      <a:pt x="660135" y="370770"/>
                      <a:pt x="651467" y="330288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39" name="图形 193">
            <a:extLst>
              <a:ext uri="{FF2B5EF4-FFF2-40B4-BE49-F238E27FC236}">
                <a16:creationId xmlns:a16="http://schemas.microsoft.com/office/drawing/2014/main" id="{5A2698C1-BCC2-4FEB-9172-8209F43297A2}"/>
              </a:ext>
            </a:extLst>
          </p:cNvPr>
          <p:cNvGrpSpPr/>
          <p:nvPr/>
        </p:nvGrpSpPr>
        <p:grpSpPr>
          <a:xfrm rot="20735711">
            <a:off x="258699" y="4425290"/>
            <a:ext cx="718874" cy="586965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27888958-9E18-4000-B523-19CF205594EA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DEB80E04-5A5C-438C-B5BB-7AF7A512B8A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A225C311-7018-4523-AB03-96A968EB5993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3" name="图形 193">
            <a:extLst>
              <a:ext uri="{FF2B5EF4-FFF2-40B4-BE49-F238E27FC236}">
                <a16:creationId xmlns:a16="http://schemas.microsoft.com/office/drawing/2014/main" id="{E5233D6D-6B31-4CE4-81CD-1CC33CE91726}"/>
              </a:ext>
            </a:extLst>
          </p:cNvPr>
          <p:cNvGrpSpPr/>
          <p:nvPr/>
        </p:nvGrpSpPr>
        <p:grpSpPr>
          <a:xfrm rot="1439045">
            <a:off x="7028468" y="5077731"/>
            <a:ext cx="348929" cy="307507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BD110F0D-D787-4250-BE07-2A57FA7990EF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76EBB2E-3058-46F5-9DAA-ECAFE03F88F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5349D65C-BAA1-4812-907D-8124D9962D45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58" name="任意多边形: 形状 757">
            <a:extLst>
              <a:ext uri="{FF2B5EF4-FFF2-40B4-BE49-F238E27FC236}">
                <a16:creationId xmlns:a16="http://schemas.microsoft.com/office/drawing/2014/main" id="{B186D75F-C78A-46F7-966C-F501B884FB54}"/>
              </a:ext>
            </a:extLst>
          </p:cNvPr>
          <p:cNvSpPr/>
          <p:nvPr/>
        </p:nvSpPr>
        <p:spPr>
          <a:xfrm>
            <a:off x="0" y="5533417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18000">
                <a:srgbClr val="62D17E"/>
              </a:gs>
              <a:gs pos="100000">
                <a:srgbClr val="74AD93">
                  <a:alpha val="0"/>
                </a:srgbClr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9" name="任意多边形: 形状 758">
            <a:extLst>
              <a:ext uri="{FF2B5EF4-FFF2-40B4-BE49-F238E27FC236}">
                <a16:creationId xmlns:a16="http://schemas.microsoft.com/office/drawing/2014/main" id="{A446EA36-1FC1-48B5-B47D-213C53FB8B07}"/>
              </a:ext>
            </a:extLst>
          </p:cNvPr>
          <p:cNvSpPr/>
          <p:nvPr/>
        </p:nvSpPr>
        <p:spPr>
          <a:xfrm>
            <a:off x="4854185" y="5808857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1" name="图形 669">
            <a:extLst>
              <a:ext uri="{FF2B5EF4-FFF2-40B4-BE49-F238E27FC236}">
                <a16:creationId xmlns:a16="http://schemas.microsoft.com/office/drawing/2014/main" id="{C02B2F9D-53E3-44BF-89A1-E33D03E00F8B}"/>
              </a:ext>
            </a:extLst>
          </p:cNvPr>
          <p:cNvGrpSpPr/>
          <p:nvPr/>
        </p:nvGrpSpPr>
        <p:grpSpPr>
          <a:xfrm rot="1041850">
            <a:off x="4399640" y="4692153"/>
            <a:ext cx="1252812" cy="1340811"/>
            <a:chOff x="6750672" y="-1636649"/>
            <a:chExt cx="2094504" cy="2241625"/>
          </a:xfrm>
        </p:grpSpPr>
        <p:grpSp>
          <p:nvGrpSpPr>
            <p:cNvPr id="672" name="图形 669">
              <a:extLst>
                <a:ext uri="{FF2B5EF4-FFF2-40B4-BE49-F238E27FC236}">
                  <a16:creationId xmlns:a16="http://schemas.microsoft.com/office/drawing/2014/main" id="{F2BD39F4-76DE-4D92-8C57-F492C89501C9}"/>
                </a:ext>
              </a:extLst>
            </p:cNvPr>
            <p:cNvGrpSpPr/>
            <p:nvPr/>
          </p:nvGrpSpPr>
          <p:grpSpPr>
            <a:xfrm>
              <a:off x="7542116" y="-618294"/>
              <a:ext cx="633662" cy="974048"/>
              <a:chOff x="7542116" y="-618294"/>
              <a:chExt cx="633662" cy="974048"/>
            </a:xfrm>
          </p:grpSpPr>
          <p:grpSp>
            <p:nvGrpSpPr>
              <p:cNvPr id="673" name="图形 669">
                <a:extLst>
                  <a:ext uri="{FF2B5EF4-FFF2-40B4-BE49-F238E27FC236}">
                    <a16:creationId xmlns:a16="http://schemas.microsoft.com/office/drawing/2014/main" id="{8B289DE5-D3F4-40C1-86F3-D5527FA80F8C}"/>
                  </a:ext>
                </a:extLst>
              </p:cNvPr>
              <p:cNvGrpSpPr/>
              <p:nvPr/>
            </p:nvGrpSpPr>
            <p:grpSpPr>
              <a:xfrm>
                <a:off x="7653356" y="88028"/>
                <a:ext cx="222298" cy="267726"/>
                <a:chOff x="7653356" y="88028"/>
                <a:chExt cx="222298" cy="267726"/>
              </a:xfrm>
            </p:grpSpPr>
            <p:sp>
              <p:nvSpPr>
                <p:cNvPr id="674" name="任意多边形: 形状 673">
                  <a:extLst>
                    <a:ext uri="{FF2B5EF4-FFF2-40B4-BE49-F238E27FC236}">
                      <a16:creationId xmlns:a16="http://schemas.microsoft.com/office/drawing/2014/main" id="{26C9635D-341B-46C4-BB10-761BD1ADE921}"/>
                    </a:ext>
                  </a:extLst>
                </p:cNvPr>
                <p:cNvSpPr/>
                <p:nvPr/>
              </p:nvSpPr>
              <p:spPr>
                <a:xfrm>
                  <a:off x="7653356" y="88028"/>
                  <a:ext cx="222298" cy="267726"/>
                </a:xfrm>
                <a:custGeom>
                  <a:avLst/>
                  <a:gdLst>
                    <a:gd name="connsiteX0" fmla="*/ 56826 w 222298"/>
                    <a:gd name="connsiteY0" fmla="*/ 31718 h 267726"/>
                    <a:gd name="connsiteX1" fmla="*/ 67684 w 222298"/>
                    <a:gd name="connsiteY1" fmla="*/ 108871 h 267726"/>
                    <a:gd name="connsiteX2" fmla="*/ 2438 w 222298"/>
                    <a:gd name="connsiteY2" fmla="*/ 266891 h 267726"/>
                    <a:gd name="connsiteX3" fmla="*/ 221894 w 222298"/>
                    <a:gd name="connsiteY3" fmla="*/ 136874 h 267726"/>
                    <a:gd name="connsiteX4" fmla="*/ 183127 w 222298"/>
                    <a:gd name="connsiteY4" fmla="*/ 0 h 267726"/>
                    <a:gd name="connsiteX5" fmla="*/ 56826 w 222298"/>
                    <a:gd name="connsiteY5" fmla="*/ 31718 h 267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298" h="267726">
                      <a:moveTo>
                        <a:pt x="56826" y="31718"/>
                      </a:moveTo>
                      <a:cubicBezTo>
                        <a:pt x="56826" y="31718"/>
                        <a:pt x="77304" y="90678"/>
                        <a:pt x="67684" y="108871"/>
                      </a:cubicBezTo>
                      <a:cubicBezTo>
                        <a:pt x="58064" y="127063"/>
                        <a:pt x="-14040" y="255175"/>
                        <a:pt x="2438" y="266891"/>
                      </a:cubicBezTo>
                      <a:cubicBezTo>
                        <a:pt x="18916" y="278606"/>
                        <a:pt x="216846" y="163735"/>
                        <a:pt x="221894" y="136874"/>
                      </a:cubicBezTo>
                      <a:cubicBezTo>
                        <a:pt x="226942" y="110014"/>
                        <a:pt x="183127" y="0"/>
                        <a:pt x="183127" y="0"/>
                      </a:cubicBezTo>
                      <a:lnTo>
                        <a:pt x="56826" y="31718"/>
                      </a:lnTo>
                      <a:close/>
                    </a:path>
                  </a:pathLst>
                </a:custGeom>
                <a:solidFill>
                  <a:srgbClr val="BA82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5" name="任意多边形: 形状 674">
                  <a:extLst>
                    <a:ext uri="{FF2B5EF4-FFF2-40B4-BE49-F238E27FC236}">
                      <a16:creationId xmlns:a16="http://schemas.microsoft.com/office/drawing/2014/main" id="{40428E5B-2E1A-4EB8-BF4F-B9B59B3FCE3B}"/>
                    </a:ext>
                  </a:extLst>
                </p:cNvPr>
                <p:cNvSpPr/>
                <p:nvPr/>
              </p:nvSpPr>
              <p:spPr>
                <a:xfrm>
                  <a:off x="7699395" y="209215"/>
                  <a:ext cx="42656" cy="19967"/>
                </a:xfrm>
                <a:custGeom>
                  <a:avLst/>
                  <a:gdLst>
                    <a:gd name="connsiteX0" fmla="*/ 27932 w 42656"/>
                    <a:gd name="connsiteY0" fmla="*/ 1209 h 19967"/>
                    <a:gd name="connsiteX1" fmla="*/ 2786 w 42656"/>
                    <a:gd name="connsiteY1" fmla="*/ 3114 h 19967"/>
                    <a:gd name="connsiteX2" fmla="*/ 2786 w 42656"/>
                    <a:gd name="connsiteY2" fmla="*/ 12925 h 19967"/>
                    <a:gd name="connsiteX3" fmla="*/ 25265 w 42656"/>
                    <a:gd name="connsiteY3" fmla="*/ 17877 h 19967"/>
                    <a:gd name="connsiteX4" fmla="*/ 42601 w 42656"/>
                    <a:gd name="connsiteY4" fmla="*/ 14544 h 19967"/>
                    <a:gd name="connsiteX5" fmla="*/ 27932 w 42656"/>
                    <a:gd name="connsiteY5" fmla="*/ 1209 h 1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656" h="19967">
                      <a:moveTo>
                        <a:pt x="27932" y="1209"/>
                      </a:moveTo>
                      <a:cubicBezTo>
                        <a:pt x="19836" y="-791"/>
                        <a:pt x="10406" y="-411"/>
                        <a:pt x="2786" y="3114"/>
                      </a:cubicBezTo>
                      <a:cubicBezTo>
                        <a:pt x="-929" y="4828"/>
                        <a:pt x="-929" y="11115"/>
                        <a:pt x="2786" y="12925"/>
                      </a:cubicBezTo>
                      <a:cubicBezTo>
                        <a:pt x="9835" y="16163"/>
                        <a:pt x="17836" y="16068"/>
                        <a:pt x="25265" y="17877"/>
                      </a:cubicBezTo>
                      <a:cubicBezTo>
                        <a:pt x="30218" y="19116"/>
                        <a:pt x="41743" y="23307"/>
                        <a:pt x="42601" y="14544"/>
                      </a:cubicBezTo>
                      <a:cubicBezTo>
                        <a:pt x="43458" y="6257"/>
                        <a:pt x="34314" y="2828"/>
                        <a:pt x="27932" y="1209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6" name="任意多边形: 形状 675">
                  <a:extLst>
                    <a:ext uri="{FF2B5EF4-FFF2-40B4-BE49-F238E27FC236}">
                      <a16:creationId xmlns:a16="http://schemas.microsoft.com/office/drawing/2014/main" id="{0952B6E1-37F1-4C25-8496-5E1EF5F87F62}"/>
                    </a:ext>
                  </a:extLst>
                </p:cNvPr>
                <p:cNvSpPr/>
                <p:nvPr/>
              </p:nvSpPr>
              <p:spPr>
                <a:xfrm>
                  <a:off x="7711789" y="181878"/>
                  <a:ext cx="44703" cy="19798"/>
                </a:xfrm>
                <a:custGeom>
                  <a:avLst/>
                  <a:gdLst>
                    <a:gd name="connsiteX0" fmla="*/ 6108 w 44703"/>
                    <a:gd name="connsiteY0" fmla="*/ 66 h 19798"/>
                    <a:gd name="connsiteX1" fmla="*/ 6108 w 44703"/>
                    <a:gd name="connsiteY1" fmla="*/ 12735 h 19798"/>
                    <a:gd name="connsiteX2" fmla="*/ 25348 w 44703"/>
                    <a:gd name="connsiteY2" fmla="*/ 16449 h 19798"/>
                    <a:gd name="connsiteX3" fmla="*/ 42398 w 44703"/>
                    <a:gd name="connsiteY3" fmla="*/ 19116 h 19798"/>
                    <a:gd name="connsiteX4" fmla="*/ 44684 w 44703"/>
                    <a:gd name="connsiteY4" fmla="*/ 16068 h 19798"/>
                    <a:gd name="connsiteX5" fmla="*/ 6108 w 44703"/>
                    <a:gd name="connsiteY5" fmla="*/ 66 h 19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03" h="19798">
                      <a:moveTo>
                        <a:pt x="6108" y="66"/>
                      </a:moveTo>
                      <a:cubicBezTo>
                        <a:pt x="-2084" y="257"/>
                        <a:pt x="-1988" y="12258"/>
                        <a:pt x="6108" y="12735"/>
                      </a:cubicBezTo>
                      <a:cubicBezTo>
                        <a:pt x="12775" y="13116"/>
                        <a:pt x="19062" y="14354"/>
                        <a:pt x="25348" y="16449"/>
                      </a:cubicBezTo>
                      <a:cubicBezTo>
                        <a:pt x="30778" y="18259"/>
                        <a:pt x="36588" y="21117"/>
                        <a:pt x="42398" y="19116"/>
                      </a:cubicBezTo>
                      <a:cubicBezTo>
                        <a:pt x="43636" y="18640"/>
                        <a:pt x="44875" y="17497"/>
                        <a:pt x="44684" y="16068"/>
                      </a:cubicBezTo>
                      <a:cubicBezTo>
                        <a:pt x="43160" y="447"/>
                        <a:pt x="17728" y="-315"/>
                        <a:pt x="6108" y="66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EB068965-9C5E-4BA2-AD2B-501703EE2DB7}"/>
                  </a:ext>
                </a:extLst>
              </p:cNvPr>
              <p:cNvSpPr/>
              <p:nvPr/>
            </p:nvSpPr>
            <p:spPr>
              <a:xfrm>
                <a:off x="7542116" y="-618294"/>
                <a:ext cx="633662" cy="761471"/>
              </a:xfrm>
              <a:custGeom>
                <a:avLst/>
                <a:gdLst>
                  <a:gd name="connsiteX0" fmla="*/ 627362 w 633662"/>
                  <a:gd name="connsiteY0" fmla="*/ 189877 h 761471"/>
                  <a:gd name="connsiteX1" fmla="*/ 517824 w 633662"/>
                  <a:gd name="connsiteY1" fmla="*/ 257028 h 761471"/>
                  <a:gd name="connsiteX2" fmla="*/ 257696 w 633662"/>
                  <a:gd name="connsiteY2" fmla="*/ 361612 h 761471"/>
                  <a:gd name="connsiteX3" fmla="*/ 304655 w 633662"/>
                  <a:gd name="connsiteY3" fmla="*/ 726039 h 761471"/>
                  <a:gd name="connsiteX4" fmla="*/ 175877 w 633662"/>
                  <a:gd name="connsiteY4" fmla="*/ 761472 h 761471"/>
                  <a:gd name="connsiteX5" fmla="*/ 902 w 633662"/>
                  <a:gd name="connsiteY5" fmla="*/ 304843 h 761471"/>
                  <a:gd name="connsiteX6" fmla="*/ 373235 w 633662"/>
                  <a:gd name="connsiteY6" fmla="*/ 50431 h 761471"/>
                  <a:gd name="connsiteX7" fmla="*/ 594024 w 633662"/>
                  <a:gd name="connsiteY7" fmla="*/ 8711 h 761471"/>
                  <a:gd name="connsiteX8" fmla="*/ 627362 w 633662"/>
                  <a:gd name="connsiteY8" fmla="*/ 189877 h 76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3662" h="761471">
                    <a:moveTo>
                      <a:pt x="627362" y="189877"/>
                    </a:moveTo>
                    <a:cubicBezTo>
                      <a:pt x="609264" y="230453"/>
                      <a:pt x="570974" y="257314"/>
                      <a:pt x="517824" y="257028"/>
                    </a:cubicBezTo>
                    <a:cubicBezTo>
                      <a:pt x="408572" y="256266"/>
                      <a:pt x="281604" y="335038"/>
                      <a:pt x="257696" y="361612"/>
                    </a:cubicBezTo>
                    <a:cubicBezTo>
                      <a:pt x="223025" y="400093"/>
                      <a:pt x="304655" y="726039"/>
                      <a:pt x="304655" y="726039"/>
                    </a:cubicBezTo>
                    <a:lnTo>
                      <a:pt x="175877" y="761472"/>
                    </a:lnTo>
                    <a:cubicBezTo>
                      <a:pt x="175877" y="761472"/>
                      <a:pt x="23000" y="443337"/>
                      <a:pt x="902" y="304843"/>
                    </a:cubicBezTo>
                    <a:cubicBezTo>
                      <a:pt x="-21291" y="166255"/>
                      <a:pt x="373235" y="50431"/>
                      <a:pt x="373235" y="50431"/>
                    </a:cubicBezTo>
                    <a:cubicBezTo>
                      <a:pt x="373235" y="50431"/>
                      <a:pt x="528111" y="-25103"/>
                      <a:pt x="594024" y="8711"/>
                    </a:cubicBezTo>
                    <a:cubicBezTo>
                      <a:pt x="621837" y="22999"/>
                      <a:pt x="645364" y="149300"/>
                      <a:pt x="627362" y="189877"/>
                    </a:cubicBezTo>
                    <a:close/>
                  </a:path>
                </a:pathLst>
              </a:custGeom>
              <a:solidFill>
                <a:srgbClr val="8D59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78" name="图形 669">
              <a:extLst>
                <a:ext uri="{FF2B5EF4-FFF2-40B4-BE49-F238E27FC236}">
                  <a16:creationId xmlns:a16="http://schemas.microsoft.com/office/drawing/2014/main" id="{5B4B764F-D6E2-4DA1-BFE7-7531A1177940}"/>
                </a:ext>
              </a:extLst>
            </p:cNvPr>
            <p:cNvGrpSpPr/>
            <p:nvPr/>
          </p:nvGrpSpPr>
          <p:grpSpPr>
            <a:xfrm>
              <a:off x="6750672" y="-755109"/>
              <a:ext cx="2094504" cy="1360085"/>
              <a:chOff x="6750672" y="-755109"/>
              <a:chExt cx="2094504" cy="1360085"/>
            </a:xfrm>
          </p:grpSpPr>
          <p:grpSp>
            <p:nvGrpSpPr>
              <p:cNvPr id="679" name="图形 669">
                <a:extLst>
                  <a:ext uri="{FF2B5EF4-FFF2-40B4-BE49-F238E27FC236}">
                    <a16:creationId xmlns:a16="http://schemas.microsoft.com/office/drawing/2014/main" id="{57FE8615-3707-4361-8825-B7B63A626180}"/>
                  </a:ext>
                </a:extLst>
              </p:cNvPr>
              <p:cNvGrpSpPr/>
              <p:nvPr/>
            </p:nvGrpSpPr>
            <p:grpSpPr>
              <a:xfrm>
                <a:off x="7673701" y="201239"/>
                <a:ext cx="217762" cy="188121"/>
                <a:chOff x="7673701" y="201239"/>
                <a:chExt cx="217762" cy="188121"/>
              </a:xfrm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316508D4-0EE4-4F3A-9824-81BB7A7F261E}"/>
                    </a:ext>
                  </a:extLst>
                </p:cNvPr>
                <p:cNvSpPr/>
                <p:nvPr/>
              </p:nvSpPr>
              <p:spPr>
                <a:xfrm>
                  <a:off x="7731896" y="201239"/>
                  <a:ext cx="159567" cy="162993"/>
                </a:xfrm>
                <a:custGeom>
                  <a:avLst/>
                  <a:gdLst>
                    <a:gd name="connsiteX0" fmla="*/ 158499 w 159567"/>
                    <a:gd name="connsiteY0" fmla="*/ 8613 h 162993"/>
                    <a:gd name="connsiteX1" fmla="*/ 151831 w 159567"/>
                    <a:gd name="connsiteY1" fmla="*/ 612 h 162993"/>
                    <a:gd name="connsiteX2" fmla="*/ 69535 w 159567"/>
                    <a:gd name="connsiteY2" fmla="*/ 74622 h 162993"/>
                    <a:gd name="connsiteX3" fmla="*/ 98 w 159567"/>
                    <a:gd name="connsiteY3" fmla="*/ 155679 h 162993"/>
                    <a:gd name="connsiteX4" fmla="*/ 9623 w 159567"/>
                    <a:gd name="connsiteY4" fmla="*/ 162442 h 162993"/>
                    <a:gd name="connsiteX5" fmla="*/ 96872 w 159567"/>
                    <a:gd name="connsiteY5" fmla="*/ 85957 h 162993"/>
                    <a:gd name="connsiteX6" fmla="*/ 158499 w 159567"/>
                    <a:gd name="connsiteY6" fmla="*/ 8613 h 1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9567" h="162993">
                      <a:moveTo>
                        <a:pt x="158499" y="8613"/>
                      </a:moveTo>
                      <a:cubicBezTo>
                        <a:pt x="161928" y="4613"/>
                        <a:pt x="156403" y="-2055"/>
                        <a:pt x="151831" y="612"/>
                      </a:cubicBezTo>
                      <a:cubicBezTo>
                        <a:pt x="119637" y="19282"/>
                        <a:pt x="97729" y="50619"/>
                        <a:pt x="69535" y="74622"/>
                      </a:cubicBezTo>
                      <a:cubicBezTo>
                        <a:pt x="42770" y="97386"/>
                        <a:pt x="6766" y="119294"/>
                        <a:pt x="98" y="155679"/>
                      </a:cubicBezTo>
                      <a:cubicBezTo>
                        <a:pt x="-854" y="160728"/>
                        <a:pt x="5337" y="164442"/>
                        <a:pt x="9623" y="162442"/>
                      </a:cubicBezTo>
                      <a:cubicBezTo>
                        <a:pt x="42389" y="146726"/>
                        <a:pt x="69631" y="110340"/>
                        <a:pt x="96872" y="85957"/>
                      </a:cubicBezTo>
                      <a:cubicBezTo>
                        <a:pt x="122685" y="62811"/>
                        <a:pt x="136210" y="34236"/>
                        <a:pt x="158499" y="861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03424D4-7494-457D-B39E-FE13F04A587A}"/>
                    </a:ext>
                  </a:extLst>
                </p:cNvPr>
                <p:cNvSpPr/>
                <p:nvPr/>
              </p:nvSpPr>
              <p:spPr>
                <a:xfrm>
                  <a:off x="7673701" y="307289"/>
                  <a:ext cx="147799" cy="82071"/>
                </a:xfrm>
                <a:custGeom>
                  <a:avLst/>
                  <a:gdLst>
                    <a:gd name="connsiteX0" fmla="*/ 119634 w 147799"/>
                    <a:gd name="connsiteY0" fmla="*/ 1243 h 82071"/>
                    <a:gd name="connsiteX1" fmla="*/ 18860 w 147799"/>
                    <a:gd name="connsiteY1" fmla="*/ 39724 h 82071"/>
                    <a:gd name="connsiteX2" fmla="*/ 16098 w 147799"/>
                    <a:gd name="connsiteY2" fmla="*/ 39819 h 82071"/>
                    <a:gd name="connsiteX3" fmla="*/ 2286 w 147799"/>
                    <a:gd name="connsiteY3" fmla="*/ 66584 h 82071"/>
                    <a:gd name="connsiteX4" fmla="*/ 70104 w 147799"/>
                    <a:gd name="connsiteY4" fmla="*/ 74680 h 82071"/>
                    <a:gd name="connsiteX5" fmla="*/ 142494 w 147799"/>
                    <a:gd name="connsiteY5" fmla="*/ 36580 h 82071"/>
                    <a:gd name="connsiteX6" fmla="*/ 119634 w 147799"/>
                    <a:gd name="connsiteY6" fmla="*/ 1243 h 82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799" h="82071">
                      <a:moveTo>
                        <a:pt x="119634" y="1243"/>
                      </a:moveTo>
                      <a:cubicBezTo>
                        <a:pt x="86773" y="12958"/>
                        <a:pt x="49245" y="21912"/>
                        <a:pt x="18860" y="39724"/>
                      </a:cubicBezTo>
                      <a:cubicBezTo>
                        <a:pt x="17907" y="39724"/>
                        <a:pt x="16955" y="39819"/>
                        <a:pt x="16098" y="39819"/>
                      </a:cubicBezTo>
                      <a:cubicBezTo>
                        <a:pt x="1715" y="39533"/>
                        <a:pt x="-3429" y="55916"/>
                        <a:pt x="2286" y="66584"/>
                      </a:cubicBezTo>
                      <a:cubicBezTo>
                        <a:pt x="15240" y="90778"/>
                        <a:pt x="49911" y="80967"/>
                        <a:pt x="70104" y="74680"/>
                      </a:cubicBezTo>
                      <a:cubicBezTo>
                        <a:pt x="94298" y="67156"/>
                        <a:pt x="125159" y="56011"/>
                        <a:pt x="142494" y="36580"/>
                      </a:cubicBezTo>
                      <a:cubicBezTo>
                        <a:pt x="156591" y="20769"/>
                        <a:pt x="140399" y="-6092"/>
                        <a:pt x="119634" y="124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72459D8B-8425-47B7-BA60-4B05E6B09093}"/>
                  </a:ext>
                </a:extLst>
              </p:cNvPr>
              <p:cNvSpPr/>
              <p:nvPr/>
            </p:nvSpPr>
            <p:spPr>
              <a:xfrm>
                <a:off x="8431764" y="208369"/>
                <a:ext cx="101139" cy="101421"/>
              </a:xfrm>
              <a:custGeom>
                <a:avLst/>
                <a:gdLst>
                  <a:gd name="connsiteX0" fmla="*/ 95663 w 101139"/>
                  <a:gd name="connsiteY0" fmla="*/ 42155 h 101421"/>
                  <a:gd name="connsiteX1" fmla="*/ 95568 w 101139"/>
                  <a:gd name="connsiteY1" fmla="*/ 41964 h 101421"/>
                  <a:gd name="connsiteX2" fmla="*/ 74517 w 101139"/>
                  <a:gd name="connsiteY2" fmla="*/ 7293 h 101421"/>
                  <a:gd name="connsiteX3" fmla="*/ 13557 w 101139"/>
                  <a:gd name="connsiteY3" fmla="*/ 14532 h 101421"/>
                  <a:gd name="connsiteX4" fmla="*/ 15939 w 101139"/>
                  <a:gd name="connsiteY4" fmla="*/ 83874 h 101421"/>
                  <a:gd name="connsiteX5" fmla="*/ 88424 w 101139"/>
                  <a:gd name="connsiteY5" fmla="*/ 90637 h 101421"/>
                  <a:gd name="connsiteX6" fmla="*/ 95663 w 101139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9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139" y="28534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424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83" name="图形 669">
                <a:extLst>
                  <a:ext uri="{FF2B5EF4-FFF2-40B4-BE49-F238E27FC236}">
                    <a16:creationId xmlns:a16="http://schemas.microsoft.com/office/drawing/2014/main" id="{3DEA2594-8B7D-402D-B7E0-D99DFF7441ED}"/>
                  </a:ext>
                </a:extLst>
              </p:cNvPr>
              <p:cNvGrpSpPr/>
              <p:nvPr/>
            </p:nvGrpSpPr>
            <p:grpSpPr>
              <a:xfrm>
                <a:off x="8119509" y="-97709"/>
                <a:ext cx="725666" cy="702590"/>
                <a:chOff x="8119509" y="-97709"/>
                <a:chExt cx="725666" cy="702590"/>
              </a:xfrm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D7E64AF3-09AB-4D93-BF04-0CDFB0ED57C4}"/>
                    </a:ext>
                  </a:extLst>
                </p:cNvPr>
                <p:cNvSpPr/>
                <p:nvPr/>
              </p:nvSpPr>
              <p:spPr>
                <a:xfrm>
                  <a:off x="8119509" y="-97709"/>
                  <a:ext cx="725666" cy="702590"/>
                </a:xfrm>
                <a:custGeom>
                  <a:avLst/>
                  <a:gdLst>
                    <a:gd name="connsiteX0" fmla="*/ 633279 w 725666"/>
                    <a:gd name="connsiteY0" fmla="*/ 126968 h 702590"/>
                    <a:gd name="connsiteX1" fmla="*/ 526694 w 725666"/>
                    <a:gd name="connsiteY1" fmla="*/ 41338 h 702590"/>
                    <a:gd name="connsiteX2" fmla="*/ 370389 w 725666"/>
                    <a:gd name="connsiteY2" fmla="*/ 0 h 702590"/>
                    <a:gd name="connsiteX3" fmla="*/ 101689 w 725666"/>
                    <a:gd name="connsiteY3" fmla="*/ 94583 h 702590"/>
                    <a:gd name="connsiteX4" fmla="*/ 1105 w 725666"/>
                    <a:gd name="connsiteY4" fmla="*/ 349282 h 702590"/>
                    <a:gd name="connsiteX5" fmla="*/ 146266 w 725666"/>
                    <a:gd name="connsiteY5" fmla="*/ 661226 h 702590"/>
                    <a:gd name="connsiteX6" fmla="*/ 564032 w 725666"/>
                    <a:gd name="connsiteY6" fmla="*/ 633508 h 702590"/>
                    <a:gd name="connsiteX7" fmla="*/ 722814 w 725666"/>
                    <a:gd name="connsiteY7" fmla="*/ 420052 h 702590"/>
                    <a:gd name="connsiteX8" fmla="*/ 633279 w 725666"/>
                    <a:gd name="connsiteY8" fmla="*/ 126968 h 702590"/>
                    <a:gd name="connsiteX9" fmla="*/ 575177 w 725666"/>
                    <a:gd name="connsiteY9" fmla="*/ 540925 h 702590"/>
                    <a:gd name="connsiteX10" fmla="*/ 75209 w 725666"/>
                    <a:gd name="connsiteY10" fmla="*/ 486251 h 702590"/>
                    <a:gd name="connsiteX11" fmla="*/ 82925 w 725666"/>
                    <a:gd name="connsiteY11" fmla="*/ 236696 h 702590"/>
                    <a:gd name="connsiteX12" fmla="*/ 372866 w 725666"/>
                    <a:gd name="connsiteY12" fmla="*/ 69056 h 702590"/>
                    <a:gd name="connsiteX13" fmla="*/ 644900 w 725666"/>
                    <a:gd name="connsiteY13" fmla="*/ 311944 h 702590"/>
                    <a:gd name="connsiteX14" fmla="*/ 575177 w 725666"/>
                    <a:gd name="connsiteY14" fmla="*/ 540925 h 702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25666" h="702590">
                      <a:moveTo>
                        <a:pt x="633279" y="126968"/>
                      </a:moveTo>
                      <a:cubicBezTo>
                        <a:pt x="604418" y="90106"/>
                        <a:pt x="570033" y="59912"/>
                        <a:pt x="526694" y="41338"/>
                      </a:cubicBezTo>
                      <a:cubicBezTo>
                        <a:pt x="476498" y="19812"/>
                        <a:pt x="429063" y="0"/>
                        <a:pt x="370389" y="0"/>
                      </a:cubicBezTo>
                      <a:cubicBezTo>
                        <a:pt x="271520" y="0"/>
                        <a:pt x="176079" y="27527"/>
                        <a:pt x="101689" y="94583"/>
                      </a:cubicBezTo>
                      <a:cubicBezTo>
                        <a:pt x="30251" y="159067"/>
                        <a:pt x="8915" y="257270"/>
                        <a:pt x="1105" y="349282"/>
                      </a:cubicBezTo>
                      <a:cubicBezTo>
                        <a:pt x="-8706" y="464725"/>
                        <a:pt x="47396" y="599408"/>
                        <a:pt x="146266" y="661226"/>
                      </a:cubicBezTo>
                      <a:cubicBezTo>
                        <a:pt x="268376" y="737711"/>
                        <a:pt x="443827" y="696087"/>
                        <a:pt x="564032" y="633508"/>
                      </a:cubicBezTo>
                      <a:cubicBezTo>
                        <a:pt x="645566" y="591122"/>
                        <a:pt x="709193" y="511874"/>
                        <a:pt x="722814" y="420052"/>
                      </a:cubicBezTo>
                      <a:cubicBezTo>
                        <a:pt x="737483" y="321278"/>
                        <a:pt x="693763" y="204121"/>
                        <a:pt x="633279" y="126968"/>
                      </a:cubicBezTo>
                      <a:close/>
                      <a:moveTo>
                        <a:pt x="575177" y="540925"/>
                      </a:moveTo>
                      <a:cubicBezTo>
                        <a:pt x="437731" y="662559"/>
                        <a:pt x="153600" y="687896"/>
                        <a:pt x="75209" y="486251"/>
                      </a:cubicBezTo>
                      <a:cubicBezTo>
                        <a:pt x="44920" y="408242"/>
                        <a:pt x="59969" y="314420"/>
                        <a:pt x="82925" y="236696"/>
                      </a:cubicBezTo>
                      <a:cubicBezTo>
                        <a:pt x="120263" y="110109"/>
                        <a:pt x="254279" y="63532"/>
                        <a:pt x="372866" y="69056"/>
                      </a:cubicBezTo>
                      <a:cubicBezTo>
                        <a:pt x="521456" y="75914"/>
                        <a:pt x="607371" y="172688"/>
                        <a:pt x="644900" y="311944"/>
                      </a:cubicBezTo>
                      <a:cubicBezTo>
                        <a:pt x="668522" y="399955"/>
                        <a:pt x="642804" y="481108"/>
                        <a:pt x="575177" y="540925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DCA9130-BC91-49AC-AD11-AE2F36F290AE}"/>
                    </a:ext>
                  </a:extLst>
                </p:cNvPr>
                <p:cNvSpPr/>
                <p:nvPr/>
              </p:nvSpPr>
              <p:spPr>
                <a:xfrm>
                  <a:off x="8641424" y="198233"/>
                  <a:ext cx="38985" cy="118202"/>
                </a:xfrm>
                <a:custGeom>
                  <a:avLst/>
                  <a:gdLst>
                    <a:gd name="connsiteX0" fmla="*/ 37736 w 38985"/>
                    <a:gd name="connsiteY0" fmla="*/ 62959 h 118202"/>
                    <a:gd name="connsiteX1" fmla="*/ 7827 w 38985"/>
                    <a:gd name="connsiteY1" fmla="*/ 1332 h 118202"/>
                    <a:gd name="connsiteX2" fmla="*/ 588 w 38985"/>
                    <a:gd name="connsiteY2" fmla="*/ 6952 h 118202"/>
                    <a:gd name="connsiteX3" fmla="*/ 18972 w 38985"/>
                    <a:gd name="connsiteY3" fmla="*/ 65531 h 118202"/>
                    <a:gd name="connsiteX4" fmla="*/ 17162 w 38985"/>
                    <a:gd name="connsiteY4" fmla="*/ 115251 h 118202"/>
                    <a:gd name="connsiteX5" fmla="*/ 23067 w 38985"/>
                    <a:gd name="connsiteY5" fmla="*/ 117632 h 118202"/>
                    <a:gd name="connsiteX6" fmla="*/ 37736 w 38985"/>
                    <a:gd name="connsiteY6" fmla="*/ 62959 h 11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85" h="118202">
                      <a:moveTo>
                        <a:pt x="37736" y="62959"/>
                      </a:moveTo>
                      <a:cubicBezTo>
                        <a:pt x="33926" y="38765"/>
                        <a:pt x="25353" y="18477"/>
                        <a:pt x="7827" y="1332"/>
                      </a:cubicBezTo>
                      <a:cubicBezTo>
                        <a:pt x="4017" y="-2383"/>
                        <a:pt x="-1888" y="2380"/>
                        <a:pt x="588" y="6952"/>
                      </a:cubicBezTo>
                      <a:cubicBezTo>
                        <a:pt x="10399" y="25145"/>
                        <a:pt x="17352" y="44861"/>
                        <a:pt x="18972" y="65531"/>
                      </a:cubicBezTo>
                      <a:cubicBezTo>
                        <a:pt x="20210" y="82295"/>
                        <a:pt x="12971" y="98963"/>
                        <a:pt x="17162" y="115251"/>
                      </a:cubicBezTo>
                      <a:cubicBezTo>
                        <a:pt x="17733" y="117632"/>
                        <a:pt x="20972" y="119061"/>
                        <a:pt x="23067" y="117632"/>
                      </a:cubicBezTo>
                      <a:cubicBezTo>
                        <a:pt x="39641" y="106488"/>
                        <a:pt x="40593" y="81247"/>
                        <a:pt x="37736" y="6295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F525D140-EBAE-4619-9DE6-8D6E7CFC8950}"/>
                    </a:ext>
                  </a:extLst>
                </p:cNvPr>
                <p:cNvSpPr/>
                <p:nvPr/>
              </p:nvSpPr>
              <p:spPr>
                <a:xfrm>
                  <a:off x="8698989" y="201697"/>
                  <a:ext cx="32858" cy="90261"/>
                </a:xfrm>
                <a:custGeom>
                  <a:avLst/>
                  <a:gdLst>
                    <a:gd name="connsiteX0" fmla="*/ 12080 w 32858"/>
                    <a:gd name="connsiteY0" fmla="*/ 1678 h 90261"/>
                    <a:gd name="connsiteX1" fmla="*/ 1222 w 32858"/>
                    <a:gd name="connsiteY1" fmla="*/ 10060 h 90261"/>
                    <a:gd name="connsiteX2" fmla="*/ 11509 w 32858"/>
                    <a:gd name="connsiteY2" fmla="*/ 85117 h 90261"/>
                    <a:gd name="connsiteX3" fmla="*/ 23129 w 32858"/>
                    <a:gd name="connsiteY3" fmla="*/ 88165 h 90261"/>
                    <a:gd name="connsiteX4" fmla="*/ 12080 w 32858"/>
                    <a:gd name="connsiteY4" fmla="*/ 1678 h 9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58" h="90261">
                      <a:moveTo>
                        <a:pt x="12080" y="1678"/>
                      </a:moveTo>
                      <a:cubicBezTo>
                        <a:pt x="6365" y="-3085"/>
                        <a:pt x="-3446" y="3107"/>
                        <a:pt x="1222" y="10060"/>
                      </a:cubicBezTo>
                      <a:cubicBezTo>
                        <a:pt x="16843" y="33586"/>
                        <a:pt x="5984" y="59971"/>
                        <a:pt x="11509" y="85117"/>
                      </a:cubicBezTo>
                      <a:cubicBezTo>
                        <a:pt x="12556" y="89879"/>
                        <a:pt x="19891" y="92261"/>
                        <a:pt x="23129" y="88165"/>
                      </a:cubicBezTo>
                      <a:cubicBezTo>
                        <a:pt x="40465" y="65876"/>
                        <a:pt x="33321" y="19394"/>
                        <a:pt x="12080" y="167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4A8F98F6-5073-41D2-843F-4C4C1A2CB204}"/>
                    </a:ext>
                  </a:extLst>
                </p:cNvPr>
                <p:cNvSpPr/>
                <p:nvPr/>
              </p:nvSpPr>
              <p:spPr>
                <a:xfrm>
                  <a:off x="8319321" y="407536"/>
                  <a:ext cx="84521" cy="73818"/>
                </a:xfrm>
                <a:custGeom>
                  <a:avLst/>
                  <a:gdLst>
                    <a:gd name="connsiteX0" fmla="*/ 83328 w 84521"/>
                    <a:gd name="connsiteY0" fmla="*/ 65873 h 73818"/>
                    <a:gd name="connsiteX1" fmla="*/ 17606 w 84521"/>
                    <a:gd name="connsiteY1" fmla="*/ 6437 h 73818"/>
                    <a:gd name="connsiteX2" fmla="*/ 175 w 84521"/>
                    <a:gd name="connsiteY2" fmla="*/ 11295 h 73818"/>
                    <a:gd name="connsiteX3" fmla="*/ 80090 w 84521"/>
                    <a:gd name="connsiteY3" fmla="*/ 73779 h 73818"/>
                    <a:gd name="connsiteX4" fmla="*/ 83328 w 84521"/>
                    <a:gd name="connsiteY4" fmla="*/ 65873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521" h="73818">
                      <a:moveTo>
                        <a:pt x="83328" y="65873"/>
                      </a:moveTo>
                      <a:cubicBezTo>
                        <a:pt x="63993" y="45776"/>
                        <a:pt x="26940" y="34727"/>
                        <a:pt x="17606" y="6437"/>
                      </a:cubicBezTo>
                      <a:cubicBezTo>
                        <a:pt x="13891" y="-4802"/>
                        <a:pt x="-1825" y="-135"/>
                        <a:pt x="175" y="11295"/>
                      </a:cubicBezTo>
                      <a:cubicBezTo>
                        <a:pt x="6081" y="45299"/>
                        <a:pt x="48562" y="69779"/>
                        <a:pt x="80090" y="73779"/>
                      </a:cubicBezTo>
                      <a:cubicBezTo>
                        <a:pt x="84281" y="74351"/>
                        <a:pt x="85805" y="68540"/>
                        <a:pt x="83328" y="6587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8AD79703-D452-45B7-82E6-65AF2F0FE451}"/>
                    </a:ext>
                  </a:extLst>
                </p:cNvPr>
                <p:cNvSpPr/>
                <p:nvPr/>
              </p:nvSpPr>
              <p:spPr>
                <a:xfrm>
                  <a:off x="8397500" y="31128"/>
                  <a:ext cx="87100" cy="25810"/>
                </a:xfrm>
                <a:custGeom>
                  <a:avLst/>
                  <a:gdLst>
                    <a:gd name="connsiteX0" fmla="*/ 86207 w 87100"/>
                    <a:gd name="connsiteY0" fmla="*/ 10608 h 25810"/>
                    <a:gd name="connsiteX1" fmla="*/ 5340 w 87100"/>
                    <a:gd name="connsiteY1" fmla="*/ 11084 h 25810"/>
                    <a:gd name="connsiteX2" fmla="*/ 9341 w 87100"/>
                    <a:gd name="connsiteY2" fmla="*/ 25562 h 25810"/>
                    <a:gd name="connsiteX3" fmla="*/ 84017 w 87100"/>
                    <a:gd name="connsiteY3" fmla="*/ 15942 h 25810"/>
                    <a:gd name="connsiteX4" fmla="*/ 86207 w 87100"/>
                    <a:gd name="connsiteY4" fmla="*/ 10608 h 25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100" h="25810">
                      <a:moveTo>
                        <a:pt x="86207" y="10608"/>
                      </a:moveTo>
                      <a:cubicBezTo>
                        <a:pt x="66491" y="-10156"/>
                        <a:pt x="28200" y="4893"/>
                        <a:pt x="5340" y="11084"/>
                      </a:cubicBezTo>
                      <a:cubicBezTo>
                        <a:pt x="-3994" y="13656"/>
                        <a:pt x="-89" y="27848"/>
                        <a:pt x="9341" y="25562"/>
                      </a:cubicBezTo>
                      <a:cubicBezTo>
                        <a:pt x="34772" y="19371"/>
                        <a:pt x="57918" y="15847"/>
                        <a:pt x="84017" y="15942"/>
                      </a:cubicBezTo>
                      <a:cubicBezTo>
                        <a:pt x="86779" y="15847"/>
                        <a:pt x="88112" y="12513"/>
                        <a:pt x="86207" y="1060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0CA69587-F764-4ABD-BAD3-3A17458ECB5A}"/>
                    </a:ext>
                  </a:extLst>
                </p:cNvPr>
                <p:cNvSpPr/>
                <p:nvPr/>
              </p:nvSpPr>
              <p:spPr>
                <a:xfrm>
                  <a:off x="8381385" y="395582"/>
                  <a:ext cx="81881" cy="53834"/>
                </a:xfrm>
                <a:custGeom>
                  <a:avLst/>
                  <a:gdLst>
                    <a:gd name="connsiteX0" fmla="*/ 80129 w 81881"/>
                    <a:gd name="connsiteY0" fmla="*/ 45061 h 53834"/>
                    <a:gd name="connsiteX1" fmla="*/ 41172 w 81881"/>
                    <a:gd name="connsiteY1" fmla="*/ 30107 h 53834"/>
                    <a:gd name="connsiteX2" fmla="*/ 11359 w 81881"/>
                    <a:gd name="connsiteY2" fmla="*/ 5628 h 53834"/>
                    <a:gd name="connsiteX3" fmla="*/ 3929 w 81881"/>
                    <a:gd name="connsiteY3" fmla="*/ 1341 h 53834"/>
                    <a:gd name="connsiteX4" fmla="*/ 80129 w 81881"/>
                    <a:gd name="connsiteY4" fmla="*/ 51443 h 53834"/>
                    <a:gd name="connsiteX5" fmla="*/ 80129 w 81881"/>
                    <a:gd name="connsiteY5" fmla="*/ 45061 h 53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881" h="53834">
                      <a:moveTo>
                        <a:pt x="80129" y="45061"/>
                      </a:moveTo>
                      <a:cubicBezTo>
                        <a:pt x="69652" y="37060"/>
                        <a:pt x="53173" y="35536"/>
                        <a:pt x="41172" y="30107"/>
                      </a:cubicBezTo>
                      <a:cubicBezTo>
                        <a:pt x="34219" y="26964"/>
                        <a:pt x="9168" y="16296"/>
                        <a:pt x="11359" y="5628"/>
                      </a:cubicBezTo>
                      <a:cubicBezTo>
                        <a:pt x="12216" y="1437"/>
                        <a:pt x="7263" y="-1992"/>
                        <a:pt x="3929" y="1341"/>
                      </a:cubicBezTo>
                      <a:cubicBezTo>
                        <a:pt x="-18455" y="24011"/>
                        <a:pt x="61270" y="64016"/>
                        <a:pt x="80129" y="51443"/>
                      </a:cubicBezTo>
                      <a:cubicBezTo>
                        <a:pt x="82606" y="49728"/>
                        <a:pt x="82320" y="46776"/>
                        <a:pt x="80129" y="4506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83E2D713-131D-4A1D-B2ED-990538FEC6DD}"/>
                  </a:ext>
                </a:extLst>
              </p:cNvPr>
              <p:cNvSpPr/>
              <p:nvPr/>
            </p:nvSpPr>
            <p:spPr>
              <a:xfrm>
                <a:off x="6750672" y="-86723"/>
                <a:ext cx="725666" cy="691699"/>
              </a:xfrm>
              <a:custGeom>
                <a:avLst/>
                <a:gdLst>
                  <a:gd name="connsiteX0" fmla="*/ 633279 w 725666"/>
                  <a:gd name="connsiteY0" fmla="*/ 115983 h 691699"/>
                  <a:gd name="connsiteX1" fmla="*/ 526694 w 725666"/>
                  <a:gd name="connsiteY1" fmla="*/ 30353 h 691699"/>
                  <a:gd name="connsiteX2" fmla="*/ 359245 w 725666"/>
                  <a:gd name="connsiteY2" fmla="*/ 2349 h 691699"/>
                  <a:gd name="connsiteX3" fmla="*/ 101689 w 725666"/>
                  <a:gd name="connsiteY3" fmla="*/ 83693 h 691699"/>
                  <a:gd name="connsiteX4" fmla="*/ 1105 w 725666"/>
                  <a:gd name="connsiteY4" fmla="*/ 338391 h 691699"/>
                  <a:gd name="connsiteX5" fmla="*/ 146266 w 725666"/>
                  <a:gd name="connsiteY5" fmla="*/ 650335 h 691699"/>
                  <a:gd name="connsiteX6" fmla="*/ 564032 w 725666"/>
                  <a:gd name="connsiteY6" fmla="*/ 622618 h 691699"/>
                  <a:gd name="connsiteX7" fmla="*/ 722814 w 725666"/>
                  <a:gd name="connsiteY7" fmla="*/ 409162 h 691699"/>
                  <a:gd name="connsiteX8" fmla="*/ 633279 w 725666"/>
                  <a:gd name="connsiteY8" fmla="*/ 115983 h 691699"/>
                  <a:gd name="connsiteX9" fmla="*/ 575177 w 725666"/>
                  <a:gd name="connsiteY9" fmla="*/ 529939 h 691699"/>
                  <a:gd name="connsiteX10" fmla="*/ 75209 w 725666"/>
                  <a:gd name="connsiteY10" fmla="*/ 475266 h 691699"/>
                  <a:gd name="connsiteX11" fmla="*/ 82925 w 725666"/>
                  <a:gd name="connsiteY11" fmla="*/ 225711 h 691699"/>
                  <a:gd name="connsiteX12" fmla="*/ 372866 w 725666"/>
                  <a:gd name="connsiteY12" fmla="*/ 58071 h 691699"/>
                  <a:gd name="connsiteX13" fmla="*/ 644900 w 725666"/>
                  <a:gd name="connsiteY13" fmla="*/ 300958 h 691699"/>
                  <a:gd name="connsiteX14" fmla="*/ 575177 w 725666"/>
                  <a:gd name="connsiteY14" fmla="*/ 529939 h 69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5666" h="691699">
                    <a:moveTo>
                      <a:pt x="633279" y="115983"/>
                    </a:moveTo>
                    <a:cubicBezTo>
                      <a:pt x="604418" y="79121"/>
                      <a:pt x="570033" y="48927"/>
                      <a:pt x="526694" y="30353"/>
                    </a:cubicBezTo>
                    <a:cubicBezTo>
                      <a:pt x="476498" y="8826"/>
                      <a:pt x="413156" y="8160"/>
                      <a:pt x="359245" y="2349"/>
                    </a:cubicBezTo>
                    <a:cubicBezTo>
                      <a:pt x="260947" y="-8223"/>
                      <a:pt x="175984" y="16542"/>
                      <a:pt x="101689" y="83693"/>
                    </a:cubicBezTo>
                    <a:cubicBezTo>
                      <a:pt x="30251" y="148177"/>
                      <a:pt x="8915" y="246380"/>
                      <a:pt x="1105" y="338391"/>
                    </a:cubicBezTo>
                    <a:cubicBezTo>
                      <a:pt x="-8706" y="453834"/>
                      <a:pt x="47396" y="588518"/>
                      <a:pt x="146266" y="650335"/>
                    </a:cubicBezTo>
                    <a:cubicBezTo>
                      <a:pt x="268376" y="726821"/>
                      <a:pt x="443922" y="685197"/>
                      <a:pt x="564032" y="622618"/>
                    </a:cubicBezTo>
                    <a:cubicBezTo>
                      <a:pt x="645566" y="580231"/>
                      <a:pt x="709193" y="500983"/>
                      <a:pt x="722814" y="409162"/>
                    </a:cubicBezTo>
                    <a:cubicBezTo>
                      <a:pt x="737483" y="310293"/>
                      <a:pt x="693763" y="193135"/>
                      <a:pt x="633279" y="115983"/>
                    </a:cubicBezTo>
                    <a:close/>
                    <a:moveTo>
                      <a:pt x="575177" y="529939"/>
                    </a:moveTo>
                    <a:cubicBezTo>
                      <a:pt x="437636" y="651573"/>
                      <a:pt x="153600" y="676910"/>
                      <a:pt x="75209" y="475266"/>
                    </a:cubicBezTo>
                    <a:cubicBezTo>
                      <a:pt x="44920" y="397256"/>
                      <a:pt x="59969" y="303435"/>
                      <a:pt x="82925" y="225711"/>
                    </a:cubicBezTo>
                    <a:cubicBezTo>
                      <a:pt x="120263" y="99123"/>
                      <a:pt x="254279" y="52546"/>
                      <a:pt x="372866" y="58071"/>
                    </a:cubicBezTo>
                    <a:cubicBezTo>
                      <a:pt x="521551" y="64929"/>
                      <a:pt x="607371" y="161703"/>
                      <a:pt x="644900" y="300958"/>
                    </a:cubicBezTo>
                    <a:cubicBezTo>
                      <a:pt x="668426" y="388969"/>
                      <a:pt x="642709" y="470122"/>
                      <a:pt x="575177" y="52993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9B64949B-7D2F-4B14-AA73-E22291165A7B}"/>
                  </a:ext>
                </a:extLst>
              </p:cNvPr>
              <p:cNvSpPr/>
              <p:nvPr/>
            </p:nvSpPr>
            <p:spPr>
              <a:xfrm>
                <a:off x="7062926" y="208369"/>
                <a:ext cx="101133" cy="101421"/>
              </a:xfrm>
              <a:custGeom>
                <a:avLst/>
                <a:gdLst>
                  <a:gd name="connsiteX0" fmla="*/ 95663 w 101133"/>
                  <a:gd name="connsiteY0" fmla="*/ 42155 h 101421"/>
                  <a:gd name="connsiteX1" fmla="*/ 95568 w 101133"/>
                  <a:gd name="connsiteY1" fmla="*/ 41964 h 101421"/>
                  <a:gd name="connsiteX2" fmla="*/ 74517 w 101133"/>
                  <a:gd name="connsiteY2" fmla="*/ 7293 h 101421"/>
                  <a:gd name="connsiteX3" fmla="*/ 13557 w 101133"/>
                  <a:gd name="connsiteY3" fmla="*/ 14532 h 101421"/>
                  <a:gd name="connsiteX4" fmla="*/ 15939 w 101133"/>
                  <a:gd name="connsiteY4" fmla="*/ 83874 h 101421"/>
                  <a:gd name="connsiteX5" fmla="*/ 88329 w 101133"/>
                  <a:gd name="connsiteY5" fmla="*/ 90637 h 101421"/>
                  <a:gd name="connsiteX6" fmla="*/ 95663 w 101133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3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044" y="28439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329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2" name="图形 669">
                <a:extLst>
                  <a:ext uri="{FF2B5EF4-FFF2-40B4-BE49-F238E27FC236}">
                    <a16:creationId xmlns:a16="http://schemas.microsoft.com/office/drawing/2014/main" id="{0EF0BB1A-83C5-4197-8C4D-FEC55EBE8839}"/>
                  </a:ext>
                </a:extLst>
              </p:cNvPr>
              <p:cNvGrpSpPr/>
              <p:nvPr/>
            </p:nvGrpSpPr>
            <p:grpSpPr>
              <a:xfrm>
                <a:off x="7082517" y="-584954"/>
                <a:ext cx="1448321" cy="920297"/>
                <a:chOff x="7082517" y="-584954"/>
                <a:chExt cx="1448321" cy="920297"/>
              </a:xfrm>
            </p:grpSpPr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2DBFA802-25C2-4CC2-8C76-74D77199F6E6}"/>
                    </a:ext>
                  </a:extLst>
                </p:cNvPr>
                <p:cNvSpPr/>
                <p:nvPr/>
              </p:nvSpPr>
              <p:spPr>
                <a:xfrm>
                  <a:off x="7832186" y="139917"/>
                  <a:ext cx="671292" cy="192173"/>
                </a:xfrm>
                <a:custGeom>
                  <a:avLst/>
                  <a:gdLst>
                    <a:gd name="connsiteX0" fmla="*/ 618183 w 671292"/>
                    <a:gd name="connsiteY0" fmla="*/ 84985 h 192173"/>
                    <a:gd name="connsiteX1" fmla="*/ 471213 w 671292"/>
                    <a:gd name="connsiteY1" fmla="*/ 42885 h 192173"/>
                    <a:gd name="connsiteX2" fmla="*/ 348912 w 671292"/>
                    <a:gd name="connsiteY2" fmla="*/ 23168 h 192173"/>
                    <a:gd name="connsiteX3" fmla="*/ 678 w 671292"/>
                    <a:gd name="connsiteY3" fmla="*/ 97082 h 192173"/>
                    <a:gd name="connsiteX4" fmla="*/ 2392 w 671292"/>
                    <a:gd name="connsiteY4" fmla="*/ 110131 h 192173"/>
                    <a:gd name="connsiteX5" fmla="*/ 206132 w 671292"/>
                    <a:gd name="connsiteY5" fmla="*/ 189093 h 192173"/>
                    <a:gd name="connsiteX6" fmla="*/ 659617 w 671292"/>
                    <a:gd name="connsiteY6" fmla="*/ 161185 h 192173"/>
                    <a:gd name="connsiteX7" fmla="*/ 618183 w 671292"/>
                    <a:gd name="connsiteY7" fmla="*/ 84985 h 192173"/>
                    <a:gd name="connsiteX8" fmla="*/ 639900 w 671292"/>
                    <a:gd name="connsiteY8" fmla="*/ 127657 h 192173"/>
                    <a:gd name="connsiteX9" fmla="*/ 213371 w 671292"/>
                    <a:gd name="connsiteY9" fmla="*/ 159090 h 192173"/>
                    <a:gd name="connsiteX10" fmla="*/ 118121 w 671292"/>
                    <a:gd name="connsiteY10" fmla="*/ 152994 h 192173"/>
                    <a:gd name="connsiteX11" fmla="*/ 21918 w 671292"/>
                    <a:gd name="connsiteY11" fmla="*/ 119656 h 192173"/>
                    <a:gd name="connsiteX12" fmla="*/ 31539 w 671292"/>
                    <a:gd name="connsiteY12" fmla="*/ 105654 h 192173"/>
                    <a:gd name="connsiteX13" fmla="*/ 30491 w 671292"/>
                    <a:gd name="connsiteY13" fmla="*/ 103654 h 192173"/>
                    <a:gd name="connsiteX14" fmla="*/ 30586 w 671292"/>
                    <a:gd name="connsiteY14" fmla="*/ 101368 h 192173"/>
                    <a:gd name="connsiteX15" fmla="*/ 71258 w 671292"/>
                    <a:gd name="connsiteY15" fmla="*/ 55077 h 192173"/>
                    <a:gd name="connsiteX16" fmla="*/ 156697 w 671292"/>
                    <a:gd name="connsiteY16" fmla="*/ 36312 h 192173"/>
                    <a:gd name="connsiteX17" fmla="*/ 329100 w 671292"/>
                    <a:gd name="connsiteY17" fmla="*/ 52886 h 192173"/>
                    <a:gd name="connsiteX18" fmla="*/ 493311 w 671292"/>
                    <a:gd name="connsiteY18" fmla="*/ 78032 h 192173"/>
                    <a:gd name="connsiteX19" fmla="*/ 639900 w 671292"/>
                    <a:gd name="connsiteY19" fmla="*/ 127657 h 192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71292" h="192173">
                      <a:moveTo>
                        <a:pt x="618183" y="84985"/>
                      </a:moveTo>
                      <a:cubicBezTo>
                        <a:pt x="581893" y="74031"/>
                        <a:pt x="508836" y="45266"/>
                        <a:pt x="471213" y="42885"/>
                      </a:cubicBezTo>
                      <a:cubicBezTo>
                        <a:pt x="429684" y="40218"/>
                        <a:pt x="389583" y="31359"/>
                        <a:pt x="348912" y="23168"/>
                      </a:cubicBezTo>
                      <a:cubicBezTo>
                        <a:pt x="241851" y="1546"/>
                        <a:pt x="46874" y="-39888"/>
                        <a:pt x="678" y="97082"/>
                      </a:cubicBezTo>
                      <a:cubicBezTo>
                        <a:pt x="-656" y="101178"/>
                        <a:pt x="11" y="106226"/>
                        <a:pt x="2392" y="110131"/>
                      </a:cubicBezTo>
                      <a:cubicBezTo>
                        <a:pt x="11536" y="186712"/>
                        <a:pt x="149553" y="190427"/>
                        <a:pt x="206132" y="189093"/>
                      </a:cubicBezTo>
                      <a:cubicBezTo>
                        <a:pt x="290238" y="187188"/>
                        <a:pt x="621803" y="208239"/>
                        <a:pt x="659617" y="161185"/>
                      </a:cubicBezTo>
                      <a:cubicBezTo>
                        <a:pt x="690383" y="122990"/>
                        <a:pt x="654664" y="95939"/>
                        <a:pt x="618183" y="84985"/>
                      </a:cubicBezTo>
                      <a:close/>
                      <a:moveTo>
                        <a:pt x="639900" y="127657"/>
                      </a:moveTo>
                      <a:cubicBezTo>
                        <a:pt x="630947" y="165852"/>
                        <a:pt x="293571" y="164614"/>
                        <a:pt x="213371" y="159090"/>
                      </a:cubicBezTo>
                      <a:cubicBezTo>
                        <a:pt x="181748" y="156899"/>
                        <a:pt x="149458" y="156994"/>
                        <a:pt x="118121" y="152994"/>
                      </a:cubicBezTo>
                      <a:cubicBezTo>
                        <a:pt x="93642" y="149946"/>
                        <a:pt x="42588" y="142802"/>
                        <a:pt x="21918" y="119656"/>
                      </a:cubicBezTo>
                      <a:cubicBezTo>
                        <a:pt x="28491" y="118418"/>
                        <a:pt x="34110" y="113179"/>
                        <a:pt x="31539" y="105654"/>
                      </a:cubicBezTo>
                      <a:cubicBezTo>
                        <a:pt x="31158" y="104988"/>
                        <a:pt x="30872" y="104321"/>
                        <a:pt x="30491" y="103654"/>
                      </a:cubicBezTo>
                      <a:cubicBezTo>
                        <a:pt x="30586" y="102892"/>
                        <a:pt x="30586" y="102130"/>
                        <a:pt x="30586" y="101368"/>
                      </a:cubicBezTo>
                      <a:cubicBezTo>
                        <a:pt x="40778" y="82318"/>
                        <a:pt x="49731" y="66221"/>
                        <a:pt x="71258" y="55077"/>
                      </a:cubicBezTo>
                      <a:cubicBezTo>
                        <a:pt x="96690" y="41932"/>
                        <a:pt x="128408" y="38598"/>
                        <a:pt x="156697" y="36312"/>
                      </a:cubicBezTo>
                      <a:cubicBezTo>
                        <a:pt x="213942" y="31740"/>
                        <a:pt x="273093" y="42599"/>
                        <a:pt x="329100" y="52886"/>
                      </a:cubicBezTo>
                      <a:cubicBezTo>
                        <a:pt x="384154" y="62982"/>
                        <a:pt x="437304" y="74984"/>
                        <a:pt x="493311" y="78032"/>
                      </a:cubicBezTo>
                      <a:cubicBezTo>
                        <a:pt x="524457" y="79842"/>
                        <a:pt x="648854" y="89557"/>
                        <a:pt x="639900" y="12765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AAE12D02-48B7-444A-A8E0-AF46706D5094}"/>
                    </a:ext>
                  </a:extLst>
                </p:cNvPr>
                <p:cNvSpPr/>
                <p:nvPr/>
              </p:nvSpPr>
              <p:spPr>
                <a:xfrm>
                  <a:off x="7082517" y="-584954"/>
                  <a:ext cx="1448321" cy="920297"/>
                </a:xfrm>
                <a:custGeom>
                  <a:avLst/>
                  <a:gdLst>
                    <a:gd name="connsiteX0" fmla="*/ 1436624 w 1448321"/>
                    <a:gd name="connsiteY0" fmla="*/ 810238 h 920297"/>
                    <a:gd name="connsiteX1" fmla="*/ 1399286 w 1448321"/>
                    <a:gd name="connsiteY1" fmla="*/ 790998 h 920297"/>
                    <a:gd name="connsiteX2" fmla="*/ 1386141 w 1448321"/>
                    <a:gd name="connsiteY2" fmla="*/ 796999 h 920297"/>
                    <a:gd name="connsiteX3" fmla="*/ 1023334 w 1448321"/>
                    <a:gd name="connsiteY3" fmla="*/ 409141 h 920297"/>
                    <a:gd name="connsiteX4" fmla="*/ 900747 w 1448321"/>
                    <a:gd name="connsiteY4" fmla="*/ 287601 h 920297"/>
                    <a:gd name="connsiteX5" fmla="*/ 889698 w 1448321"/>
                    <a:gd name="connsiteY5" fmla="*/ 288554 h 920297"/>
                    <a:gd name="connsiteX6" fmla="*/ 879983 w 1448321"/>
                    <a:gd name="connsiteY6" fmla="*/ 297984 h 920297"/>
                    <a:gd name="connsiteX7" fmla="*/ 839787 w 1448321"/>
                    <a:gd name="connsiteY7" fmla="*/ 452955 h 920297"/>
                    <a:gd name="connsiteX8" fmla="*/ 731202 w 1448321"/>
                    <a:gd name="connsiteY8" fmla="*/ 435144 h 920297"/>
                    <a:gd name="connsiteX9" fmla="*/ 564324 w 1448321"/>
                    <a:gd name="connsiteY9" fmla="*/ 389329 h 920297"/>
                    <a:gd name="connsiteX10" fmla="*/ 244475 w 1448321"/>
                    <a:gd name="connsiteY10" fmla="*/ 206925 h 920297"/>
                    <a:gd name="connsiteX11" fmla="*/ 244475 w 1448321"/>
                    <a:gd name="connsiteY11" fmla="*/ 17568 h 920297"/>
                    <a:gd name="connsiteX12" fmla="*/ 209613 w 1448321"/>
                    <a:gd name="connsiteY12" fmla="*/ 327 h 920297"/>
                    <a:gd name="connsiteX13" fmla="*/ 183515 w 1448321"/>
                    <a:gd name="connsiteY13" fmla="*/ 298936 h 920297"/>
                    <a:gd name="connsiteX14" fmla="*/ 144843 w 1448321"/>
                    <a:gd name="connsiteY14" fmla="*/ 549539 h 920297"/>
                    <a:gd name="connsiteX15" fmla="*/ 4064 w 1448321"/>
                    <a:gd name="connsiteY15" fmla="*/ 815953 h 920297"/>
                    <a:gd name="connsiteX16" fmla="*/ 52927 w 1448321"/>
                    <a:gd name="connsiteY16" fmla="*/ 844052 h 920297"/>
                    <a:gd name="connsiteX17" fmla="*/ 193706 w 1448321"/>
                    <a:gd name="connsiteY17" fmla="*/ 577638 h 920297"/>
                    <a:gd name="connsiteX18" fmla="*/ 239998 w 1448321"/>
                    <a:gd name="connsiteY18" fmla="*/ 295031 h 920297"/>
                    <a:gd name="connsiteX19" fmla="*/ 448786 w 1448321"/>
                    <a:gd name="connsiteY19" fmla="*/ 508105 h 920297"/>
                    <a:gd name="connsiteX20" fmla="*/ 679291 w 1448321"/>
                    <a:gd name="connsiteY20" fmla="*/ 738325 h 920297"/>
                    <a:gd name="connsiteX21" fmla="*/ 717581 w 1448321"/>
                    <a:gd name="connsiteY21" fmla="*/ 886438 h 920297"/>
                    <a:gd name="connsiteX22" fmla="*/ 918749 w 1448321"/>
                    <a:gd name="connsiteY22" fmla="*/ 855672 h 920297"/>
                    <a:gd name="connsiteX23" fmla="*/ 935037 w 1448321"/>
                    <a:gd name="connsiteY23" fmla="*/ 788140 h 920297"/>
                    <a:gd name="connsiteX24" fmla="*/ 1027239 w 1448321"/>
                    <a:gd name="connsiteY24" fmla="*/ 799284 h 920297"/>
                    <a:gd name="connsiteX25" fmla="*/ 1220978 w 1448321"/>
                    <a:gd name="connsiteY25" fmla="*/ 815858 h 920297"/>
                    <a:gd name="connsiteX26" fmla="*/ 1342040 w 1448321"/>
                    <a:gd name="connsiteY26" fmla="*/ 842528 h 920297"/>
                    <a:gd name="connsiteX27" fmla="*/ 1353185 w 1448321"/>
                    <a:gd name="connsiteY27" fmla="*/ 867388 h 920297"/>
                    <a:gd name="connsiteX28" fmla="*/ 1421384 w 1448321"/>
                    <a:gd name="connsiteY28" fmla="*/ 886629 h 920297"/>
                    <a:gd name="connsiteX29" fmla="*/ 1446149 w 1448321"/>
                    <a:gd name="connsiteY29" fmla="*/ 857673 h 920297"/>
                    <a:gd name="connsiteX30" fmla="*/ 1436624 w 1448321"/>
                    <a:gd name="connsiteY30" fmla="*/ 810238 h 920297"/>
                    <a:gd name="connsiteX31" fmla="*/ 824452 w 1448321"/>
                    <a:gd name="connsiteY31" fmla="*/ 517725 h 920297"/>
                    <a:gd name="connsiteX32" fmla="*/ 812546 w 1448321"/>
                    <a:gd name="connsiteY32" fmla="*/ 663363 h 920297"/>
                    <a:gd name="connsiteX33" fmla="*/ 709104 w 1448321"/>
                    <a:gd name="connsiteY33" fmla="*/ 695462 h 920297"/>
                    <a:gd name="connsiteX34" fmla="*/ 634428 w 1448321"/>
                    <a:gd name="connsiteY34" fmla="*/ 622501 h 920297"/>
                    <a:gd name="connsiteX35" fmla="*/ 490029 w 1448321"/>
                    <a:gd name="connsiteY35" fmla="*/ 473434 h 920297"/>
                    <a:gd name="connsiteX36" fmla="*/ 358394 w 1448321"/>
                    <a:gd name="connsiteY36" fmla="*/ 349800 h 920297"/>
                    <a:gd name="connsiteX37" fmla="*/ 520985 w 1448321"/>
                    <a:gd name="connsiteY37" fmla="*/ 420094 h 920297"/>
                    <a:gd name="connsiteX38" fmla="*/ 698246 w 1448321"/>
                    <a:gd name="connsiteY38" fmla="*/ 477435 h 920297"/>
                    <a:gd name="connsiteX39" fmla="*/ 828548 w 1448321"/>
                    <a:gd name="connsiteY39" fmla="*/ 498961 h 920297"/>
                    <a:gd name="connsiteX40" fmla="*/ 824452 w 1448321"/>
                    <a:gd name="connsiteY40" fmla="*/ 517725 h 920297"/>
                    <a:gd name="connsiteX41" fmla="*/ 1174972 w 1448321"/>
                    <a:gd name="connsiteY41" fmla="*/ 750802 h 920297"/>
                    <a:gd name="connsiteX42" fmla="*/ 1002188 w 1448321"/>
                    <a:gd name="connsiteY42" fmla="*/ 713845 h 920297"/>
                    <a:gd name="connsiteX43" fmla="*/ 890270 w 1448321"/>
                    <a:gd name="connsiteY43" fmla="*/ 694509 h 920297"/>
                    <a:gd name="connsiteX44" fmla="*/ 871410 w 1448321"/>
                    <a:gd name="connsiteY44" fmla="*/ 680793 h 920297"/>
                    <a:gd name="connsiteX45" fmla="*/ 904462 w 1448321"/>
                    <a:gd name="connsiteY45" fmla="*/ 329226 h 920297"/>
                    <a:gd name="connsiteX46" fmla="*/ 1324514 w 1448321"/>
                    <a:gd name="connsiteY46" fmla="*/ 796713 h 920297"/>
                    <a:gd name="connsiteX47" fmla="*/ 1174972 w 1448321"/>
                    <a:gd name="connsiteY47" fmla="*/ 750802 h 92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448321" h="920297">
                      <a:moveTo>
                        <a:pt x="1436624" y="810238"/>
                      </a:moveTo>
                      <a:cubicBezTo>
                        <a:pt x="1428051" y="798999"/>
                        <a:pt x="1413859" y="789855"/>
                        <a:pt x="1399286" y="790998"/>
                      </a:cubicBezTo>
                      <a:cubicBezTo>
                        <a:pt x="1393761" y="791379"/>
                        <a:pt x="1389475" y="793760"/>
                        <a:pt x="1386141" y="796999"/>
                      </a:cubicBezTo>
                      <a:cubicBezTo>
                        <a:pt x="1320323" y="725751"/>
                        <a:pt x="1066673" y="458004"/>
                        <a:pt x="1023334" y="409141"/>
                      </a:cubicBezTo>
                      <a:cubicBezTo>
                        <a:pt x="986948" y="368183"/>
                        <a:pt x="951134" y="311890"/>
                        <a:pt x="900747" y="287601"/>
                      </a:cubicBezTo>
                      <a:cubicBezTo>
                        <a:pt x="896556" y="285601"/>
                        <a:pt x="892651" y="286363"/>
                        <a:pt x="889698" y="288554"/>
                      </a:cubicBezTo>
                      <a:cubicBezTo>
                        <a:pt x="885317" y="289507"/>
                        <a:pt x="881030" y="292840"/>
                        <a:pt x="879983" y="297984"/>
                      </a:cubicBezTo>
                      <a:cubicBezTo>
                        <a:pt x="868743" y="350181"/>
                        <a:pt x="853408" y="401330"/>
                        <a:pt x="839787" y="452955"/>
                      </a:cubicBezTo>
                      <a:cubicBezTo>
                        <a:pt x="806640" y="440383"/>
                        <a:pt x="762444" y="441145"/>
                        <a:pt x="731202" y="435144"/>
                      </a:cubicBezTo>
                      <a:cubicBezTo>
                        <a:pt x="674433" y="424285"/>
                        <a:pt x="618807" y="408569"/>
                        <a:pt x="564324" y="389329"/>
                      </a:cubicBezTo>
                      <a:cubicBezTo>
                        <a:pt x="510127" y="370088"/>
                        <a:pt x="244475" y="206925"/>
                        <a:pt x="244475" y="206925"/>
                      </a:cubicBezTo>
                      <a:cubicBezTo>
                        <a:pt x="244475" y="206925"/>
                        <a:pt x="237331" y="14425"/>
                        <a:pt x="244475" y="17568"/>
                      </a:cubicBezTo>
                      <a:cubicBezTo>
                        <a:pt x="281908" y="33856"/>
                        <a:pt x="215138" y="-3864"/>
                        <a:pt x="209613" y="327"/>
                      </a:cubicBezTo>
                      <a:cubicBezTo>
                        <a:pt x="172466" y="28712"/>
                        <a:pt x="190658" y="255597"/>
                        <a:pt x="183515" y="298936"/>
                      </a:cubicBezTo>
                      <a:cubicBezTo>
                        <a:pt x="172370" y="366850"/>
                        <a:pt x="173513" y="462290"/>
                        <a:pt x="144843" y="549539"/>
                      </a:cubicBezTo>
                      <a:cubicBezTo>
                        <a:pt x="116173" y="636788"/>
                        <a:pt x="20828" y="788807"/>
                        <a:pt x="4064" y="815953"/>
                      </a:cubicBezTo>
                      <a:cubicBezTo>
                        <a:pt x="-10033" y="838813"/>
                        <a:pt x="14065" y="881866"/>
                        <a:pt x="52927" y="844052"/>
                      </a:cubicBezTo>
                      <a:cubicBezTo>
                        <a:pt x="91789" y="806238"/>
                        <a:pt x="165227" y="659362"/>
                        <a:pt x="193706" y="577638"/>
                      </a:cubicBezTo>
                      <a:cubicBezTo>
                        <a:pt x="222281" y="495818"/>
                        <a:pt x="235140" y="320272"/>
                        <a:pt x="239998" y="295031"/>
                      </a:cubicBezTo>
                      <a:cubicBezTo>
                        <a:pt x="258000" y="328559"/>
                        <a:pt x="400208" y="458289"/>
                        <a:pt x="448786" y="508105"/>
                      </a:cubicBezTo>
                      <a:cubicBezTo>
                        <a:pt x="496982" y="557635"/>
                        <a:pt x="647192" y="714988"/>
                        <a:pt x="679291" y="738325"/>
                      </a:cubicBezTo>
                      <a:cubicBezTo>
                        <a:pt x="677767" y="743278"/>
                        <a:pt x="649763" y="826335"/>
                        <a:pt x="717581" y="886438"/>
                      </a:cubicBezTo>
                      <a:cubicBezTo>
                        <a:pt x="785399" y="946541"/>
                        <a:pt x="882269" y="920633"/>
                        <a:pt x="918749" y="855672"/>
                      </a:cubicBezTo>
                      <a:cubicBezTo>
                        <a:pt x="930941" y="833955"/>
                        <a:pt x="935894" y="810810"/>
                        <a:pt x="935037" y="788140"/>
                      </a:cubicBezTo>
                      <a:cubicBezTo>
                        <a:pt x="965517" y="793379"/>
                        <a:pt x="996473" y="796522"/>
                        <a:pt x="1027239" y="799284"/>
                      </a:cubicBezTo>
                      <a:cubicBezTo>
                        <a:pt x="1091723" y="805095"/>
                        <a:pt x="1156398" y="810334"/>
                        <a:pt x="1220978" y="815858"/>
                      </a:cubicBezTo>
                      <a:cubicBezTo>
                        <a:pt x="1248791" y="818239"/>
                        <a:pt x="1313275" y="842147"/>
                        <a:pt x="1342040" y="842528"/>
                      </a:cubicBezTo>
                      <a:cubicBezTo>
                        <a:pt x="1343755" y="851386"/>
                        <a:pt x="1348041" y="859768"/>
                        <a:pt x="1353185" y="867388"/>
                      </a:cubicBezTo>
                      <a:cubicBezTo>
                        <a:pt x="1367377" y="888724"/>
                        <a:pt x="1398714" y="895487"/>
                        <a:pt x="1421384" y="886629"/>
                      </a:cubicBezTo>
                      <a:cubicBezTo>
                        <a:pt x="1433480" y="881962"/>
                        <a:pt x="1442910" y="869865"/>
                        <a:pt x="1446149" y="857673"/>
                      </a:cubicBezTo>
                      <a:cubicBezTo>
                        <a:pt x="1451006" y="839861"/>
                        <a:pt x="1447673" y="824621"/>
                        <a:pt x="1436624" y="810238"/>
                      </a:cubicBezTo>
                      <a:close/>
                      <a:moveTo>
                        <a:pt x="824452" y="517725"/>
                      </a:moveTo>
                      <a:cubicBezTo>
                        <a:pt x="814736" y="564112"/>
                        <a:pt x="812450" y="613928"/>
                        <a:pt x="812546" y="663363"/>
                      </a:cubicBezTo>
                      <a:cubicBezTo>
                        <a:pt x="796353" y="662601"/>
                        <a:pt x="737012" y="656314"/>
                        <a:pt x="709104" y="695462"/>
                      </a:cubicBezTo>
                      <a:cubicBezTo>
                        <a:pt x="685387" y="669554"/>
                        <a:pt x="657955" y="645932"/>
                        <a:pt x="634428" y="622501"/>
                      </a:cubicBezTo>
                      <a:cubicBezTo>
                        <a:pt x="585470" y="573637"/>
                        <a:pt x="538321" y="522964"/>
                        <a:pt x="490029" y="473434"/>
                      </a:cubicBezTo>
                      <a:cubicBezTo>
                        <a:pt x="447833" y="430096"/>
                        <a:pt x="402113" y="391234"/>
                        <a:pt x="358394" y="349800"/>
                      </a:cubicBezTo>
                      <a:cubicBezTo>
                        <a:pt x="412305" y="373803"/>
                        <a:pt x="466979" y="396567"/>
                        <a:pt x="520985" y="420094"/>
                      </a:cubicBezTo>
                      <a:cubicBezTo>
                        <a:pt x="577754" y="444859"/>
                        <a:pt x="637857" y="464290"/>
                        <a:pt x="698246" y="477435"/>
                      </a:cubicBezTo>
                      <a:cubicBezTo>
                        <a:pt x="733107" y="485055"/>
                        <a:pt x="786257" y="502771"/>
                        <a:pt x="828548" y="498961"/>
                      </a:cubicBezTo>
                      <a:cubicBezTo>
                        <a:pt x="827214" y="505248"/>
                        <a:pt x="825785" y="511439"/>
                        <a:pt x="824452" y="517725"/>
                      </a:cubicBezTo>
                      <a:close/>
                      <a:moveTo>
                        <a:pt x="1174972" y="750802"/>
                      </a:moveTo>
                      <a:cubicBezTo>
                        <a:pt x="1116774" y="740515"/>
                        <a:pt x="1059624" y="727657"/>
                        <a:pt x="1002188" y="713845"/>
                      </a:cubicBezTo>
                      <a:cubicBezTo>
                        <a:pt x="965517" y="704987"/>
                        <a:pt x="928084" y="695557"/>
                        <a:pt x="890270" y="694509"/>
                      </a:cubicBezTo>
                      <a:cubicBezTo>
                        <a:pt x="884459" y="689461"/>
                        <a:pt x="878173" y="684794"/>
                        <a:pt x="871410" y="680793"/>
                      </a:cubicBezTo>
                      <a:cubicBezTo>
                        <a:pt x="870743" y="627739"/>
                        <a:pt x="905414" y="394282"/>
                        <a:pt x="904462" y="329226"/>
                      </a:cubicBezTo>
                      <a:cubicBezTo>
                        <a:pt x="1025715" y="481245"/>
                        <a:pt x="1190212" y="655743"/>
                        <a:pt x="1324514" y="796713"/>
                      </a:cubicBezTo>
                      <a:cubicBezTo>
                        <a:pt x="1286224" y="791950"/>
                        <a:pt x="1213167" y="757565"/>
                        <a:pt x="1174972" y="750802"/>
                      </a:cubicBezTo>
                      <a:close/>
                    </a:path>
                  </a:pathLst>
                </a:custGeom>
                <a:solidFill>
                  <a:srgbClr val="364C9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7A2F6C1B-2597-4707-8112-7015FB77382B}"/>
                    </a:ext>
                  </a:extLst>
                </p:cNvPr>
                <p:cNvSpPr/>
                <p:nvPr/>
              </p:nvSpPr>
              <p:spPr>
                <a:xfrm>
                  <a:off x="8461228" y="237951"/>
                  <a:ext cx="45720" cy="45719"/>
                </a:xfrm>
                <a:custGeom>
                  <a:avLst/>
                  <a:gdLst>
                    <a:gd name="connsiteX0" fmla="*/ 22860 w 45720"/>
                    <a:gd name="connsiteY0" fmla="*/ 0 h 45719"/>
                    <a:gd name="connsiteX1" fmla="*/ 0 w 45720"/>
                    <a:gd name="connsiteY1" fmla="*/ 22860 h 45719"/>
                    <a:gd name="connsiteX2" fmla="*/ 22860 w 45720"/>
                    <a:gd name="connsiteY2" fmla="*/ 45720 h 45719"/>
                    <a:gd name="connsiteX3" fmla="*/ 45720 w 45720"/>
                    <a:gd name="connsiteY3" fmla="*/ 22860 h 45719"/>
                    <a:gd name="connsiteX4" fmla="*/ 22860 w 45720"/>
                    <a:gd name="connsiteY4" fmla="*/ 0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720" h="45719">
                      <a:moveTo>
                        <a:pt x="22860" y="0"/>
                      </a:moveTo>
                      <a:cubicBezTo>
                        <a:pt x="10382" y="0"/>
                        <a:pt x="0" y="10382"/>
                        <a:pt x="0" y="22860"/>
                      </a:cubicBezTo>
                      <a:cubicBezTo>
                        <a:pt x="0" y="35338"/>
                        <a:pt x="10382" y="45720"/>
                        <a:pt x="22860" y="45720"/>
                      </a:cubicBezTo>
                      <a:cubicBezTo>
                        <a:pt x="35338" y="45720"/>
                        <a:pt x="45720" y="35338"/>
                        <a:pt x="45720" y="22860"/>
                      </a:cubicBezTo>
                      <a:cubicBezTo>
                        <a:pt x="45720" y="10382"/>
                        <a:pt x="35338" y="0"/>
                        <a:pt x="22860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6AB8234B-02FB-494F-B18C-6740009A518B}"/>
                  </a:ext>
                </a:extLst>
              </p:cNvPr>
              <p:cNvSpPr/>
              <p:nvPr/>
            </p:nvSpPr>
            <p:spPr>
              <a:xfrm>
                <a:off x="7243414" y="-716289"/>
                <a:ext cx="349688" cy="188263"/>
              </a:xfrm>
              <a:custGeom>
                <a:avLst/>
                <a:gdLst>
                  <a:gd name="connsiteX0" fmla="*/ 325131 w 349688"/>
                  <a:gd name="connsiteY0" fmla="*/ 116994 h 188263"/>
                  <a:gd name="connsiteX1" fmla="*/ 93293 w 349688"/>
                  <a:gd name="connsiteY1" fmla="*/ 133853 h 188263"/>
                  <a:gd name="connsiteX2" fmla="*/ 49192 w 349688"/>
                  <a:gd name="connsiteY2" fmla="*/ 113946 h 188263"/>
                  <a:gd name="connsiteX3" fmla="*/ 87673 w 349688"/>
                  <a:gd name="connsiteY3" fmla="*/ 58891 h 188263"/>
                  <a:gd name="connsiteX4" fmla="*/ 145966 w 349688"/>
                  <a:gd name="connsiteY4" fmla="*/ 33745 h 188263"/>
                  <a:gd name="connsiteX5" fmla="*/ 167778 w 349688"/>
                  <a:gd name="connsiteY5" fmla="*/ 16696 h 188263"/>
                  <a:gd name="connsiteX6" fmla="*/ 166064 w 349688"/>
                  <a:gd name="connsiteY6" fmla="*/ 11266 h 188263"/>
                  <a:gd name="connsiteX7" fmla="*/ 166254 w 349688"/>
                  <a:gd name="connsiteY7" fmla="*/ 11076 h 188263"/>
                  <a:gd name="connsiteX8" fmla="*/ 36333 w 349688"/>
                  <a:gd name="connsiteY8" fmla="*/ 39365 h 188263"/>
                  <a:gd name="connsiteX9" fmla="*/ 32142 w 349688"/>
                  <a:gd name="connsiteY9" fmla="*/ 161857 h 188263"/>
                  <a:gd name="connsiteX10" fmla="*/ 195115 w 349688"/>
                  <a:gd name="connsiteY10" fmla="*/ 186622 h 188263"/>
                  <a:gd name="connsiteX11" fmla="*/ 343610 w 349688"/>
                  <a:gd name="connsiteY11" fmla="*/ 148903 h 188263"/>
                  <a:gd name="connsiteX12" fmla="*/ 325131 w 349688"/>
                  <a:gd name="connsiteY12" fmla="*/ 116994 h 18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9688" h="188263">
                    <a:moveTo>
                      <a:pt x="325131" y="116994"/>
                    </a:moveTo>
                    <a:cubicBezTo>
                      <a:pt x="251598" y="135663"/>
                      <a:pt x="168636" y="148331"/>
                      <a:pt x="93293" y="133853"/>
                    </a:cubicBezTo>
                    <a:cubicBezTo>
                      <a:pt x="77291" y="130805"/>
                      <a:pt x="60717" y="125852"/>
                      <a:pt x="49192" y="113946"/>
                    </a:cubicBezTo>
                    <a:cubicBezTo>
                      <a:pt x="30428" y="94515"/>
                      <a:pt x="75672" y="66130"/>
                      <a:pt x="87673" y="58891"/>
                    </a:cubicBezTo>
                    <a:cubicBezTo>
                      <a:pt x="106342" y="47557"/>
                      <a:pt x="125773" y="40889"/>
                      <a:pt x="145966" y="33745"/>
                    </a:cubicBezTo>
                    <a:cubicBezTo>
                      <a:pt x="154158" y="30888"/>
                      <a:pt x="165683" y="26506"/>
                      <a:pt x="167778" y="16696"/>
                    </a:cubicBezTo>
                    <a:cubicBezTo>
                      <a:pt x="168159" y="14695"/>
                      <a:pt x="167397" y="12695"/>
                      <a:pt x="166064" y="11266"/>
                    </a:cubicBezTo>
                    <a:cubicBezTo>
                      <a:pt x="166159" y="11171"/>
                      <a:pt x="166159" y="11171"/>
                      <a:pt x="166254" y="11076"/>
                    </a:cubicBezTo>
                    <a:cubicBezTo>
                      <a:pt x="130536" y="-17880"/>
                      <a:pt x="65480" y="16505"/>
                      <a:pt x="36333" y="39365"/>
                    </a:cubicBezTo>
                    <a:cubicBezTo>
                      <a:pt x="-7005" y="73465"/>
                      <a:pt x="-15387" y="128233"/>
                      <a:pt x="32142" y="161857"/>
                    </a:cubicBezTo>
                    <a:cubicBezTo>
                      <a:pt x="75481" y="192622"/>
                      <a:pt x="145109" y="189289"/>
                      <a:pt x="195115" y="186622"/>
                    </a:cubicBezTo>
                    <a:cubicBezTo>
                      <a:pt x="243978" y="184050"/>
                      <a:pt x="305034" y="181288"/>
                      <a:pt x="343610" y="148903"/>
                    </a:cubicBezTo>
                    <a:cubicBezTo>
                      <a:pt x="358945" y="136044"/>
                      <a:pt x="342467" y="112612"/>
                      <a:pt x="325131" y="11699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F2313ACC-5A67-4E48-A808-01A882D0FBEE}"/>
                  </a:ext>
                </a:extLst>
              </p:cNvPr>
              <p:cNvSpPr/>
              <p:nvPr/>
            </p:nvSpPr>
            <p:spPr>
              <a:xfrm>
                <a:off x="7832859" y="142239"/>
                <a:ext cx="123928" cy="121841"/>
              </a:xfrm>
              <a:custGeom>
                <a:avLst/>
                <a:gdLst>
                  <a:gd name="connsiteX0" fmla="*/ 118115 w 123928"/>
                  <a:gd name="connsiteY0" fmla="*/ 34276 h 121841"/>
                  <a:gd name="connsiteX1" fmla="*/ 44582 w 123928"/>
                  <a:gd name="connsiteY1" fmla="*/ 3129 h 121841"/>
                  <a:gd name="connsiteX2" fmla="*/ 21912 w 123928"/>
                  <a:gd name="connsiteY2" fmla="*/ 11511 h 121841"/>
                  <a:gd name="connsiteX3" fmla="*/ 291 w 123928"/>
                  <a:gd name="connsiteY3" fmla="*/ 61613 h 121841"/>
                  <a:gd name="connsiteX4" fmla="*/ 88397 w 123928"/>
                  <a:gd name="connsiteY4" fmla="*/ 117905 h 121841"/>
                  <a:gd name="connsiteX5" fmla="*/ 118115 w 123928"/>
                  <a:gd name="connsiteY5" fmla="*/ 34276 h 121841"/>
                  <a:gd name="connsiteX6" fmla="*/ 75729 w 123928"/>
                  <a:gd name="connsiteY6" fmla="*/ 85044 h 121841"/>
                  <a:gd name="connsiteX7" fmla="*/ 33152 w 123928"/>
                  <a:gd name="connsiteY7" fmla="*/ 48754 h 121841"/>
                  <a:gd name="connsiteX8" fmla="*/ 56012 w 123928"/>
                  <a:gd name="connsiteY8" fmla="*/ 25132 h 121841"/>
                  <a:gd name="connsiteX9" fmla="*/ 57917 w 123928"/>
                  <a:gd name="connsiteY9" fmla="*/ 24370 h 121841"/>
                  <a:gd name="connsiteX10" fmla="*/ 90969 w 123928"/>
                  <a:gd name="connsiteY10" fmla="*/ 45801 h 121841"/>
                  <a:gd name="connsiteX11" fmla="*/ 75729 w 123928"/>
                  <a:gd name="connsiteY11" fmla="*/ 85044 h 12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3928" h="121841">
                    <a:moveTo>
                      <a:pt x="118115" y="34276"/>
                    </a:moveTo>
                    <a:cubicBezTo>
                      <a:pt x="104780" y="5034"/>
                      <a:pt x="72300" y="-6015"/>
                      <a:pt x="44582" y="3129"/>
                    </a:cubicBezTo>
                    <a:cubicBezTo>
                      <a:pt x="36390" y="3891"/>
                      <a:pt x="28199" y="7225"/>
                      <a:pt x="21912" y="11511"/>
                    </a:cubicBezTo>
                    <a:cubicBezTo>
                      <a:pt x="5053" y="23036"/>
                      <a:pt x="-1519" y="41610"/>
                      <a:pt x="291" y="61613"/>
                    </a:cubicBezTo>
                    <a:cubicBezTo>
                      <a:pt x="4101" y="103713"/>
                      <a:pt x="48487" y="132764"/>
                      <a:pt x="88397" y="117905"/>
                    </a:cubicBezTo>
                    <a:cubicBezTo>
                      <a:pt x="121258" y="105809"/>
                      <a:pt x="131736" y="64184"/>
                      <a:pt x="118115" y="34276"/>
                    </a:cubicBezTo>
                    <a:close/>
                    <a:moveTo>
                      <a:pt x="75729" y="85044"/>
                    </a:moveTo>
                    <a:cubicBezTo>
                      <a:pt x="52392" y="93712"/>
                      <a:pt x="32580" y="70280"/>
                      <a:pt x="33152" y="48754"/>
                    </a:cubicBezTo>
                    <a:cubicBezTo>
                      <a:pt x="33438" y="38467"/>
                      <a:pt x="47439" y="28561"/>
                      <a:pt x="56012" y="25132"/>
                    </a:cubicBezTo>
                    <a:cubicBezTo>
                      <a:pt x="56583" y="24846"/>
                      <a:pt x="57250" y="24656"/>
                      <a:pt x="57917" y="24370"/>
                    </a:cubicBezTo>
                    <a:cubicBezTo>
                      <a:pt x="72204" y="24179"/>
                      <a:pt x="84968" y="28942"/>
                      <a:pt x="90969" y="45801"/>
                    </a:cubicBezTo>
                    <a:cubicBezTo>
                      <a:pt x="96207" y="60565"/>
                      <a:pt x="91254" y="79329"/>
                      <a:pt x="75729" y="8504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58C2FD0A-1D7D-4160-BED8-E6FFD53C81AA}"/>
                  </a:ext>
                </a:extLst>
              </p:cNvPr>
              <p:cNvSpPr/>
              <p:nvPr/>
            </p:nvSpPr>
            <p:spPr>
              <a:xfrm>
                <a:off x="7871917" y="178515"/>
                <a:ext cx="43052" cy="43053"/>
              </a:xfrm>
              <a:custGeom>
                <a:avLst/>
                <a:gdLst>
                  <a:gd name="connsiteX0" fmla="*/ 21527 w 43052"/>
                  <a:gd name="connsiteY0" fmla="*/ 0 h 43053"/>
                  <a:gd name="connsiteX1" fmla="*/ 0 w 43052"/>
                  <a:gd name="connsiteY1" fmla="*/ 21526 h 43053"/>
                  <a:gd name="connsiteX2" fmla="*/ 21527 w 43052"/>
                  <a:gd name="connsiteY2" fmla="*/ 43053 h 43053"/>
                  <a:gd name="connsiteX3" fmla="*/ 43053 w 43052"/>
                  <a:gd name="connsiteY3" fmla="*/ 21526 h 43053"/>
                  <a:gd name="connsiteX4" fmla="*/ 21527 w 43052"/>
                  <a:gd name="connsiteY4" fmla="*/ 0 h 43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52" h="43053">
                    <a:moveTo>
                      <a:pt x="21527" y="0"/>
                    </a:moveTo>
                    <a:cubicBezTo>
                      <a:pt x="9811" y="0"/>
                      <a:pt x="0" y="9811"/>
                      <a:pt x="0" y="21526"/>
                    </a:cubicBezTo>
                    <a:cubicBezTo>
                      <a:pt x="0" y="33242"/>
                      <a:pt x="9811" y="43053"/>
                      <a:pt x="21527" y="43053"/>
                    </a:cubicBezTo>
                    <a:cubicBezTo>
                      <a:pt x="33338" y="43053"/>
                      <a:pt x="43053" y="33242"/>
                      <a:pt x="43053" y="21526"/>
                    </a:cubicBezTo>
                    <a:cubicBezTo>
                      <a:pt x="43053" y="9811"/>
                      <a:pt x="33242" y="0"/>
                      <a:pt x="21527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ED608F16-BC8B-42DA-A6B5-143C2A7B3311}"/>
                  </a:ext>
                </a:extLst>
              </p:cNvPr>
              <p:cNvSpPr/>
              <p:nvPr/>
            </p:nvSpPr>
            <p:spPr>
              <a:xfrm>
                <a:off x="7773788" y="-380489"/>
                <a:ext cx="351534" cy="131920"/>
              </a:xfrm>
              <a:custGeom>
                <a:avLst/>
                <a:gdLst>
                  <a:gd name="connsiteX0" fmla="*/ 333206 w 351534"/>
                  <a:gd name="connsiteY0" fmla="*/ 33892 h 131920"/>
                  <a:gd name="connsiteX1" fmla="*/ 165471 w 351534"/>
                  <a:gd name="connsiteY1" fmla="*/ 78 h 131920"/>
                  <a:gd name="connsiteX2" fmla="*/ 80508 w 351534"/>
                  <a:gd name="connsiteY2" fmla="*/ 5412 h 131920"/>
                  <a:gd name="connsiteX3" fmla="*/ 10023 w 351534"/>
                  <a:gd name="connsiteY3" fmla="*/ 22271 h 131920"/>
                  <a:gd name="connsiteX4" fmla="*/ 4117 w 351534"/>
                  <a:gd name="connsiteY4" fmla="*/ 53799 h 131920"/>
                  <a:gd name="connsiteX5" fmla="*/ 106511 w 351534"/>
                  <a:gd name="connsiteY5" fmla="*/ 99424 h 131920"/>
                  <a:gd name="connsiteX6" fmla="*/ 150898 w 351534"/>
                  <a:gd name="connsiteY6" fmla="*/ 110759 h 131920"/>
                  <a:gd name="connsiteX7" fmla="*/ 350922 w 351534"/>
                  <a:gd name="connsiteY7" fmla="*/ 60467 h 131920"/>
                  <a:gd name="connsiteX8" fmla="*/ 333206 w 351534"/>
                  <a:gd name="connsiteY8" fmla="*/ 33892 h 13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1534" h="131920">
                    <a:moveTo>
                      <a:pt x="333206" y="33892"/>
                    </a:moveTo>
                    <a:cubicBezTo>
                      <a:pt x="278342" y="18462"/>
                      <a:pt x="223192" y="1793"/>
                      <a:pt x="165471" y="78"/>
                    </a:cubicBezTo>
                    <a:cubicBezTo>
                      <a:pt x="136705" y="-779"/>
                      <a:pt x="108987" y="5698"/>
                      <a:pt x="80508" y="5412"/>
                    </a:cubicBezTo>
                    <a:cubicBezTo>
                      <a:pt x="54885" y="5126"/>
                      <a:pt x="31549" y="7413"/>
                      <a:pt x="10023" y="22271"/>
                    </a:cubicBezTo>
                    <a:cubicBezTo>
                      <a:pt x="688" y="28749"/>
                      <a:pt x="-3884" y="44370"/>
                      <a:pt x="4117" y="53799"/>
                    </a:cubicBezTo>
                    <a:cubicBezTo>
                      <a:pt x="28977" y="82946"/>
                      <a:pt x="72411" y="85803"/>
                      <a:pt x="106511" y="99424"/>
                    </a:cubicBezTo>
                    <a:cubicBezTo>
                      <a:pt x="123180" y="106092"/>
                      <a:pt x="137372" y="109616"/>
                      <a:pt x="150898" y="110759"/>
                    </a:cubicBezTo>
                    <a:cubicBezTo>
                      <a:pt x="198808" y="155907"/>
                      <a:pt x="334921" y="123999"/>
                      <a:pt x="350922" y="60467"/>
                    </a:cubicBezTo>
                    <a:cubicBezTo>
                      <a:pt x="354066" y="47799"/>
                      <a:pt x="344636" y="37130"/>
                      <a:pt x="333206" y="3389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C28DDA60-4CAD-4C77-8AF8-CFB554F565D9}"/>
                  </a:ext>
                </a:extLst>
              </p:cNvPr>
              <p:cNvSpPr/>
              <p:nvPr/>
            </p:nvSpPr>
            <p:spPr>
              <a:xfrm>
                <a:off x="7506940" y="-627759"/>
                <a:ext cx="176317" cy="87444"/>
              </a:xfrm>
              <a:custGeom>
                <a:avLst/>
                <a:gdLst>
                  <a:gd name="connsiteX0" fmla="*/ 30553 w 176317"/>
                  <a:gd name="connsiteY0" fmla="*/ 18272 h 87444"/>
                  <a:gd name="connsiteX1" fmla="*/ 155331 w 176317"/>
                  <a:gd name="connsiteY1" fmla="*/ 5318 h 87444"/>
                  <a:gd name="connsiteX2" fmla="*/ 144949 w 176317"/>
                  <a:gd name="connsiteY2" fmla="*/ 65611 h 87444"/>
                  <a:gd name="connsiteX3" fmla="*/ 20171 w 176317"/>
                  <a:gd name="connsiteY3" fmla="*/ 82852 h 87444"/>
                  <a:gd name="connsiteX4" fmla="*/ 30553 w 176317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7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2E4FD050-A3CB-44FC-BE46-1A66E2F1AEAC}"/>
                  </a:ext>
                </a:extLst>
              </p:cNvPr>
              <p:cNvSpPr/>
              <p:nvPr/>
            </p:nvSpPr>
            <p:spPr>
              <a:xfrm>
                <a:off x="7342634" y="-755109"/>
                <a:ext cx="176316" cy="87444"/>
              </a:xfrm>
              <a:custGeom>
                <a:avLst/>
                <a:gdLst>
                  <a:gd name="connsiteX0" fmla="*/ 30553 w 176316"/>
                  <a:gd name="connsiteY0" fmla="*/ 18272 h 87444"/>
                  <a:gd name="connsiteX1" fmla="*/ 155331 w 176316"/>
                  <a:gd name="connsiteY1" fmla="*/ 5318 h 87444"/>
                  <a:gd name="connsiteX2" fmla="*/ 144949 w 176316"/>
                  <a:gd name="connsiteY2" fmla="*/ 65611 h 87444"/>
                  <a:gd name="connsiteX3" fmla="*/ 20171 w 176316"/>
                  <a:gd name="connsiteY3" fmla="*/ 82852 h 87444"/>
                  <a:gd name="connsiteX4" fmla="*/ 30553 w 176316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6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9A56D0E6-6F7E-413F-9C8E-ECD2DC00C756}"/>
                  </a:ext>
                </a:extLst>
              </p:cNvPr>
              <p:cNvSpPr/>
              <p:nvPr/>
            </p:nvSpPr>
            <p:spPr>
              <a:xfrm>
                <a:off x="6901005" y="265870"/>
                <a:ext cx="139183" cy="171317"/>
              </a:xfrm>
              <a:custGeom>
                <a:avLst/>
                <a:gdLst>
                  <a:gd name="connsiteX0" fmla="*/ 136140 w 139183"/>
                  <a:gd name="connsiteY0" fmla="*/ 162962 h 171317"/>
                  <a:gd name="connsiteX1" fmla="*/ 17459 w 139183"/>
                  <a:gd name="connsiteY1" fmla="*/ 8181 h 171317"/>
                  <a:gd name="connsiteX2" fmla="*/ 504 w 139183"/>
                  <a:gd name="connsiteY2" fmla="*/ 8181 h 171317"/>
                  <a:gd name="connsiteX3" fmla="*/ 134997 w 139183"/>
                  <a:gd name="connsiteY3" fmla="*/ 171249 h 171317"/>
                  <a:gd name="connsiteX4" fmla="*/ 136140 w 139183"/>
                  <a:gd name="connsiteY4" fmla="*/ 162962 h 17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183" h="171317">
                    <a:moveTo>
                      <a:pt x="136140" y="162962"/>
                    </a:moveTo>
                    <a:cubicBezTo>
                      <a:pt x="73275" y="143721"/>
                      <a:pt x="18126" y="74379"/>
                      <a:pt x="17459" y="8181"/>
                    </a:cubicBezTo>
                    <a:cubicBezTo>
                      <a:pt x="17364" y="-2964"/>
                      <a:pt x="1552" y="-2487"/>
                      <a:pt x="504" y="8181"/>
                    </a:cubicBezTo>
                    <a:cubicBezTo>
                      <a:pt x="-6258" y="81523"/>
                      <a:pt x="55845" y="174201"/>
                      <a:pt x="134997" y="171249"/>
                    </a:cubicBezTo>
                    <a:cubicBezTo>
                      <a:pt x="139855" y="171058"/>
                      <a:pt x="140808" y="164295"/>
                      <a:pt x="136140" y="162962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BBE5CD73-FF3A-4FE1-8893-7CFFBFD5264D}"/>
                  </a:ext>
                </a:extLst>
              </p:cNvPr>
              <p:cNvSpPr/>
              <p:nvPr/>
            </p:nvSpPr>
            <p:spPr>
              <a:xfrm>
                <a:off x="6964183" y="300982"/>
                <a:ext cx="64509" cy="80996"/>
              </a:xfrm>
              <a:custGeom>
                <a:avLst/>
                <a:gdLst>
                  <a:gd name="connsiteX0" fmla="*/ 62770 w 64509"/>
                  <a:gd name="connsiteY0" fmla="*/ 73938 h 80996"/>
                  <a:gd name="connsiteX1" fmla="*/ 12288 w 64509"/>
                  <a:gd name="connsiteY1" fmla="*/ 5929 h 80996"/>
                  <a:gd name="connsiteX2" fmla="*/ 1 w 64509"/>
                  <a:gd name="connsiteY2" fmla="*/ 5929 h 80996"/>
                  <a:gd name="connsiteX3" fmla="*/ 60961 w 64509"/>
                  <a:gd name="connsiteY3" fmla="*/ 80796 h 80996"/>
                  <a:gd name="connsiteX4" fmla="*/ 62770 w 64509"/>
                  <a:gd name="connsiteY4" fmla="*/ 73938 h 8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09" h="80996">
                    <a:moveTo>
                      <a:pt x="62770" y="73938"/>
                    </a:moveTo>
                    <a:cubicBezTo>
                      <a:pt x="39339" y="58126"/>
                      <a:pt x="14479" y="36124"/>
                      <a:pt x="12288" y="5929"/>
                    </a:cubicBezTo>
                    <a:cubicBezTo>
                      <a:pt x="11716" y="-1881"/>
                      <a:pt x="-95" y="-2071"/>
                      <a:pt x="1" y="5929"/>
                    </a:cubicBezTo>
                    <a:cubicBezTo>
                      <a:pt x="96" y="35743"/>
                      <a:pt x="25909" y="84511"/>
                      <a:pt x="60961" y="80796"/>
                    </a:cubicBezTo>
                    <a:cubicBezTo>
                      <a:pt x="64485" y="80415"/>
                      <a:pt x="65914" y="76033"/>
                      <a:pt x="62770" y="7393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37F13C1F-83BF-44E4-B73E-9A2937C5197E}"/>
                  </a:ext>
                </a:extLst>
              </p:cNvPr>
              <p:cNvSpPr/>
              <p:nvPr/>
            </p:nvSpPr>
            <p:spPr>
              <a:xfrm>
                <a:off x="7249351" y="141590"/>
                <a:ext cx="58741" cy="109593"/>
              </a:xfrm>
              <a:custGeom>
                <a:avLst/>
                <a:gdLst>
                  <a:gd name="connsiteX0" fmla="*/ 45922 w 58741"/>
                  <a:gd name="connsiteY0" fmla="*/ 49403 h 109593"/>
                  <a:gd name="connsiteX1" fmla="*/ 8965 w 58741"/>
                  <a:gd name="connsiteY1" fmla="*/ 1016 h 109593"/>
                  <a:gd name="connsiteX2" fmla="*/ 2774 w 58741"/>
                  <a:gd name="connsiteY2" fmla="*/ 11684 h 109593"/>
                  <a:gd name="connsiteX3" fmla="*/ 38493 w 58741"/>
                  <a:gd name="connsiteY3" fmla="*/ 82550 h 109593"/>
                  <a:gd name="connsiteX4" fmla="*/ 54971 w 58741"/>
                  <a:gd name="connsiteY4" fmla="*/ 106648 h 109593"/>
                  <a:gd name="connsiteX5" fmla="*/ 45922 w 58741"/>
                  <a:gd name="connsiteY5" fmla="*/ 49403 h 109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41" h="109593">
                    <a:moveTo>
                      <a:pt x="45922" y="49403"/>
                    </a:moveTo>
                    <a:cubicBezTo>
                      <a:pt x="38017" y="30543"/>
                      <a:pt x="26682" y="11969"/>
                      <a:pt x="8965" y="1016"/>
                    </a:cubicBezTo>
                    <a:cubicBezTo>
                      <a:pt x="2107" y="-3271"/>
                      <a:pt x="-3608" y="7112"/>
                      <a:pt x="2774" y="11684"/>
                    </a:cubicBezTo>
                    <a:cubicBezTo>
                      <a:pt x="24682" y="27400"/>
                      <a:pt x="32683" y="57689"/>
                      <a:pt x="38493" y="82550"/>
                    </a:cubicBezTo>
                    <a:cubicBezTo>
                      <a:pt x="39636" y="87312"/>
                      <a:pt x="42303" y="119316"/>
                      <a:pt x="54971" y="106648"/>
                    </a:cubicBezTo>
                    <a:cubicBezTo>
                      <a:pt x="65734" y="95789"/>
                      <a:pt x="50494" y="60356"/>
                      <a:pt x="45922" y="49403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FFD5DFAC-BB34-4A7B-B226-C890483D00C0}"/>
                  </a:ext>
                </a:extLst>
              </p:cNvPr>
              <p:cNvSpPr/>
              <p:nvPr/>
            </p:nvSpPr>
            <p:spPr>
              <a:xfrm>
                <a:off x="7291882" y="113386"/>
                <a:ext cx="55304" cy="88275"/>
              </a:xfrm>
              <a:custGeom>
                <a:avLst/>
                <a:gdLst>
                  <a:gd name="connsiteX0" fmla="*/ 55207 w 55304"/>
                  <a:gd name="connsiteY0" fmla="*/ 82750 h 88275"/>
                  <a:gd name="connsiteX1" fmla="*/ 40634 w 55304"/>
                  <a:gd name="connsiteY1" fmla="*/ 39125 h 88275"/>
                  <a:gd name="connsiteX2" fmla="*/ 12250 w 55304"/>
                  <a:gd name="connsiteY2" fmla="*/ 2073 h 88275"/>
                  <a:gd name="connsiteX3" fmla="*/ 1867 w 55304"/>
                  <a:gd name="connsiteY3" fmla="*/ 12455 h 88275"/>
                  <a:gd name="connsiteX4" fmla="*/ 47016 w 55304"/>
                  <a:gd name="connsiteY4" fmla="*/ 86179 h 88275"/>
                  <a:gd name="connsiteX5" fmla="*/ 55207 w 55304"/>
                  <a:gd name="connsiteY5" fmla="*/ 82750 h 8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304" h="88275">
                    <a:moveTo>
                      <a:pt x="55207" y="82750"/>
                    </a:moveTo>
                    <a:cubicBezTo>
                      <a:pt x="51969" y="66557"/>
                      <a:pt x="48349" y="53984"/>
                      <a:pt x="40634" y="39125"/>
                    </a:cubicBezTo>
                    <a:cubicBezTo>
                      <a:pt x="33300" y="25028"/>
                      <a:pt x="24251" y="12455"/>
                      <a:pt x="12250" y="2073"/>
                    </a:cubicBezTo>
                    <a:cubicBezTo>
                      <a:pt x="5011" y="-4213"/>
                      <a:pt x="-3943" y="5121"/>
                      <a:pt x="1867" y="12455"/>
                    </a:cubicBezTo>
                    <a:cubicBezTo>
                      <a:pt x="20251" y="35220"/>
                      <a:pt x="31585" y="61795"/>
                      <a:pt x="47016" y="86179"/>
                    </a:cubicBezTo>
                    <a:cubicBezTo>
                      <a:pt x="49873" y="90465"/>
                      <a:pt x="56160" y="87608"/>
                      <a:pt x="55207" y="8275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E8178C12-A01C-4BFF-97B2-09FD73744308}"/>
                  </a:ext>
                </a:extLst>
              </p:cNvPr>
              <p:cNvSpPr/>
              <p:nvPr/>
            </p:nvSpPr>
            <p:spPr>
              <a:xfrm>
                <a:off x="6970082" y="73080"/>
                <a:ext cx="112605" cy="47412"/>
              </a:xfrm>
              <a:custGeom>
                <a:avLst/>
                <a:gdLst>
                  <a:gd name="connsiteX0" fmla="*/ 110498 w 112605"/>
                  <a:gd name="connsiteY0" fmla="*/ 6375 h 47412"/>
                  <a:gd name="connsiteX1" fmla="*/ 293 w 112605"/>
                  <a:gd name="connsiteY1" fmla="*/ 40570 h 47412"/>
                  <a:gd name="connsiteX2" fmla="*/ 10485 w 112605"/>
                  <a:gd name="connsiteY2" fmla="*/ 44856 h 47412"/>
                  <a:gd name="connsiteX3" fmla="*/ 110498 w 112605"/>
                  <a:gd name="connsiteY3" fmla="*/ 11899 h 47412"/>
                  <a:gd name="connsiteX4" fmla="*/ 110498 w 112605"/>
                  <a:gd name="connsiteY4" fmla="*/ 6375 h 4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605" h="47412">
                    <a:moveTo>
                      <a:pt x="110498" y="6375"/>
                    </a:moveTo>
                    <a:cubicBezTo>
                      <a:pt x="75446" y="-7151"/>
                      <a:pt x="13247" y="-674"/>
                      <a:pt x="293" y="40570"/>
                    </a:cubicBezTo>
                    <a:cubicBezTo>
                      <a:pt x="-1707" y="46951"/>
                      <a:pt x="7056" y="49904"/>
                      <a:pt x="10485" y="44856"/>
                    </a:cubicBezTo>
                    <a:cubicBezTo>
                      <a:pt x="36012" y="7804"/>
                      <a:pt x="74874" y="25234"/>
                      <a:pt x="110498" y="11899"/>
                    </a:cubicBezTo>
                    <a:cubicBezTo>
                      <a:pt x="113355" y="10947"/>
                      <a:pt x="113260" y="7423"/>
                      <a:pt x="110498" y="637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9D3DD0D0-AA84-4133-822A-2235225E3515}"/>
                  </a:ext>
                </a:extLst>
              </p:cNvPr>
              <p:cNvSpPr/>
              <p:nvPr/>
            </p:nvSpPr>
            <p:spPr>
              <a:xfrm>
                <a:off x="7261270" y="296173"/>
                <a:ext cx="49179" cy="98110"/>
              </a:xfrm>
              <a:custGeom>
                <a:avLst/>
                <a:gdLst>
                  <a:gd name="connsiteX0" fmla="*/ 48577 w 49179"/>
                  <a:gd name="connsiteY0" fmla="*/ 5215 h 98110"/>
                  <a:gd name="connsiteX1" fmla="*/ 37813 w 49179"/>
                  <a:gd name="connsiteY1" fmla="*/ 5215 h 98110"/>
                  <a:gd name="connsiteX2" fmla="*/ 27622 w 49179"/>
                  <a:gd name="connsiteY2" fmla="*/ 52745 h 98110"/>
                  <a:gd name="connsiteX3" fmla="*/ 13429 w 49179"/>
                  <a:gd name="connsiteY3" fmla="*/ 75033 h 98110"/>
                  <a:gd name="connsiteX4" fmla="*/ 190 w 49179"/>
                  <a:gd name="connsiteY4" fmla="*/ 91511 h 98110"/>
                  <a:gd name="connsiteX5" fmla="*/ 3523 w 49179"/>
                  <a:gd name="connsiteY5" fmla="*/ 97417 h 98110"/>
                  <a:gd name="connsiteX6" fmla="*/ 40861 w 49179"/>
                  <a:gd name="connsiteY6" fmla="*/ 68175 h 98110"/>
                  <a:gd name="connsiteX7" fmla="*/ 48577 w 49179"/>
                  <a:gd name="connsiteY7" fmla="*/ 5215 h 98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179" h="98110">
                    <a:moveTo>
                      <a:pt x="48577" y="5215"/>
                    </a:moveTo>
                    <a:cubicBezTo>
                      <a:pt x="48196" y="-1738"/>
                      <a:pt x="38290" y="-1738"/>
                      <a:pt x="37813" y="5215"/>
                    </a:cubicBezTo>
                    <a:cubicBezTo>
                      <a:pt x="36670" y="21884"/>
                      <a:pt x="33813" y="37314"/>
                      <a:pt x="27622" y="52745"/>
                    </a:cubicBezTo>
                    <a:cubicBezTo>
                      <a:pt x="24193" y="61317"/>
                      <a:pt x="19811" y="68461"/>
                      <a:pt x="13429" y="75033"/>
                    </a:cubicBezTo>
                    <a:cubicBezTo>
                      <a:pt x="8095" y="80558"/>
                      <a:pt x="2476" y="83987"/>
                      <a:pt x="190" y="91511"/>
                    </a:cubicBezTo>
                    <a:cubicBezTo>
                      <a:pt x="-572" y="93988"/>
                      <a:pt x="1047" y="96750"/>
                      <a:pt x="3523" y="97417"/>
                    </a:cubicBezTo>
                    <a:cubicBezTo>
                      <a:pt x="20764" y="102179"/>
                      <a:pt x="34384" y="81320"/>
                      <a:pt x="40861" y="68175"/>
                    </a:cubicBezTo>
                    <a:cubicBezTo>
                      <a:pt x="50196" y="49221"/>
                      <a:pt x="49720" y="25884"/>
                      <a:pt x="48577" y="521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8" name="图形 669">
                <a:extLst>
                  <a:ext uri="{FF2B5EF4-FFF2-40B4-BE49-F238E27FC236}">
                    <a16:creationId xmlns:a16="http://schemas.microsoft.com/office/drawing/2014/main" id="{0CD96C1E-9889-4888-970A-E79931BB814E}"/>
                  </a:ext>
                </a:extLst>
              </p:cNvPr>
              <p:cNvGrpSpPr/>
              <p:nvPr/>
            </p:nvGrpSpPr>
            <p:grpSpPr>
              <a:xfrm>
                <a:off x="7880301" y="38793"/>
                <a:ext cx="209263" cy="176190"/>
                <a:chOff x="7880301" y="38793"/>
                <a:chExt cx="209263" cy="176190"/>
              </a:xfrm>
            </p:grpSpPr>
            <p:sp>
              <p:nvSpPr>
                <p:cNvPr id="709" name="任意多边形: 形状 708">
                  <a:extLst>
                    <a:ext uri="{FF2B5EF4-FFF2-40B4-BE49-F238E27FC236}">
                      <a16:creationId xmlns:a16="http://schemas.microsoft.com/office/drawing/2014/main" id="{05794828-6F07-43EA-8D68-8E397D8E63CA}"/>
                    </a:ext>
                  </a:extLst>
                </p:cNvPr>
                <p:cNvSpPr/>
                <p:nvPr/>
              </p:nvSpPr>
              <p:spPr>
                <a:xfrm>
                  <a:off x="7937272" y="38793"/>
                  <a:ext cx="152293" cy="58975"/>
                </a:xfrm>
                <a:custGeom>
                  <a:avLst/>
                  <a:gdLst>
                    <a:gd name="connsiteX0" fmla="*/ 17989 w 152293"/>
                    <a:gd name="connsiteY0" fmla="*/ 11229 h 58975"/>
                    <a:gd name="connsiteX1" fmla="*/ 125336 w 152293"/>
                    <a:gd name="connsiteY1" fmla="*/ 371 h 58975"/>
                    <a:gd name="connsiteX2" fmla="*/ 152291 w 152293"/>
                    <a:gd name="connsiteY2" fmla="*/ 16944 h 58975"/>
                    <a:gd name="connsiteX3" fmla="*/ 95332 w 152293"/>
                    <a:gd name="connsiteY3" fmla="*/ 54568 h 58975"/>
                    <a:gd name="connsiteX4" fmla="*/ 13512 w 152293"/>
                    <a:gd name="connsiteY4" fmla="*/ 52949 h 58975"/>
                    <a:gd name="connsiteX5" fmla="*/ 17989 w 152293"/>
                    <a:gd name="connsiteY5" fmla="*/ 11229 h 58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293" h="58975">
                      <a:moveTo>
                        <a:pt x="17989" y="11229"/>
                      </a:moveTo>
                      <a:cubicBezTo>
                        <a:pt x="52660" y="6943"/>
                        <a:pt x="90188" y="-1915"/>
                        <a:pt x="125336" y="371"/>
                      </a:cubicBezTo>
                      <a:cubicBezTo>
                        <a:pt x="126193" y="-10"/>
                        <a:pt x="152577" y="4752"/>
                        <a:pt x="152291" y="16944"/>
                      </a:cubicBezTo>
                      <a:cubicBezTo>
                        <a:pt x="151624" y="44376"/>
                        <a:pt x="116191" y="51139"/>
                        <a:pt x="95332" y="54568"/>
                      </a:cubicBezTo>
                      <a:cubicBezTo>
                        <a:pt x="70281" y="58664"/>
                        <a:pt x="37705" y="62664"/>
                        <a:pt x="13512" y="52949"/>
                      </a:cubicBezTo>
                      <a:cubicBezTo>
                        <a:pt x="-6300" y="45234"/>
                        <a:pt x="-3919" y="13992"/>
                        <a:pt x="17989" y="1122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0" name="任意多边形: 形状 709">
                  <a:extLst>
                    <a:ext uri="{FF2B5EF4-FFF2-40B4-BE49-F238E27FC236}">
                      <a16:creationId xmlns:a16="http://schemas.microsoft.com/office/drawing/2014/main" id="{1628F676-644A-49F9-A8B7-8E4431D43C43}"/>
                    </a:ext>
                  </a:extLst>
                </p:cNvPr>
                <p:cNvSpPr/>
                <p:nvPr/>
              </p:nvSpPr>
              <p:spPr>
                <a:xfrm>
                  <a:off x="7880301" y="52970"/>
                  <a:ext cx="160559" cy="162013"/>
                </a:xfrm>
                <a:custGeom>
                  <a:avLst/>
                  <a:gdLst>
                    <a:gd name="connsiteX0" fmla="*/ 8665 w 160559"/>
                    <a:gd name="connsiteY0" fmla="*/ 160883 h 162013"/>
                    <a:gd name="connsiteX1" fmla="*/ 569 w 160559"/>
                    <a:gd name="connsiteY1" fmla="*/ 154406 h 162013"/>
                    <a:gd name="connsiteX2" fmla="*/ 73244 w 160559"/>
                    <a:gd name="connsiteY2" fmla="*/ 70872 h 162013"/>
                    <a:gd name="connsiteX3" fmla="*/ 153159 w 160559"/>
                    <a:gd name="connsiteY3" fmla="*/ 101 h 162013"/>
                    <a:gd name="connsiteX4" fmla="*/ 160017 w 160559"/>
                    <a:gd name="connsiteY4" fmla="*/ 9435 h 162013"/>
                    <a:gd name="connsiteX5" fmla="*/ 84960 w 160559"/>
                    <a:gd name="connsiteY5" fmla="*/ 97923 h 162013"/>
                    <a:gd name="connsiteX6" fmla="*/ 8665 w 160559"/>
                    <a:gd name="connsiteY6" fmla="*/ 160883 h 162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559" h="162013">
                      <a:moveTo>
                        <a:pt x="8665" y="160883"/>
                      </a:moveTo>
                      <a:cubicBezTo>
                        <a:pt x="4760" y="164407"/>
                        <a:pt x="-2003" y="158978"/>
                        <a:pt x="569" y="154406"/>
                      </a:cubicBezTo>
                      <a:cubicBezTo>
                        <a:pt x="18761" y="121926"/>
                        <a:pt x="49622" y="99447"/>
                        <a:pt x="73244" y="70872"/>
                      </a:cubicBezTo>
                      <a:cubicBezTo>
                        <a:pt x="95533" y="43725"/>
                        <a:pt x="116869" y="7435"/>
                        <a:pt x="153159" y="101"/>
                      </a:cubicBezTo>
                      <a:cubicBezTo>
                        <a:pt x="158207" y="-852"/>
                        <a:pt x="162017" y="5149"/>
                        <a:pt x="160017" y="9435"/>
                      </a:cubicBezTo>
                      <a:cubicBezTo>
                        <a:pt x="144872" y="42487"/>
                        <a:pt x="108963" y="70300"/>
                        <a:pt x="84960" y="97923"/>
                      </a:cubicBezTo>
                      <a:cubicBezTo>
                        <a:pt x="62291" y="124212"/>
                        <a:pt x="33906" y="138213"/>
                        <a:pt x="8665" y="16088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11" name="图形 669">
              <a:extLst>
                <a:ext uri="{FF2B5EF4-FFF2-40B4-BE49-F238E27FC236}">
                  <a16:creationId xmlns:a16="http://schemas.microsoft.com/office/drawing/2014/main" id="{3D36FFD7-2892-4118-B773-BD2203149A40}"/>
                </a:ext>
              </a:extLst>
            </p:cNvPr>
            <p:cNvGrpSpPr/>
            <p:nvPr/>
          </p:nvGrpSpPr>
          <p:grpSpPr>
            <a:xfrm>
              <a:off x="7348785" y="-990495"/>
              <a:ext cx="521893" cy="329637"/>
              <a:chOff x="7348785" y="-990495"/>
              <a:chExt cx="521893" cy="329637"/>
            </a:xfrm>
            <a:solidFill>
              <a:srgbClr val="E8B299"/>
            </a:solidFill>
          </p:grpSpPr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1BAD31A2-F0DF-4A41-B2E3-A2ABD33B7804}"/>
                  </a:ext>
                </a:extLst>
              </p:cNvPr>
              <p:cNvSpPr/>
              <p:nvPr/>
            </p:nvSpPr>
            <p:spPr>
              <a:xfrm>
                <a:off x="7522916" y="-990495"/>
                <a:ext cx="347762" cy="309719"/>
              </a:xfrm>
              <a:custGeom>
                <a:avLst/>
                <a:gdLst>
                  <a:gd name="connsiteX0" fmla="*/ 347762 w 347762"/>
                  <a:gd name="connsiteY0" fmla="*/ 8962 h 309719"/>
                  <a:gd name="connsiteX1" fmla="*/ 284421 w 347762"/>
                  <a:gd name="connsiteY1" fmla="*/ 8 h 309719"/>
                  <a:gd name="connsiteX2" fmla="*/ 223842 w 347762"/>
                  <a:gd name="connsiteY2" fmla="*/ 12867 h 309719"/>
                  <a:gd name="connsiteX3" fmla="*/ 205935 w 347762"/>
                  <a:gd name="connsiteY3" fmla="*/ 175078 h 309719"/>
                  <a:gd name="connsiteX4" fmla="*/ 5 w 347762"/>
                  <a:gd name="connsiteY4" fmla="*/ 182126 h 309719"/>
                  <a:gd name="connsiteX5" fmla="*/ 1910 w 347762"/>
                  <a:gd name="connsiteY5" fmla="*/ 257659 h 309719"/>
                  <a:gd name="connsiteX6" fmla="*/ 300995 w 347762"/>
                  <a:gd name="connsiteY6" fmla="*/ 293378 h 309719"/>
                  <a:gd name="connsiteX7" fmla="*/ 347762 w 347762"/>
                  <a:gd name="connsiteY7" fmla="*/ 8962 h 30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762" h="309719">
                    <a:moveTo>
                      <a:pt x="347762" y="8962"/>
                    </a:moveTo>
                    <a:cubicBezTo>
                      <a:pt x="347762" y="8962"/>
                      <a:pt x="316330" y="389"/>
                      <a:pt x="284421" y="8"/>
                    </a:cubicBezTo>
                    <a:cubicBezTo>
                      <a:pt x="252512" y="-373"/>
                      <a:pt x="223842" y="12867"/>
                      <a:pt x="223842" y="12867"/>
                    </a:cubicBezTo>
                    <a:cubicBezTo>
                      <a:pt x="223842" y="12867"/>
                      <a:pt x="226890" y="165076"/>
                      <a:pt x="205935" y="175078"/>
                    </a:cubicBezTo>
                    <a:cubicBezTo>
                      <a:pt x="189266" y="183079"/>
                      <a:pt x="54488" y="182698"/>
                      <a:pt x="5" y="182126"/>
                    </a:cubicBezTo>
                    <a:cubicBezTo>
                      <a:pt x="-186" y="208320"/>
                      <a:pt x="5624" y="231466"/>
                      <a:pt x="1910" y="257659"/>
                    </a:cubicBezTo>
                    <a:cubicBezTo>
                      <a:pt x="73823" y="276043"/>
                      <a:pt x="259561" y="339193"/>
                      <a:pt x="300995" y="293378"/>
                    </a:cubicBezTo>
                    <a:cubicBezTo>
                      <a:pt x="346334" y="243181"/>
                      <a:pt x="347762" y="8962"/>
                      <a:pt x="347762" y="896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282681FF-1D99-47E7-81ED-8B8B42276158}"/>
                  </a:ext>
                </a:extLst>
              </p:cNvPr>
              <p:cNvSpPr/>
              <p:nvPr/>
            </p:nvSpPr>
            <p:spPr>
              <a:xfrm>
                <a:off x="7348785" y="-835250"/>
                <a:ext cx="207064" cy="174391"/>
              </a:xfrm>
              <a:custGeom>
                <a:avLst/>
                <a:gdLst>
                  <a:gd name="connsiteX0" fmla="*/ 133083 w 207064"/>
                  <a:gd name="connsiteY0" fmla="*/ 5735 h 174391"/>
                  <a:gd name="connsiteX1" fmla="*/ 36976 w 207064"/>
                  <a:gd name="connsiteY1" fmla="*/ 34882 h 174391"/>
                  <a:gd name="connsiteX2" fmla="*/ 10782 w 207064"/>
                  <a:gd name="connsiteY2" fmla="*/ 107653 h 174391"/>
                  <a:gd name="connsiteX3" fmla="*/ 78124 w 207064"/>
                  <a:gd name="connsiteY3" fmla="*/ 102604 h 174391"/>
                  <a:gd name="connsiteX4" fmla="*/ 104032 w 207064"/>
                  <a:gd name="connsiteY4" fmla="*/ 139657 h 174391"/>
                  <a:gd name="connsiteX5" fmla="*/ 77838 w 207064"/>
                  <a:gd name="connsiteY5" fmla="*/ 168803 h 174391"/>
                  <a:gd name="connsiteX6" fmla="*/ 150609 w 207064"/>
                  <a:gd name="connsiteY6" fmla="*/ 145467 h 174391"/>
                  <a:gd name="connsiteX7" fmla="*/ 182518 w 207064"/>
                  <a:gd name="connsiteY7" fmla="*/ 107462 h 174391"/>
                  <a:gd name="connsiteX8" fmla="*/ 206140 w 207064"/>
                  <a:gd name="connsiteY8" fmla="*/ 27166 h 174391"/>
                  <a:gd name="connsiteX9" fmla="*/ 133083 w 207064"/>
                  <a:gd name="connsiteY9" fmla="*/ 5735 h 17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064" h="174391">
                    <a:moveTo>
                      <a:pt x="133083" y="5735"/>
                    </a:moveTo>
                    <a:cubicBezTo>
                      <a:pt x="99650" y="-7790"/>
                      <a:pt x="73266" y="2878"/>
                      <a:pt x="36976" y="34882"/>
                    </a:cubicBezTo>
                    <a:cubicBezTo>
                      <a:pt x="781" y="66886"/>
                      <a:pt x="-10649" y="99937"/>
                      <a:pt x="10782" y="107653"/>
                    </a:cubicBezTo>
                    <a:cubicBezTo>
                      <a:pt x="23069" y="112129"/>
                      <a:pt x="55835" y="100033"/>
                      <a:pt x="78124" y="102604"/>
                    </a:cubicBezTo>
                    <a:cubicBezTo>
                      <a:pt x="99841" y="105081"/>
                      <a:pt x="109461" y="126988"/>
                      <a:pt x="104032" y="139657"/>
                    </a:cubicBezTo>
                    <a:cubicBezTo>
                      <a:pt x="98507" y="152325"/>
                      <a:pt x="51644" y="154230"/>
                      <a:pt x="77838" y="168803"/>
                    </a:cubicBezTo>
                    <a:cubicBezTo>
                      <a:pt x="104032" y="183376"/>
                      <a:pt x="124225" y="167279"/>
                      <a:pt x="150609" y="145467"/>
                    </a:cubicBezTo>
                    <a:cubicBezTo>
                      <a:pt x="169468" y="129941"/>
                      <a:pt x="169278" y="107462"/>
                      <a:pt x="182518" y="107462"/>
                    </a:cubicBezTo>
                    <a:cubicBezTo>
                      <a:pt x="214236" y="107462"/>
                      <a:pt x="206140" y="27166"/>
                      <a:pt x="206140" y="27166"/>
                    </a:cubicBezTo>
                    <a:cubicBezTo>
                      <a:pt x="206140" y="27166"/>
                      <a:pt x="166420" y="19165"/>
                      <a:pt x="133083" y="5735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4" name="图形 669">
              <a:extLst>
                <a:ext uri="{FF2B5EF4-FFF2-40B4-BE49-F238E27FC236}">
                  <a16:creationId xmlns:a16="http://schemas.microsoft.com/office/drawing/2014/main" id="{F813AD42-7BC5-4BA7-9E17-DC5CF3BDA788}"/>
                </a:ext>
              </a:extLst>
            </p:cNvPr>
            <p:cNvGrpSpPr/>
            <p:nvPr/>
          </p:nvGrpSpPr>
          <p:grpSpPr>
            <a:xfrm>
              <a:off x="7533535" y="-555133"/>
              <a:ext cx="655116" cy="732629"/>
              <a:chOff x="7533535" y="-555133"/>
              <a:chExt cx="655116" cy="732629"/>
            </a:xfrm>
          </p:grpSpPr>
          <p:grpSp>
            <p:nvGrpSpPr>
              <p:cNvPr id="715" name="图形 669">
                <a:extLst>
                  <a:ext uri="{FF2B5EF4-FFF2-40B4-BE49-F238E27FC236}">
                    <a16:creationId xmlns:a16="http://schemas.microsoft.com/office/drawing/2014/main" id="{16818CDD-59CC-41F0-BCD5-566BAFE70C99}"/>
                  </a:ext>
                </a:extLst>
              </p:cNvPr>
              <p:cNvGrpSpPr/>
              <p:nvPr/>
            </p:nvGrpSpPr>
            <p:grpSpPr>
              <a:xfrm>
                <a:off x="7804341" y="-87517"/>
                <a:ext cx="224270" cy="265013"/>
                <a:chOff x="7804341" y="-87517"/>
                <a:chExt cx="224270" cy="265013"/>
              </a:xfrm>
            </p:grpSpPr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id="{A58F7F56-EE7D-4D6B-8F6D-31C6A18132E8}"/>
                    </a:ext>
                  </a:extLst>
                </p:cNvPr>
                <p:cNvSpPr/>
                <p:nvPr/>
              </p:nvSpPr>
              <p:spPr>
                <a:xfrm>
                  <a:off x="7804341" y="-87517"/>
                  <a:ext cx="224270" cy="265013"/>
                </a:xfrm>
                <a:custGeom>
                  <a:avLst/>
                  <a:gdLst>
                    <a:gd name="connsiteX0" fmla="*/ 60432 w 224270"/>
                    <a:gd name="connsiteY0" fmla="*/ 29813 h 265013"/>
                    <a:gd name="connsiteX1" fmla="*/ 70053 w 224270"/>
                    <a:gd name="connsiteY1" fmla="*/ 107156 h 265013"/>
                    <a:gd name="connsiteX2" fmla="*/ 2330 w 224270"/>
                    <a:gd name="connsiteY2" fmla="*/ 264128 h 265013"/>
                    <a:gd name="connsiteX3" fmla="*/ 223786 w 224270"/>
                    <a:gd name="connsiteY3" fmla="*/ 137541 h 265013"/>
                    <a:gd name="connsiteX4" fmla="*/ 187210 w 224270"/>
                    <a:gd name="connsiteY4" fmla="*/ 0 h 265013"/>
                    <a:gd name="connsiteX5" fmla="*/ 60432 w 224270"/>
                    <a:gd name="connsiteY5" fmla="*/ 29813 h 265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70" h="265013">
                      <a:moveTo>
                        <a:pt x="60432" y="29813"/>
                      </a:moveTo>
                      <a:cubicBezTo>
                        <a:pt x="60432" y="29813"/>
                        <a:pt x="79958" y="89059"/>
                        <a:pt x="70053" y="107156"/>
                      </a:cubicBezTo>
                      <a:cubicBezTo>
                        <a:pt x="60146" y="125254"/>
                        <a:pt x="-13958" y="252222"/>
                        <a:pt x="2330" y="264128"/>
                      </a:cubicBezTo>
                      <a:cubicBezTo>
                        <a:pt x="18617" y="276035"/>
                        <a:pt x="218357" y="164306"/>
                        <a:pt x="223786" y="137541"/>
                      </a:cubicBezTo>
                      <a:cubicBezTo>
                        <a:pt x="229215" y="110776"/>
                        <a:pt x="187210" y="0"/>
                        <a:pt x="187210" y="0"/>
                      </a:cubicBezTo>
                      <a:lnTo>
                        <a:pt x="60432" y="29813"/>
                      </a:lnTo>
                      <a:close/>
                    </a:path>
                  </a:pathLst>
                </a:custGeom>
                <a:solidFill>
                  <a:srgbClr val="D89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45E14108-D784-452D-A747-3212D46AD6F9}"/>
                    </a:ext>
                  </a:extLst>
                </p:cNvPr>
                <p:cNvSpPr/>
                <p:nvPr/>
              </p:nvSpPr>
              <p:spPr>
                <a:xfrm>
                  <a:off x="7848556" y="40788"/>
                  <a:ext cx="43835" cy="25566"/>
                </a:xfrm>
                <a:custGeom>
                  <a:avLst/>
                  <a:gdLst>
                    <a:gd name="connsiteX0" fmla="*/ 41268 w 43835"/>
                    <a:gd name="connsiteY0" fmla="*/ 10473 h 25566"/>
                    <a:gd name="connsiteX1" fmla="*/ 31457 w 43835"/>
                    <a:gd name="connsiteY1" fmla="*/ 3615 h 25566"/>
                    <a:gd name="connsiteX2" fmla="*/ 5644 w 43835"/>
                    <a:gd name="connsiteY2" fmla="*/ 1424 h 25566"/>
                    <a:gd name="connsiteX3" fmla="*/ 5644 w 43835"/>
                    <a:gd name="connsiteY3" fmla="*/ 16664 h 25566"/>
                    <a:gd name="connsiteX4" fmla="*/ 22790 w 43835"/>
                    <a:gd name="connsiteY4" fmla="*/ 20855 h 25566"/>
                    <a:gd name="connsiteX5" fmla="*/ 30695 w 43835"/>
                    <a:gd name="connsiteY5" fmla="*/ 24189 h 25566"/>
                    <a:gd name="connsiteX6" fmla="*/ 38982 w 43835"/>
                    <a:gd name="connsiteY6" fmla="*/ 25427 h 25566"/>
                    <a:gd name="connsiteX7" fmla="*/ 43554 w 43835"/>
                    <a:gd name="connsiteY7" fmla="*/ 21903 h 25566"/>
                    <a:gd name="connsiteX8" fmla="*/ 41268 w 43835"/>
                    <a:gd name="connsiteY8" fmla="*/ 10473 h 25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835" h="25566">
                      <a:moveTo>
                        <a:pt x="41268" y="10473"/>
                      </a:moveTo>
                      <a:cubicBezTo>
                        <a:pt x="38506" y="7234"/>
                        <a:pt x="35458" y="5139"/>
                        <a:pt x="31457" y="3615"/>
                      </a:cubicBezTo>
                      <a:cubicBezTo>
                        <a:pt x="23361" y="376"/>
                        <a:pt x="14026" y="-1433"/>
                        <a:pt x="5644" y="1424"/>
                      </a:cubicBezTo>
                      <a:cubicBezTo>
                        <a:pt x="-2071" y="4091"/>
                        <a:pt x="-1690" y="13902"/>
                        <a:pt x="5644" y="16664"/>
                      </a:cubicBezTo>
                      <a:cubicBezTo>
                        <a:pt x="11264" y="18759"/>
                        <a:pt x="17074" y="19045"/>
                        <a:pt x="22790" y="20855"/>
                      </a:cubicBezTo>
                      <a:cubicBezTo>
                        <a:pt x="25456" y="21712"/>
                        <a:pt x="28123" y="23046"/>
                        <a:pt x="30695" y="24189"/>
                      </a:cubicBezTo>
                      <a:cubicBezTo>
                        <a:pt x="33648" y="25522"/>
                        <a:pt x="36220" y="24665"/>
                        <a:pt x="38982" y="25427"/>
                      </a:cubicBezTo>
                      <a:cubicBezTo>
                        <a:pt x="41363" y="26094"/>
                        <a:pt x="43459" y="24284"/>
                        <a:pt x="43554" y="21903"/>
                      </a:cubicBezTo>
                      <a:cubicBezTo>
                        <a:pt x="43840" y="17331"/>
                        <a:pt x="44602" y="14378"/>
                        <a:pt x="41268" y="10473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A7B643CC-C14D-4E6C-AB95-219702E4E77F}"/>
                    </a:ext>
                  </a:extLst>
                </p:cNvPr>
                <p:cNvSpPr/>
                <p:nvPr/>
              </p:nvSpPr>
              <p:spPr>
                <a:xfrm>
                  <a:off x="7862463" y="16910"/>
                  <a:ext cx="46326" cy="20825"/>
                </a:xfrm>
                <a:custGeom>
                  <a:avLst/>
                  <a:gdLst>
                    <a:gd name="connsiteX0" fmla="*/ 6787 w 46326"/>
                    <a:gd name="connsiteY0" fmla="*/ 157 h 20825"/>
                    <a:gd name="connsiteX1" fmla="*/ 6787 w 46326"/>
                    <a:gd name="connsiteY1" fmla="*/ 14159 h 20825"/>
                    <a:gd name="connsiteX2" fmla="*/ 24884 w 46326"/>
                    <a:gd name="connsiteY2" fmla="*/ 15778 h 20825"/>
                    <a:gd name="connsiteX3" fmla="*/ 42220 w 46326"/>
                    <a:gd name="connsiteY3" fmla="*/ 20826 h 20825"/>
                    <a:gd name="connsiteX4" fmla="*/ 46125 w 46326"/>
                    <a:gd name="connsiteY4" fmla="*/ 17873 h 20825"/>
                    <a:gd name="connsiteX5" fmla="*/ 6787 w 46326"/>
                    <a:gd name="connsiteY5" fmla="*/ 157 h 20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326" h="20825">
                      <a:moveTo>
                        <a:pt x="6787" y="157"/>
                      </a:moveTo>
                      <a:cubicBezTo>
                        <a:pt x="-2262" y="442"/>
                        <a:pt x="-2262" y="13873"/>
                        <a:pt x="6787" y="14159"/>
                      </a:cubicBezTo>
                      <a:cubicBezTo>
                        <a:pt x="12883" y="14349"/>
                        <a:pt x="18883" y="14539"/>
                        <a:pt x="24884" y="15778"/>
                      </a:cubicBezTo>
                      <a:cubicBezTo>
                        <a:pt x="30790" y="17016"/>
                        <a:pt x="36219" y="20826"/>
                        <a:pt x="42220" y="20826"/>
                      </a:cubicBezTo>
                      <a:cubicBezTo>
                        <a:pt x="43839" y="20826"/>
                        <a:pt x="45839" y="19588"/>
                        <a:pt x="46125" y="17873"/>
                      </a:cubicBezTo>
                      <a:cubicBezTo>
                        <a:pt x="49078" y="-1367"/>
                        <a:pt x="18788" y="-224"/>
                        <a:pt x="6787" y="157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38B0319F-0D25-4F4E-9E06-B13A826ECBFE}"/>
                  </a:ext>
                </a:extLst>
              </p:cNvPr>
              <p:cNvSpPr/>
              <p:nvPr/>
            </p:nvSpPr>
            <p:spPr>
              <a:xfrm>
                <a:off x="7533535" y="-555133"/>
                <a:ext cx="655116" cy="531101"/>
              </a:xfrm>
              <a:custGeom>
                <a:avLst/>
                <a:gdLst>
                  <a:gd name="connsiteX0" fmla="*/ 654326 w 655116"/>
                  <a:gd name="connsiteY0" fmla="*/ 115667 h 531101"/>
                  <a:gd name="connsiteX1" fmla="*/ 541645 w 655116"/>
                  <a:gd name="connsiteY1" fmla="*/ 221871 h 531101"/>
                  <a:gd name="connsiteX2" fmla="*/ 282470 w 655116"/>
                  <a:gd name="connsiteY2" fmla="*/ 257780 h 531101"/>
                  <a:gd name="connsiteX3" fmla="*/ 460302 w 655116"/>
                  <a:gd name="connsiteY3" fmla="*/ 471712 h 531101"/>
                  <a:gd name="connsiteX4" fmla="*/ 346097 w 655116"/>
                  <a:gd name="connsiteY4" fmla="*/ 529529 h 531101"/>
                  <a:gd name="connsiteX5" fmla="*/ 8341 w 655116"/>
                  <a:gd name="connsiteY5" fmla="*/ 196630 h 531101"/>
                  <a:gd name="connsiteX6" fmla="*/ 493354 w 655116"/>
                  <a:gd name="connsiteY6" fmla="*/ 15941 h 531101"/>
                  <a:gd name="connsiteX7" fmla="*/ 634990 w 655116"/>
                  <a:gd name="connsiteY7" fmla="*/ 6320 h 531101"/>
                  <a:gd name="connsiteX8" fmla="*/ 654326 w 655116"/>
                  <a:gd name="connsiteY8" fmla="*/ 115667 h 531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5116" h="531101">
                    <a:moveTo>
                      <a:pt x="654326" y="115667"/>
                    </a:moveTo>
                    <a:cubicBezTo>
                      <a:pt x="651088" y="144623"/>
                      <a:pt x="659374" y="197582"/>
                      <a:pt x="541645" y="221871"/>
                    </a:cubicBezTo>
                    <a:cubicBezTo>
                      <a:pt x="438871" y="243112"/>
                      <a:pt x="282470" y="257780"/>
                      <a:pt x="282470" y="257780"/>
                    </a:cubicBezTo>
                    <a:cubicBezTo>
                      <a:pt x="282470" y="257780"/>
                      <a:pt x="445348" y="437803"/>
                      <a:pt x="460302" y="471712"/>
                    </a:cubicBezTo>
                    <a:cubicBezTo>
                      <a:pt x="475256" y="505716"/>
                      <a:pt x="364004" y="538768"/>
                      <a:pt x="346097" y="529529"/>
                    </a:cubicBezTo>
                    <a:cubicBezTo>
                      <a:pt x="328190" y="520289"/>
                      <a:pt x="81016" y="311882"/>
                      <a:pt x="8341" y="196630"/>
                    </a:cubicBezTo>
                    <a:cubicBezTo>
                      <a:pt x="-64335" y="81377"/>
                      <a:pt x="358099" y="19179"/>
                      <a:pt x="493354" y="15941"/>
                    </a:cubicBezTo>
                    <a:cubicBezTo>
                      <a:pt x="547456" y="14607"/>
                      <a:pt x="608702" y="-11777"/>
                      <a:pt x="634990" y="6320"/>
                    </a:cubicBezTo>
                    <a:cubicBezTo>
                      <a:pt x="650802" y="17084"/>
                      <a:pt x="657565" y="86711"/>
                      <a:pt x="654326" y="115667"/>
                    </a:cubicBezTo>
                    <a:close/>
                  </a:path>
                </a:pathLst>
              </a:custGeom>
              <a:solidFill>
                <a:srgbClr val="A468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0830FD43-882C-4770-8270-CB48C28ECB9D}"/>
                </a:ext>
              </a:extLst>
            </p:cNvPr>
            <p:cNvSpPr/>
            <p:nvPr/>
          </p:nvSpPr>
          <p:spPr>
            <a:xfrm>
              <a:off x="7724726" y="-1175127"/>
              <a:ext cx="469942" cy="670249"/>
            </a:xfrm>
            <a:custGeom>
              <a:avLst/>
              <a:gdLst>
                <a:gd name="connsiteX0" fmla="*/ 196054 w 469942"/>
                <a:gd name="connsiteY0" fmla="*/ 998 h 670249"/>
                <a:gd name="connsiteX1" fmla="*/ 16508 w 469942"/>
                <a:gd name="connsiteY1" fmla="*/ 101487 h 670249"/>
                <a:gd name="connsiteX2" fmla="*/ 4316 w 469942"/>
                <a:gd name="connsiteY2" fmla="*/ 278747 h 670249"/>
                <a:gd name="connsiteX3" fmla="*/ 78325 w 469942"/>
                <a:gd name="connsiteY3" fmla="*/ 645364 h 670249"/>
                <a:gd name="connsiteX4" fmla="*/ 274349 w 469942"/>
                <a:gd name="connsiteY4" fmla="*/ 656985 h 670249"/>
                <a:gd name="connsiteX5" fmla="*/ 467421 w 469942"/>
                <a:gd name="connsiteY5" fmla="*/ 658223 h 670249"/>
                <a:gd name="connsiteX6" fmla="*/ 435989 w 469942"/>
                <a:gd name="connsiteY6" fmla="*/ 495917 h 670249"/>
                <a:gd name="connsiteX7" fmla="*/ 380553 w 469942"/>
                <a:gd name="connsiteY7" fmla="*/ 249791 h 670249"/>
                <a:gd name="connsiteX8" fmla="*/ 196054 w 469942"/>
                <a:gd name="connsiteY8" fmla="*/ 998 h 67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9942" h="670249">
                  <a:moveTo>
                    <a:pt x="196054" y="998"/>
                  </a:moveTo>
                  <a:cubicBezTo>
                    <a:pt x="154144" y="-8337"/>
                    <a:pt x="37939" y="49575"/>
                    <a:pt x="16508" y="101487"/>
                  </a:cubicBezTo>
                  <a:cubicBezTo>
                    <a:pt x="-4924" y="153493"/>
                    <a:pt x="-1304" y="234265"/>
                    <a:pt x="4316" y="278747"/>
                  </a:cubicBezTo>
                  <a:cubicBezTo>
                    <a:pt x="17079" y="380855"/>
                    <a:pt x="78325" y="645364"/>
                    <a:pt x="78325" y="645364"/>
                  </a:cubicBezTo>
                  <a:cubicBezTo>
                    <a:pt x="78325" y="645364"/>
                    <a:pt x="216342" y="636411"/>
                    <a:pt x="274349" y="656985"/>
                  </a:cubicBezTo>
                  <a:cubicBezTo>
                    <a:pt x="332357" y="677559"/>
                    <a:pt x="456753" y="671177"/>
                    <a:pt x="467421" y="658223"/>
                  </a:cubicBezTo>
                  <a:cubicBezTo>
                    <a:pt x="478184" y="645174"/>
                    <a:pt x="451991" y="574022"/>
                    <a:pt x="435989" y="495917"/>
                  </a:cubicBezTo>
                  <a:cubicBezTo>
                    <a:pt x="417129" y="403429"/>
                    <a:pt x="390269" y="296749"/>
                    <a:pt x="380553" y="249791"/>
                  </a:cubicBezTo>
                  <a:cubicBezTo>
                    <a:pt x="356264" y="131776"/>
                    <a:pt x="278636" y="19286"/>
                    <a:pt x="196054" y="998"/>
                  </a:cubicBezTo>
                  <a:close/>
                </a:path>
              </a:pathLst>
            </a:custGeom>
            <a:solidFill>
              <a:srgbClr val="667C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21" name="图形 669">
              <a:extLst>
                <a:ext uri="{FF2B5EF4-FFF2-40B4-BE49-F238E27FC236}">
                  <a16:creationId xmlns:a16="http://schemas.microsoft.com/office/drawing/2014/main" id="{30CBD80F-0B1D-463F-8539-C7AF54BB062A}"/>
                </a:ext>
              </a:extLst>
            </p:cNvPr>
            <p:cNvGrpSpPr/>
            <p:nvPr/>
          </p:nvGrpSpPr>
          <p:grpSpPr>
            <a:xfrm>
              <a:off x="7514339" y="-1049622"/>
              <a:ext cx="543689" cy="490854"/>
              <a:chOff x="7514339" y="-1049622"/>
              <a:chExt cx="543689" cy="490854"/>
            </a:xfrm>
          </p:grpSpPr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CFA985BC-37E6-43C4-8AE3-57E15D2AD329}"/>
                  </a:ext>
                </a:extLst>
              </p:cNvPr>
              <p:cNvSpPr/>
              <p:nvPr/>
            </p:nvSpPr>
            <p:spPr>
              <a:xfrm>
                <a:off x="7693032" y="-870766"/>
                <a:ext cx="350334" cy="311999"/>
              </a:xfrm>
              <a:custGeom>
                <a:avLst/>
                <a:gdLst>
                  <a:gd name="connsiteX0" fmla="*/ 350334 w 350334"/>
                  <a:gd name="connsiteY0" fmla="*/ 9057 h 311999"/>
                  <a:gd name="connsiteX1" fmla="*/ 286517 w 350334"/>
                  <a:gd name="connsiteY1" fmla="*/ 8 h 311999"/>
                  <a:gd name="connsiteX2" fmla="*/ 225557 w 350334"/>
                  <a:gd name="connsiteY2" fmla="*/ 12962 h 311999"/>
                  <a:gd name="connsiteX3" fmla="*/ 207459 w 350334"/>
                  <a:gd name="connsiteY3" fmla="*/ 176316 h 311999"/>
                  <a:gd name="connsiteX4" fmla="*/ 5 w 350334"/>
                  <a:gd name="connsiteY4" fmla="*/ 183460 h 311999"/>
                  <a:gd name="connsiteX5" fmla="*/ 1910 w 350334"/>
                  <a:gd name="connsiteY5" fmla="*/ 259564 h 311999"/>
                  <a:gd name="connsiteX6" fmla="*/ 303090 w 350334"/>
                  <a:gd name="connsiteY6" fmla="*/ 295569 h 311999"/>
                  <a:gd name="connsiteX7" fmla="*/ 350334 w 350334"/>
                  <a:gd name="connsiteY7" fmla="*/ 9057 h 31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334" h="311999">
                    <a:moveTo>
                      <a:pt x="350334" y="9057"/>
                    </a:moveTo>
                    <a:cubicBezTo>
                      <a:pt x="350334" y="9057"/>
                      <a:pt x="318616" y="389"/>
                      <a:pt x="286517" y="8"/>
                    </a:cubicBezTo>
                    <a:cubicBezTo>
                      <a:pt x="254417" y="-373"/>
                      <a:pt x="225557" y="12962"/>
                      <a:pt x="225557" y="12962"/>
                    </a:cubicBezTo>
                    <a:cubicBezTo>
                      <a:pt x="225557" y="12962"/>
                      <a:pt x="228605" y="166219"/>
                      <a:pt x="207459" y="176316"/>
                    </a:cubicBezTo>
                    <a:cubicBezTo>
                      <a:pt x="190695" y="184412"/>
                      <a:pt x="54869" y="183936"/>
                      <a:pt x="5" y="183460"/>
                    </a:cubicBezTo>
                    <a:cubicBezTo>
                      <a:pt x="-186" y="209844"/>
                      <a:pt x="5624" y="233085"/>
                      <a:pt x="1910" y="259564"/>
                    </a:cubicBezTo>
                    <a:cubicBezTo>
                      <a:pt x="74395" y="278043"/>
                      <a:pt x="261371" y="341670"/>
                      <a:pt x="303090" y="295569"/>
                    </a:cubicBezTo>
                    <a:cubicBezTo>
                      <a:pt x="348905" y="244991"/>
                      <a:pt x="350334" y="9057"/>
                      <a:pt x="350334" y="905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23" name="图形 669">
                <a:extLst>
                  <a:ext uri="{FF2B5EF4-FFF2-40B4-BE49-F238E27FC236}">
                    <a16:creationId xmlns:a16="http://schemas.microsoft.com/office/drawing/2014/main" id="{55057802-4142-49B9-9E5C-BF33243A30A8}"/>
                  </a:ext>
                </a:extLst>
              </p:cNvPr>
              <p:cNvGrpSpPr/>
              <p:nvPr/>
            </p:nvGrpSpPr>
            <p:grpSpPr>
              <a:xfrm>
                <a:off x="7868436" y="-1049622"/>
                <a:ext cx="189592" cy="193688"/>
                <a:chOff x="7868436" y="-1049622"/>
                <a:chExt cx="189592" cy="193688"/>
              </a:xfrm>
              <a:solidFill>
                <a:srgbClr val="475138"/>
              </a:solidFill>
            </p:grpSpPr>
            <p:sp>
              <p:nvSpPr>
                <p:cNvPr id="724" name="任意多边形: 形状 723">
                  <a:extLst>
                    <a:ext uri="{FF2B5EF4-FFF2-40B4-BE49-F238E27FC236}">
                      <a16:creationId xmlns:a16="http://schemas.microsoft.com/office/drawing/2014/main" id="{3BFC1A75-192A-471C-9D05-9E180C7275C0}"/>
                    </a:ext>
                  </a:extLst>
                </p:cNvPr>
                <p:cNvSpPr/>
                <p:nvPr/>
              </p:nvSpPr>
              <p:spPr>
                <a:xfrm>
                  <a:off x="7868436" y="-1011053"/>
                  <a:ext cx="46195" cy="130998"/>
                </a:xfrm>
                <a:custGeom>
                  <a:avLst/>
                  <a:gdLst>
                    <a:gd name="connsiteX0" fmla="*/ 46057 w 46195"/>
                    <a:gd name="connsiteY0" fmla="*/ 127055 h 130998"/>
                    <a:gd name="connsiteX1" fmla="*/ 26722 w 46195"/>
                    <a:gd name="connsiteY1" fmla="*/ 68952 h 130998"/>
                    <a:gd name="connsiteX2" fmla="*/ 6719 w 46195"/>
                    <a:gd name="connsiteY2" fmla="*/ 2182 h 130998"/>
                    <a:gd name="connsiteX3" fmla="*/ 52 w 46195"/>
                    <a:gd name="connsiteY3" fmla="*/ 3420 h 130998"/>
                    <a:gd name="connsiteX4" fmla="*/ 40533 w 46195"/>
                    <a:gd name="connsiteY4" fmla="*/ 129722 h 130998"/>
                    <a:gd name="connsiteX5" fmla="*/ 46057 w 46195"/>
                    <a:gd name="connsiteY5" fmla="*/ 127055 h 13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195" h="130998">
                      <a:moveTo>
                        <a:pt x="46057" y="127055"/>
                      </a:moveTo>
                      <a:cubicBezTo>
                        <a:pt x="40628" y="107433"/>
                        <a:pt x="32818" y="88479"/>
                        <a:pt x="26722" y="68952"/>
                      </a:cubicBezTo>
                      <a:cubicBezTo>
                        <a:pt x="19768" y="46664"/>
                        <a:pt x="15006" y="23994"/>
                        <a:pt x="6719" y="2182"/>
                      </a:cubicBezTo>
                      <a:cubicBezTo>
                        <a:pt x="5385" y="-1247"/>
                        <a:pt x="-615" y="-485"/>
                        <a:pt x="52" y="3420"/>
                      </a:cubicBezTo>
                      <a:cubicBezTo>
                        <a:pt x="6624" y="44759"/>
                        <a:pt x="12529" y="96861"/>
                        <a:pt x="40533" y="129722"/>
                      </a:cubicBezTo>
                      <a:cubicBezTo>
                        <a:pt x="42819" y="132389"/>
                        <a:pt x="47010" y="130579"/>
                        <a:pt x="46057" y="12705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5" name="任意多边形: 形状 724">
                  <a:extLst>
                    <a:ext uri="{FF2B5EF4-FFF2-40B4-BE49-F238E27FC236}">
                      <a16:creationId xmlns:a16="http://schemas.microsoft.com/office/drawing/2014/main" id="{F704D37C-AD37-4A53-BA97-013CBFBE07DB}"/>
                    </a:ext>
                  </a:extLst>
                </p:cNvPr>
                <p:cNvSpPr/>
                <p:nvPr/>
              </p:nvSpPr>
              <p:spPr>
                <a:xfrm>
                  <a:off x="7911921" y="-1049622"/>
                  <a:ext cx="146107" cy="193688"/>
                </a:xfrm>
                <a:custGeom>
                  <a:avLst/>
                  <a:gdLst>
                    <a:gd name="connsiteX0" fmla="*/ 78772 w 146107"/>
                    <a:gd name="connsiteY0" fmla="*/ 175 h 193688"/>
                    <a:gd name="connsiteX1" fmla="*/ 75153 w 146107"/>
                    <a:gd name="connsiteY1" fmla="*/ 5604 h 193688"/>
                    <a:gd name="connsiteX2" fmla="*/ 115062 w 146107"/>
                    <a:gd name="connsiteY2" fmla="*/ 85995 h 193688"/>
                    <a:gd name="connsiteX3" fmla="*/ 134779 w 146107"/>
                    <a:gd name="connsiteY3" fmla="*/ 184483 h 193688"/>
                    <a:gd name="connsiteX4" fmla="*/ 74962 w 146107"/>
                    <a:gd name="connsiteY4" fmla="*/ 176768 h 193688"/>
                    <a:gd name="connsiteX5" fmla="*/ 4858 w 146107"/>
                    <a:gd name="connsiteY5" fmla="*/ 181531 h 193688"/>
                    <a:gd name="connsiteX6" fmla="*/ 4096 w 146107"/>
                    <a:gd name="connsiteY6" fmla="*/ 192008 h 193688"/>
                    <a:gd name="connsiteX7" fmla="*/ 68771 w 146107"/>
                    <a:gd name="connsiteY7" fmla="*/ 190675 h 193688"/>
                    <a:gd name="connsiteX8" fmla="*/ 134874 w 146107"/>
                    <a:gd name="connsiteY8" fmla="*/ 192199 h 193688"/>
                    <a:gd name="connsiteX9" fmla="*/ 137541 w 146107"/>
                    <a:gd name="connsiteY9" fmla="*/ 188579 h 193688"/>
                    <a:gd name="connsiteX10" fmla="*/ 143257 w 146107"/>
                    <a:gd name="connsiteY10" fmla="*/ 185531 h 193688"/>
                    <a:gd name="connsiteX11" fmla="*/ 128397 w 146107"/>
                    <a:gd name="connsiteY11" fmla="*/ 69612 h 193688"/>
                    <a:gd name="connsiteX12" fmla="*/ 78772 w 146107"/>
                    <a:gd name="connsiteY12" fmla="*/ 175 h 19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6107" h="193688">
                      <a:moveTo>
                        <a:pt x="78772" y="175"/>
                      </a:moveTo>
                      <a:cubicBezTo>
                        <a:pt x="75534" y="-873"/>
                        <a:pt x="72105" y="3032"/>
                        <a:pt x="75153" y="5604"/>
                      </a:cubicBezTo>
                      <a:cubicBezTo>
                        <a:pt x="94679" y="21130"/>
                        <a:pt x="107157" y="63040"/>
                        <a:pt x="115062" y="85995"/>
                      </a:cubicBezTo>
                      <a:cubicBezTo>
                        <a:pt x="126016" y="117999"/>
                        <a:pt x="126302" y="152003"/>
                        <a:pt x="134779" y="184483"/>
                      </a:cubicBezTo>
                      <a:cubicBezTo>
                        <a:pt x="118015" y="174482"/>
                        <a:pt x="93917" y="176482"/>
                        <a:pt x="74962" y="176768"/>
                      </a:cubicBezTo>
                      <a:cubicBezTo>
                        <a:pt x="52102" y="177149"/>
                        <a:pt x="27337" y="177435"/>
                        <a:pt x="4858" y="181531"/>
                      </a:cubicBezTo>
                      <a:cubicBezTo>
                        <a:pt x="-571" y="182483"/>
                        <a:pt x="-2286" y="191151"/>
                        <a:pt x="4096" y="192008"/>
                      </a:cubicBezTo>
                      <a:cubicBezTo>
                        <a:pt x="25337" y="194580"/>
                        <a:pt x="47435" y="191246"/>
                        <a:pt x="68771" y="190675"/>
                      </a:cubicBezTo>
                      <a:cubicBezTo>
                        <a:pt x="90583" y="190103"/>
                        <a:pt x="113634" y="196485"/>
                        <a:pt x="134874" y="192199"/>
                      </a:cubicBezTo>
                      <a:cubicBezTo>
                        <a:pt x="136970" y="191818"/>
                        <a:pt x="137637" y="190198"/>
                        <a:pt x="137541" y="188579"/>
                      </a:cubicBezTo>
                      <a:cubicBezTo>
                        <a:pt x="139732" y="189341"/>
                        <a:pt x="142685" y="188198"/>
                        <a:pt x="143257" y="185531"/>
                      </a:cubicBezTo>
                      <a:cubicBezTo>
                        <a:pt x="150876" y="147241"/>
                        <a:pt x="142304" y="105616"/>
                        <a:pt x="128397" y="69612"/>
                      </a:cubicBezTo>
                      <a:cubicBezTo>
                        <a:pt x="118968" y="45228"/>
                        <a:pt x="105918" y="9223"/>
                        <a:pt x="78772" y="17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6F46CDF4-966D-4B3E-8BC7-509D1081521F}"/>
                  </a:ext>
                </a:extLst>
              </p:cNvPr>
              <p:cNvSpPr/>
              <p:nvPr/>
            </p:nvSpPr>
            <p:spPr>
              <a:xfrm>
                <a:off x="7514339" y="-728601"/>
                <a:ext cx="211905" cy="156649"/>
              </a:xfrm>
              <a:custGeom>
                <a:avLst/>
                <a:gdLst>
                  <a:gd name="connsiteX0" fmla="*/ 128025 w 211905"/>
                  <a:gd name="connsiteY0" fmla="*/ 7481 h 156649"/>
                  <a:gd name="connsiteX1" fmla="*/ 27346 w 211905"/>
                  <a:gd name="connsiteY1" fmla="*/ 29674 h 156649"/>
                  <a:gd name="connsiteX2" fmla="*/ 16392 w 211905"/>
                  <a:gd name="connsiteY2" fmla="*/ 146736 h 156649"/>
                  <a:gd name="connsiteX3" fmla="*/ 67923 w 211905"/>
                  <a:gd name="connsiteY3" fmla="*/ 154071 h 156649"/>
                  <a:gd name="connsiteX4" fmla="*/ 92783 w 211905"/>
                  <a:gd name="connsiteY4" fmla="*/ 145974 h 156649"/>
                  <a:gd name="connsiteX5" fmla="*/ 136312 w 211905"/>
                  <a:gd name="connsiteY5" fmla="*/ 111875 h 156649"/>
                  <a:gd name="connsiteX6" fmla="*/ 187176 w 211905"/>
                  <a:gd name="connsiteY6" fmla="*/ 122448 h 156649"/>
                  <a:gd name="connsiteX7" fmla="*/ 210988 w 211905"/>
                  <a:gd name="connsiteY7" fmla="*/ 41580 h 156649"/>
                  <a:gd name="connsiteX8" fmla="*/ 128025 w 211905"/>
                  <a:gd name="connsiteY8" fmla="*/ 7481 h 156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905" h="156649">
                    <a:moveTo>
                      <a:pt x="128025" y="7481"/>
                    </a:moveTo>
                    <a:cubicBezTo>
                      <a:pt x="94402" y="-6140"/>
                      <a:pt x="63827" y="-2520"/>
                      <a:pt x="27346" y="29674"/>
                    </a:cubicBezTo>
                    <a:cubicBezTo>
                      <a:pt x="-9135" y="61869"/>
                      <a:pt x="-5229" y="138926"/>
                      <a:pt x="16392" y="146736"/>
                    </a:cubicBezTo>
                    <a:cubicBezTo>
                      <a:pt x="37919" y="154547"/>
                      <a:pt x="59064" y="148927"/>
                      <a:pt x="67923" y="154071"/>
                    </a:cubicBezTo>
                    <a:cubicBezTo>
                      <a:pt x="76781" y="159214"/>
                      <a:pt x="80686" y="156738"/>
                      <a:pt x="92783" y="145974"/>
                    </a:cubicBezTo>
                    <a:cubicBezTo>
                      <a:pt x="104975" y="135211"/>
                      <a:pt x="101832" y="118066"/>
                      <a:pt x="136312" y="111875"/>
                    </a:cubicBezTo>
                    <a:cubicBezTo>
                      <a:pt x="170697" y="105779"/>
                      <a:pt x="155267" y="122353"/>
                      <a:pt x="187176" y="122448"/>
                    </a:cubicBezTo>
                    <a:cubicBezTo>
                      <a:pt x="219084" y="122448"/>
                      <a:pt x="210988" y="41580"/>
                      <a:pt x="210988" y="41580"/>
                    </a:cubicBezTo>
                    <a:cubicBezTo>
                      <a:pt x="210988" y="41580"/>
                      <a:pt x="161649" y="21102"/>
                      <a:pt x="128025" y="748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27" name="图形 669">
              <a:extLst>
                <a:ext uri="{FF2B5EF4-FFF2-40B4-BE49-F238E27FC236}">
                  <a16:creationId xmlns:a16="http://schemas.microsoft.com/office/drawing/2014/main" id="{1D93EA5D-62B4-4A11-9CEE-FE327F7703DB}"/>
                </a:ext>
              </a:extLst>
            </p:cNvPr>
            <p:cNvGrpSpPr/>
            <p:nvPr/>
          </p:nvGrpSpPr>
          <p:grpSpPr>
            <a:xfrm>
              <a:off x="7623029" y="-1636649"/>
              <a:ext cx="409050" cy="560443"/>
              <a:chOff x="7623029" y="-1636649"/>
              <a:chExt cx="409050" cy="560443"/>
            </a:xfrm>
          </p:grpSpPr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018E82C5-F931-4202-AF0F-9B2E479359C9}"/>
                  </a:ext>
                </a:extLst>
              </p:cNvPr>
              <p:cNvSpPr/>
              <p:nvPr/>
            </p:nvSpPr>
            <p:spPr>
              <a:xfrm>
                <a:off x="7773904" y="-1237185"/>
                <a:ext cx="142063" cy="160979"/>
              </a:xfrm>
              <a:custGeom>
                <a:avLst/>
                <a:gdLst>
                  <a:gd name="connsiteX0" fmla="*/ 0 w 142063"/>
                  <a:gd name="connsiteY0" fmla="*/ 42863 h 160979"/>
                  <a:gd name="connsiteX1" fmla="*/ 26670 w 142063"/>
                  <a:gd name="connsiteY1" fmla="*/ 143066 h 160979"/>
                  <a:gd name="connsiteX2" fmla="*/ 98869 w 142063"/>
                  <a:gd name="connsiteY2" fmla="*/ 155162 h 160979"/>
                  <a:gd name="connsiteX3" fmla="*/ 139351 w 142063"/>
                  <a:gd name="connsiteY3" fmla="*/ 75628 h 160979"/>
                  <a:gd name="connsiteX4" fmla="*/ 110014 w 142063"/>
                  <a:gd name="connsiteY4" fmla="*/ 0 h 160979"/>
                  <a:gd name="connsiteX5" fmla="*/ 0 w 142063"/>
                  <a:gd name="connsiteY5" fmla="*/ 42863 h 160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063" h="160979">
                    <a:moveTo>
                      <a:pt x="0" y="42863"/>
                    </a:moveTo>
                    <a:lnTo>
                      <a:pt x="26670" y="143066"/>
                    </a:lnTo>
                    <a:cubicBezTo>
                      <a:pt x="26670" y="143066"/>
                      <a:pt x="63627" y="173355"/>
                      <a:pt x="98869" y="155162"/>
                    </a:cubicBezTo>
                    <a:cubicBezTo>
                      <a:pt x="134017" y="136970"/>
                      <a:pt x="148590" y="103918"/>
                      <a:pt x="139351" y="75628"/>
                    </a:cubicBezTo>
                    <a:cubicBezTo>
                      <a:pt x="130111" y="47339"/>
                      <a:pt x="110014" y="0"/>
                      <a:pt x="110014" y="0"/>
                    </a:cubicBezTo>
                    <a:lnTo>
                      <a:pt x="0" y="42863"/>
                    </a:ln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886EE678-D19F-4EA6-8642-60C4AD4E2EFC}"/>
                  </a:ext>
                </a:extLst>
              </p:cNvPr>
              <p:cNvSpPr/>
              <p:nvPr/>
            </p:nvSpPr>
            <p:spPr>
              <a:xfrm>
                <a:off x="7639611" y="-1602041"/>
                <a:ext cx="312395" cy="434549"/>
              </a:xfrm>
              <a:custGeom>
                <a:avLst/>
                <a:gdLst>
                  <a:gd name="connsiteX0" fmla="*/ 1419 w 312395"/>
                  <a:gd name="connsiteY0" fmla="*/ 174928 h 434549"/>
                  <a:gd name="connsiteX1" fmla="*/ 106289 w 312395"/>
                  <a:gd name="connsiteY1" fmla="*/ 430103 h 434549"/>
                  <a:gd name="connsiteX2" fmla="*/ 311934 w 312395"/>
                  <a:gd name="connsiteY2" fmla="*/ 233411 h 434549"/>
                  <a:gd name="connsiteX3" fmla="*/ 175441 w 312395"/>
                  <a:gd name="connsiteY3" fmla="*/ 811 h 434549"/>
                  <a:gd name="connsiteX4" fmla="*/ 1419 w 312395"/>
                  <a:gd name="connsiteY4" fmla="*/ 174928 h 43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395" h="434549">
                    <a:moveTo>
                      <a:pt x="1419" y="174928"/>
                    </a:moveTo>
                    <a:cubicBezTo>
                      <a:pt x="-6296" y="272083"/>
                      <a:pt x="15897" y="407814"/>
                      <a:pt x="106289" y="430103"/>
                    </a:cubicBezTo>
                    <a:cubicBezTo>
                      <a:pt x="196682" y="452391"/>
                      <a:pt x="306124" y="391526"/>
                      <a:pt x="311934" y="233411"/>
                    </a:cubicBezTo>
                    <a:cubicBezTo>
                      <a:pt x="317745" y="75296"/>
                      <a:pt x="268405" y="-9286"/>
                      <a:pt x="175441" y="811"/>
                    </a:cubicBezTo>
                    <a:cubicBezTo>
                      <a:pt x="82382" y="10907"/>
                      <a:pt x="9135" y="77773"/>
                      <a:pt x="1419" y="174928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EFC74975-F94A-4F3F-9365-307620655F11}"/>
                  </a:ext>
                </a:extLst>
              </p:cNvPr>
              <p:cNvSpPr/>
              <p:nvPr/>
            </p:nvSpPr>
            <p:spPr>
              <a:xfrm>
                <a:off x="7802662" y="-1375972"/>
                <a:ext cx="35067" cy="35067"/>
              </a:xfrm>
              <a:custGeom>
                <a:avLst/>
                <a:gdLst>
                  <a:gd name="connsiteX0" fmla="*/ 35060 w 35067"/>
                  <a:gd name="connsiteY0" fmla="*/ 16962 h 35067"/>
                  <a:gd name="connsiteX1" fmla="*/ 18105 w 35067"/>
                  <a:gd name="connsiteY1" fmla="*/ 35060 h 35067"/>
                  <a:gd name="connsiteX2" fmla="*/ 8 w 35067"/>
                  <a:gd name="connsiteY2" fmla="*/ 18105 h 35067"/>
                  <a:gd name="connsiteX3" fmla="*/ 16962 w 35067"/>
                  <a:gd name="connsiteY3" fmla="*/ 8 h 35067"/>
                  <a:gd name="connsiteX4" fmla="*/ 35060 w 35067"/>
                  <a:gd name="connsiteY4" fmla="*/ 16962 h 3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67">
                    <a:moveTo>
                      <a:pt x="35060" y="16962"/>
                    </a:moveTo>
                    <a:cubicBezTo>
                      <a:pt x="35346" y="26678"/>
                      <a:pt x="27726" y="34774"/>
                      <a:pt x="18105" y="35060"/>
                    </a:cubicBezTo>
                    <a:cubicBezTo>
                      <a:pt x="8390" y="35346"/>
                      <a:pt x="294" y="27726"/>
                      <a:pt x="8" y="18105"/>
                    </a:cubicBezTo>
                    <a:cubicBezTo>
                      <a:pt x="-278" y="8390"/>
                      <a:pt x="7342" y="294"/>
                      <a:pt x="16962" y="8"/>
                    </a:cubicBezTo>
                    <a:cubicBezTo>
                      <a:pt x="26678" y="-278"/>
                      <a:pt x="34774" y="7247"/>
                      <a:pt x="35060" y="16962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EC067DE4-A837-4E98-B337-226C88E7FC1F}"/>
                  </a:ext>
                </a:extLst>
              </p:cNvPr>
              <p:cNvSpPr/>
              <p:nvPr/>
            </p:nvSpPr>
            <p:spPr>
              <a:xfrm>
                <a:off x="7674741" y="-1366548"/>
                <a:ext cx="35067" cy="35073"/>
              </a:xfrm>
              <a:custGeom>
                <a:avLst/>
                <a:gdLst>
                  <a:gd name="connsiteX0" fmla="*/ 35060 w 35067"/>
                  <a:gd name="connsiteY0" fmla="*/ 16968 h 35073"/>
                  <a:gd name="connsiteX1" fmla="*/ 18105 w 35067"/>
                  <a:gd name="connsiteY1" fmla="*/ 35066 h 35073"/>
                  <a:gd name="connsiteX2" fmla="*/ 8 w 35067"/>
                  <a:gd name="connsiteY2" fmla="*/ 18111 h 35073"/>
                  <a:gd name="connsiteX3" fmla="*/ 16962 w 35067"/>
                  <a:gd name="connsiteY3" fmla="*/ 14 h 35073"/>
                  <a:gd name="connsiteX4" fmla="*/ 35060 w 35067"/>
                  <a:gd name="connsiteY4" fmla="*/ 16968 h 35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73">
                    <a:moveTo>
                      <a:pt x="35060" y="16968"/>
                    </a:moveTo>
                    <a:cubicBezTo>
                      <a:pt x="35346" y="26684"/>
                      <a:pt x="27726" y="34780"/>
                      <a:pt x="18105" y="35066"/>
                    </a:cubicBezTo>
                    <a:cubicBezTo>
                      <a:pt x="8390" y="35351"/>
                      <a:pt x="294" y="27731"/>
                      <a:pt x="8" y="18111"/>
                    </a:cubicBezTo>
                    <a:cubicBezTo>
                      <a:pt x="-278" y="8396"/>
                      <a:pt x="7342" y="299"/>
                      <a:pt x="16962" y="14"/>
                    </a:cubicBezTo>
                    <a:cubicBezTo>
                      <a:pt x="26678" y="-367"/>
                      <a:pt x="34774" y="7253"/>
                      <a:pt x="35060" y="16968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494A2CFC-8EF2-4DA4-8448-6DDBC6477FDC}"/>
                  </a:ext>
                </a:extLst>
              </p:cNvPr>
              <p:cNvSpPr/>
              <p:nvPr/>
            </p:nvSpPr>
            <p:spPr>
              <a:xfrm>
                <a:off x="7623029" y="-1636649"/>
                <a:ext cx="409050" cy="246517"/>
              </a:xfrm>
              <a:custGeom>
                <a:avLst/>
                <a:gdLst>
                  <a:gd name="connsiteX0" fmla="*/ 407288 w 409050"/>
                  <a:gd name="connsiteY0" fmla="*/ 112571 h 246517"/>
                  <a:gd name="connsiteX1" fmla="*/ 404145 w 409050"/>
                  <a:gd name="connsiteY1" fmla="*/ 92759 h 246517"/>
                  <a:gd name="connsiteX2" fmla="*/ 343566 w 409050"/>
                  <a:gd name="connsiteY2" fmla="*/ 56183 h 246517"/>
                  <a:gd name="connsiteX3" fmla="*/ 350614 w 409050"/>
                  <a:gd name="connsiteY3" fmla="*/ 36752 h 246517"/>
                  <a:gd name="connsiteX4" fmla="*/ 174402 w 409050"/>
                  <a:gd name="connsiteY4" fmla="*/ 13225 h 246517"/>
                  <a:gd name="connsiteX5" fmla="*/ 168496 w 409050"/>
                  <a:gd name="connsiteY5" fmla="*/ 12463 h 246517"/>
                  <a:gd name="connsiteX6" fmla="*/ 64865 w 409050"/>
                  <a:gd name="connsiteY6" fmla="*/ 39038 h 246517"/>
                  <a:gd name="connsiteX7" fmla="*/ 61817 w 409050"/>
                  <a:gd name="connsiteY7" fmla="*/ 46467 h 246517"/>
                  <a:gd name="connsiteX8" fmla="*/ 380 w 409050"/>
                  <a:gd name="connsiteY8" fmla="*/ 111047 h 246517"/>
                  <a:gd name="connsiteX9" fmla="*/ 12001 w 409050"/>
                  <a:gd name="connsiteY9" fmla="*/ 139431 h 246517"/>
                  <a:gd name="connsiteX10" fmla="*/ 74580 w 409050"/>
                  <a:gd name="connsiteY10" fmla="*/ 196391 h 246517"/>
                  <a:gd name="connsiteX11" fmla="*/ 175545 w 409050"/>
                  <a:gd name="connsiteY11" fmla="*/ 194486 h 246517"/>
                  <a:gd name="connsiteX12" fmla="*/ 236315 w 409050"/>
                  <a:gd name="connsiteY12" fmla="*/ 194676 h 246517"/>
                  <a:gd name="connsiteX13" fmla="*/ 249173 w 409050"/>
                  <a:gd name="connsiteY13" fmla="*/ 198486 h 246517"/>
                  <a:gd name="connsiteX14" fmla="*/ 264890 w 409050"/>
                  <a:gd name="connsiteY14" fmla="*/ 219441 h 246517"/>
                  <a:gd name="connsiteX15" fmla="*/ 291750 w 409050"/>
                  <a:gd name="connsiteY15" fmla="*/ 240396 h 246517"/>
                  <a:gd name="connsiteX16" fmla="*/ 324040 w 409050"/>
                  <a:gd name="connsiteY16" fmla="*/ 239349 h 246517"/>
                  <a:gd name="connsiteX17" fmla="*/ 333946 w 409050"/>
                  <a:gd name="connsiteY17" fmla="*/ 201058 h 246517"/>
                  <a:gd name="connsiteX18" fmla="*/ 340423 w 409050"/>
                  <a:gd name="connsiteY18" fmla="*/ 197820 h 246517"/>
                  <a:gd name="connsiteX19" fmla="*/ 393763 w 409050"/>
                  <a:gd name="connsiteY19" fmla="*/ 173817 h 246517"/>
                  <a:gd name="connsiteX20" fmla="*/ 396525 w 409050"/>
                  <a:gd name="connsiteY20" fmla="*/ 169340 h 246517"/>
                  <a:gd name="connsiteX21" fmla="*/ 394334 w 409050"/>
                  <a:gd name="connsiteY21" fmla="*/ 125906 h 246517"/>
                  <a:gd name="connsiteX22" fmla="*/ 407288 w 409050"/>
                  <a:gd name="connsiteY22" fmla="*/ 112571 h 246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09050" h="246517">
                    <a:moveTo>
                      <a:pt x="407288" y="112571"/>
                    </a:moveTo>
                    <a:cubicBezTo>
                      <a:pt x="410241" y="105427"/>
                      <a:pt x="409670" y="98474"/>
                      <a:pt x="404145" y="92759"/>
                    </a:cubicBezTo>
                    <a:cubicBezTo>
                      <a:pt x="389286" y="77519"/>
                      <a:pt x="366617" y="63327"/>
                      <a:pt x="343566" y="56183"/>
                    </a:cubicBezTo>
                    <a:cubicBezTo>
                      <a:pt x="349948" y="52182"/>
                      <a:pt x="352901" y="43896"/>
                      <a:pt x="350614" y="36752"/>
                    </a:cubicBezTo>
                    <a:cubicBezTo>
                      <a:pt x="333660" y="-16874"/>
                      <a:pt x="234695" y="366"/>
                      <a:pt x="174402" y="13225"/>
                    </a:cubicBezTo>
                    <a:cubicBezTo>
                      <a:pt x="172402" y="12939"/>
                      <a:pt x="170402" y="12654"/>
                      <a:pt x="168496" y="12463"/>
                    </a:cubicBezTo>
                    <a:cubicBezTo>
                      <a:pt x="133540" y="8844"/>
                      <a:pt x="86391" y="6558"/>
                      <a:pt x="64865" y="39038"/>
                    </a:cubicBezTo>
                    <a:cubicBezTo>
                      <a:pt x="63340" y="41324"/>
                      <a:pt x="62388" y="43800"/>
                      <a:pt x="61817" y="46467"/>
                    </a:cubicBezTo>
                    <a:cubicBezTo>
                      <a:pt x="30289" y="57135"/>
                      <a:pt x="-4001" y="78662"/>
                      <a:pt x="380" y="111047"/>
                    </a:cubicBezTo>
                    <a:cubicBezTo>
                      <a:pt x="2000" y="122858"/>
                      <a:pt x="6095" y="132097"/>
                      <a:pt x="12001" y="139431"/>
                    </a:cubicBezTo>
                    <a:cubicBezTo>
                      <a:pt x="-191" y="173340"/>
                      <a:pt x="38766" y="193533"/>
                      <a:pt x="74580" y="196391"/>
                    </a:cubicBezTo>
                    <a:cubicBezTo>
                      <a:pt x="107536" y="199058"/>
                      <a:pt x="142398" y="193914"/>
                      <a:pt x="175545" y="194486"/>
                    </a:cubicBezTo>
                    <a:cubicBezTo>
                      <a:pt x="195167" y="194772"/>
                      <a:pt x="216026" y="196200"/>
                      <a:pt x="236315" y="194676"/>
                    </a:cubicBezTo>
                    <a:cubicBezTo>
                      <a:pt x="240601" y="195915"/>
                      <a:pt x="244887" y="197248"/>
                      <a:pt x="249173" y="198486"/>
                    </a:cubicBezTo>
                    <a:cubicBezTo>
                      <a:pt x="253459" y="206106"/>
                      <a:pt x="258508" y="212964"/>
                      <a:pt x="264890" y="219441"/>
                    </a:cubicBezTo>
                    <a:cubicBezTo>
                      <a:pt x="273081" y="227633"/>
                      <a:pt x="283178" y="232967"/>
                      <a:pt x="291750" y="240396"/>
                    </a:cubicBezTo>
                    <a:cubicBezTo>
                      <a:pt x="300418" y="247921"/>
                      <a:pt x="316325" y="249540"/>
                      <a:pt x="324040" y="239349"/>
                    </a:cubicBezTo>
                    <a:cubicBezTo>
                      <a:pt x="332136" y="228776"/>
                      <a:pt x="334994" y="214869"/>
                      <a:pt x="333946" y="201058"/>
                    </a:cubicBezTo>
                    <a:cubicBezTo>
                      <a:pt x="336136" y="200106"/>
                      <a:pt x="338232" y="198867"/>
                      <a:pt x="340423" y="197820"/>
                    </a:cubicBezTo>
                    <a:cubicBezTo>
                      <a:pt x="360616" y="197058"/>
                      <a:pt x="381856" y="189914"/>
                      <a:pt x="393763" y="173817"/>
                    </a:cubicBezTo>
                    <a:cubicBezTo>
                      <a:pt x="394810" y="172388"/>
                      <a:pt x="395668" y="170864"/>
                      <a:pt x="396525" y="169340"/>
                    </a:cubicBezTo>
                    <a:cubicBezTo>
                      <a:pt x="409670" y="155529"/>
                      <a:pt x="404812" y="139622"/>
                      <a:pt x="394334" y="125906"/>
                    </a:cubicBezTo>
                    <a:cubicBezTo>
                      <a:pt x="400145" y="122763"/>
                      <a:pt x="404812" y="118476"/>
                      <a:pt x="407288" y="112571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54272B8A-ADDF-4411-9EE5-D5F4B2EA65B3}"/>
                  </a:ext>
                </a:extLst>
              </p:cNvPr>
              <p:cNvSpPr/>
              <p:nvPr/>
            </p:nvSpPr>
            <p:spPr>
              <a:xfrm>
                <a:off x="7921755" y="-1442387"/>
                <a:ext cx="66338" cy="125577"/>
              </a:xfrm>
              <a:custGeom>
                <a:avLst/>
                <a:gdLst>
                  <a:gd name="connsiteX0" fmla="*/ 263 w 66338"/>
                  <a:gd name="connsiteY0" fmla="*/ 42134 h 125577"/>
                  <a:gd name="connsiteX1" fmla="*/ 60557 w 66338"/>
                  <a:gd name="connsiteY1" fmla="*/ 11940 h 125577"/>
                  <a:gd name="connsiteX2" fmla="*/ 27410 w 66338"/>
                  <a:gd name="connsiteY2" fmla="*/ 123954 h 125577"/>
                  <a:gd name="connsiteX3" fmla="*/ 263 w 66338"/>
                  <a:gd name="connsiteY3" fmla="*/ 42134 h 12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338" h="125577">
                    <a:moveTo>
                      <a:pt x="263" y="42134"/>
                    </a:moveTo>
                    <a:cubicBezTo>
                      <a:pt x="263" y="42134"/>
                      <a:pt x="45221" y="-27112"/>
                      <a:pt x="60557" y="11940"/>
                    </a:cubicBezTo>
                    <a:cubicBezTo>
                      <a:pt x="75892" y="50993"/>
                      <a:pt x="59318" y="108905"/>
                      <a:pt x="27410" y="123954"/>
                    </a:cubicBezTo>
                    <a:cubicBezTo>
                      <a:pt x="-4594" y="139194"/>
                      <a:pt x="263" y="42134"/>
                      <a:pt x="263" y="42134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4CD55BF9-5844-424E-986F-ADE8BE371BB1}"/>
                  </a:ext>
                </a:extLst>
              </p:cNvPr>
              <p:cNvSpPr/>
              <p:nvPr/>
            </p:nvSpPr>
            <p:spPr>
              <a:xfrm>
                <a:off x="7667062" y="-1406645"/>
                <a:ext cx="35993" cy="17347"/>
              </a:xfrm>
              <a:custGeom>
                <a:avLst/>
                <a:gdLst>
                  <a:gd name="connsiteX0" fmla="*/ 32738 w 35993"/>
                  <a:gd name="connsiteY0" fmla="*/ 4582 h 17347"/>
                  <a:gd name="connsiteX1" fmla="*/ 32357 w 35993"/>
                  <a:gd name="connsiteY1" fmla="*/ 4487 h 17347"/>
                  <a:gd name="connsiteX2" fmla="*/ 31404 w 35993"/>
                  <a:gd name="connsiteY2" fmla="*/ 3535 h 17347"/>
                  <a:gd name="connsiteX3" fmla="*/ 27023 w 35993"/>
                  <a:gd name="connsiteY3" fmla="*/ 1058 h 17347"/>
                  <a:gd name="connsiteX4" fmla="*/ 16260 w 35993"/>
                  <a:gd name="connsiteY4" fmla="*/ 106 h 17347"/>
                  <a:gd name="connsiteX5" fmla="*/ 448 w 35993"/>
                  <a:gd name="connsiteY5" fmla="*/ 9821 h 17347"/>
                  <a:gd name="connsiteX6" fmla="*/ 6354 w 35993"/>
                  <a:gd name="connsiteY6" fmla="*/ 17060 h 17347"/>
                  <a:gd name="connsiteX7" fmla="*/ 11307 w 35993"/>
                  <a:gd name="connsiteY7" fmla="*/ 17155 h 17347"/>
                  <a:gd name="connsiteX8" fmla="*/ 19689 w 35993"/>
                  <a:gd name="connsiteY8" fmla="*/ 16965 h 17347"/>
                  <a:gd name="connsiteX9" fmla="*/ 27499 w 35993"/>
                  <a:gd name="connsiteY9" fmla="*/ 16012 h 17347"/>
                  <a:gd name="connsiteX10" fmla="*/ 31785 w 35993"/>
                  <a:gd name="connsiteY10" fmla="*/ 13536 h 17347"/>
                  <a:gd name="connsiteX11" fmla="*/ 32071 w 35993"/>
                  <a:gd name="connsiteY11" fmla="*/ 13060 h 17347"/>
                  <a:gd name="connsiteX12" fmla="*/ 33024 w 35993"/>
                  <a:gd name="connsiteY12" fmla="*/ 12869 h 17347"/>
                  <a:gd name="connsiteX13" fmla="*/ 32738 w 35993"/>
                  <a:gd name="connsiteY13" fmla="*/ 4582 h 1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993" h="17347">
                    <a:moveTo>
                      <a:pt x="32738" y="4582"/>
                    </a:moveTo>
                    <a:cubicBezTo>
                      <a:pt x="32547" y="4487"/>
                      <a:pt x="32452" y="4487"/>
                      <a:pt x="32357" y="4487"/>
                    </a:cubicBezTo>
                    <a:cubicBezTo>
                      <a:pt x="32166" y="4297"/>
                      <a:pt x="31881" y="3916"/>
                      <a:pt x="31404" y="3535"/>
                    </a:cubicBezTo>
                    <a:cubicBezTo>
                      <a:pt x="30261" y="2487"/>
                      <a:pt x="28452" y="1439"/>
                      <a:pt x="27023" y="1058"/>
                    </a:cubicBezTo>
                    <a:cubicBezTo>
                      <a:pt x="23308" y="106"/>
                      <a:pt x="20070" y="-180"/>
                      <a:pt x="16260" y="106"/>
                    </a:cubicBezTo>
                    <a:cubicBezTo>
                      <a:pt x="9497" y="677"/>
                      <a:pt x="3210" y="3058"/>
                      <a:pt x="448" y="9821"/>
                    </a:cubicBezTo>
                    <a:cubicBezTo>
                      <a:pt x="-1171" y="13726"/>
                      <a:pt x="1782" y="18584"/>
                      <a:pt x="6354" y="17060"/>
                    </a:cubicBezTo>
                    <a:cubicBezTo>
                      <a:pt x="8163" y="16489"/>
                      <a:pt x="9402" y="17346"/>
                      <a:pt x="11307" y="17155"/>
                    </a:cubicBezTo>
                    <a:cubicBezTo>
                      <a:pt x="14069" y="16965"/>
                      <a:pt x="16831" y="16870"/>
                      <a:pt x="19689" y="16965"/>
                    </a:cubicBezTo>
                    <a:cubicBezTo>
                      <a:pt x="22356" y="17060"/>
                      <a:pt x="24927" y="16393"/>
                      <a:pt x="27499" y="16012"/>
                    </a:cubicBezTo>
                    <a:cubicBezTo>
                      <a:pt x="28737" y="15822"/>
                      <a:pt x="30928" y="14393"/>
                      <a:pt x="31785" y="13536"/>
                    </a:cubicBezTo>
                    <a:cubicBezTo>
                      <a:pt x="32071" y="13250"/>
                      <a:pt x="32071" y="13155"/>
                      <a:pt x="32071" y="13060"/>
                    </a:cubicBezTo>
                    <a:cubicBezTo>
                      <a:pt x="32166" y="13060"/>
                      <a:pt x="32452" y="13060"/>
                      <a:pt x="33024" y="12869"/>
                    </a:cubicBezTo>
                    <a:cubicBezTo>
                      <a:pt x="37215" y="11536"/>
                      <a:pt x="36834" y="5821"/>
                      <a:pt x="32738" y="4582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C630F245-AF90-40F8-BCA2-6ECDFE9FEAFB}"/>
                  </a:ext>
                </a:extLst>
              </p:cNvPr>
              <p:cNvSpPr/>
              <p:nvPr/>
            </p:nvSpPr>
            <p:spPr>
              <a:xfrm>
                <a:off x="7798463" y="-1411580"/>
                <a:ext cx="41629" cy="19785"/>
              </a:xfrm>
              <a:custGeom>
                <a:avLst/>
                <a:gdLst>
                  <a:gd name="connsiteX0" fmla="*/ 38783 w 41629"/>
                  <a:gd name="connsiteY0" fmla="*/ 5707 h 19785"/>
                  <a:gd name="connsiteX1" fmla="*/ 37259 w 41629"/>
                  <a:gd name="connsiteY1" fmla="*/ 5136 h 19785"/>
                  <a:gd name="connsiteX2" fmla="*/ 5731 w 41629"/>
                  <a:gd name="connsiteY2" fmla="*/ 2373 h 19785"/>
                  <a:gd name="connsiteX3" fmla="*/ 6208 w 41629"/>
                  <a:gd name="connsiteY3" fmla="*/ 18471 h 19785"/>
                  <a:gd name="connsiteX4" fmla="*/ 37450 w 41629"/>
                  <a:gd name="connsiteY4" fmla="*/ 13708 h 19785"/>
                  <a:gd name="connsiteX5" fmla="*/ 38973 w 41629"/>
                  <a:gd name="connsiteY5" fmla="*/ 13041 h 19785"/>
                  <a:gd name="connsiteX6" fmla="*/ 38783 w 41629"/>
                  <a:gd name="connsiteY6" fmla="*/ 5707 h 1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629" h="19785">
                    <a:moveTo>
                      <a:pt x="38783" y="5707"/>
                    </a:moveTo>
                    <a:cubicBezTo>
                      <a:pt x="38307" y="5517"/>
                      <a:pt x="37735" y="5326"/>
                      <a:pt x="37259" y="5136"/>
                    </a:cubicBezTo>
                    <a:cubicBezTo>
                      <a:pt x="30401" y="-2961"/>
                      <a:pt x="14780" y="468"/>
                      <a:pt x="5731" y="2373"/>
                    </a:cubicBezTo>
                    <a:cubicBezTo>
                      <a:pt x="-2175" y="3993"/>
                      <a:pt x="-1794" y="17328"/>
                      <a:pt x="6208" y="18471"/>
                    </a:cubicBezTo>
                    <a:cubicBezTo>
                      <a:pt x="15352" y="19709"/>
                      <a:pt x="31068" y="22185"/>
                      <a:pt x="37450" y="13708"/>
                    </a:cubicBezTo>
                    <a:cubicBezTo>
                      <a:pt x="37926" y="13518"/>
                      <a:pt x="38402" y="13232"/>
                      <a:pt x="38973" y="13041"/>
                    </a:cubicBezTo>
                    <a:cubicBezTo>
                      <a:pt x="42593" y="12279"/>
                      <a:pt x="42498" y="6279"/>
                      <a:pt x="38783" y="5707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69178EA9-D549-4036-B9F3-7FF8CA457E45}"/>
                  </a:ext>
                </a:extLst>
              </p:cNvPr>
              <p:cNvSpPr/>
              <p:nvPr/>
            </p:nvSpPr>
            <p:spPr>
              <a:xfrm>
                <a:off x="7712934" y="-1395766"/>
                <a:ext cx="41480" cy="113263"/>
              </a:xfrm>
              <a:custGeom>
                <a:avLst/>
                <a:gdLst>
                  <a:gd name="connsiteX0" fmla="*/ 24109 w 41480"/>
                  <a:gd name="connsiteY0" fmla="*/ 90954 h 113263"/>
                  <a:gd name="connsiteX1" fmla="*/ 27919 w 41480"/>
                  <a:gd name="connsiteY1" fmla="*/ 64951 h 113263"/>
                  <a:gd name="connsiteX2" fmla="*/ 31824 w 41480"/>
                  <a:gd name="connsiteY2" fmla="*/ 6658 h 113263"/>
                  <a:gd name="connsiteX3" fmla="*/ 31824 w 41480"/>
                  <a:gd name="connsiteY3" fmla="*/ 6563 h 113263"/>
                  <a:gd name="connsiteX4" fmla="*/ 31253 w 41480"/>
                  <a:gd name="connsiteY4" fmla="*/ 3324 h 113263"/>
                  <a:gd name="connsiteX5" fmla="*/ 22013 w 41480"/>
                  <a:gd name="connsiteY5" fmla="*/ 3610 h 113263"/>
                  <a:gd name="connsiteX6" fmla="*/ 18394 w 41480"/>
                  <a:gd name="connsiteY6" fmla="*/ 47996 h 113263"/>
                  <a:gd name="connsiteX7" fmla="*/ 106 w 41480"/>
                  <a:gd name="connsiteY7" fmla="*/ 82572 h 113263"/>
                  <a:gd name="connsiteX8" fmla="*/ 38111 w 41480"/>
                  <a:gd name="connsiteY8" fmla="*/ 113243 h 113263"/>
                  <a:gd name="connsiteX9" fmla="*/ 41349 w 41480"/>
                  <a:gd name="connsiteY9" fmla="*/ 108671 h 113263"/>
                  <a:gd name="connsiteX10" fmla="*/ 24109 w 41480"/>
                  <a:gd name="connsiteY10" fmla="*/ 90954 h 11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480" h="113263">
                    <a:moveTo>
                      <a:pt x="24109" y="90954"/>
                    </a:moveTo>
                    <a:cubicBezTo>
                      <a:pt x="12679" y="81905"/>
                      <a:pt x="22109" y="75619"/>
                      <a:pt x="27919" y="64951"/>
                    </a:cubicBezTo>
                    <a:cubicBezTo>
                      <a:pt x="37349" y="47806"/>
                      <a:pt x="35158" y="25422"/>
                      <a:pt x="31824" y="6658"/>
                    </a:cubicBezTo>
                    <a:cubicBezTo>
                      <a:pt x="31824" y="6658"/>
                      <a:pt x="31824" y="6563"/>
                      <a:pt x="31824" y="6563"/>
                    </a:cubicBezTo>
                    <a:cubicBezTo>
                      <a:pt x="31634" y="5420"/>
                      <a:pt x="31443" y="4372"/>
                      <a:pt x="31253" y="3324"/>
                    </a:cubicBezTo>
                    <a:cubicBezTo>
                      <a:pt x="30395" y="-1248"/>
                      <a:pt x="22490" y="-1057"/>
                      <a:pt x="22013" y="3610"/>
                    </a:cubicBezTo>
                    <a:cubicBezTo>
                      <a:pt x="20394" y="18469"/>
                      <a:pt x="21728" y="33328"/>
                      <a:pt x="18394" y="47996"/>
                    </a:cubicBezTo>
                    <a:cubicBezTo>
                      <a:pt x="15441" y="61141"/>
                      <a:pt x="1725" y="69523"/>
                      <a:pt x="106" y="82572"/>
                    </a:cubicBezTo>
                    <a:cubicBezTo>
                      <a:pt x="-1894" y="98384"/>
                      <a:pt x="24966" y="113909"/>
                      <a:pt x="38111" y="113243"/>
                    </a:cubicBezTo>
                    <a:cubicBezTo>
                      <a:pt x="40587" y="113147"/>
                      <a:pt x="41921" y="110957"/>
                      <a:pt x="41349" y="108671"/>
                    </a:cubicBezTo>
                    <a:cubicBezTo>
                      <a:pt x="39158" y="98479"/>
                      <a:pt x="32205" y="97431"/>
                      <a:pt x="24109" y="90954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1DEA21EE-9488-48F5-A33D-E23597A33D0F}"/>
                  </a:ext>
                </a:extLst>
              </p:cNvPr>
              <p:cNvSpPr/>
              <p:nvPr/>
            </p:nvSpPr>
            <p:spPr>
              <a:xfrm>
                <a:off x="7741043" y="-1299764"/>
                <a:ext cx="103198" cy="79024"/>
              </a:xfrm>
              <a:custGeom>
                <a:avLst/>
                <a:gdLst>
                  <a:gd name="connsiteX0" fmla="*/ 0 w 103198"/>
                  <a:gd name="connsiteY0" fmla="*/ 43624 h 79024"/>
                  <a:gd name="connsiteX1" fmla="*/ 101251 w 103198"/>
                  <a:gd name="connsiteY1" fmla="*/ 0 h 79024"/>
                  <a:gd name="connsiteX2" fmla="*/ 60674 w 103198"/>
                  <a:gd name="connsiteY2" fmla="*/ 76867 h 79024"/>
                  <a:gd name="connsiteX3" fmla="*/ 0 w 103198"/>
                  <a:gd name="connsiteY3" fmla="*/ 43624 h 7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98" h="79024">
                    <a:moveTo>
                      <a:pt x="0" y="43624"/>
                    </a:moveTo>
                    <a:cubicBezTo>
                      <a:pt x="0" y="43624"/>
                      <a:pt x="75247" y="16954"/>
                      <a:pt x="101251" y="0"/>
                    </a:cubicBezTo>
                    <a:cubicBezTo>
                      <a:pt x="101251" y="0"/>
                      <a:pt x="116681" y="61627"/>
                      <a:pt x="60674" y="76867"/>
                    </a:cubicBezTo>
                    <a:cubicBezTo>
                      <a:pt x="14764" y="89344"/>
                      <a:pt x="0" y="43624"/>
                      <a:pt x="0" y="436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18A96626-D571-4D01-B3E9-E1669CF0BBF0}"/>
                  </a:ext>
                </a:extLst>
              </p:cNvPr>
              <p:cNvSpPr/>
              <p:nvPr/>
            </p:nvSpPr>
            <p:spPr>
              <a:xfrm>
                <a:off x="7776547" y="-1206420"/>
                <a:ext cx="107981" cy="41343"/>
              </a:xfrm>
              <a:custGeom>
                <a:avLst/>
                <a:gdLst>
                  <a:gd name="connsiteX0" fmla="*/ 105942 w 107981"/>
                  <a:gd name="connsiteY0" fmla="*/ 97 h 41343"/>
                  <a:gd name="connsiteX1" fmla="*/ 66604 w 107981"/>
                  <a:gd name="connsiteY1" fmla="*/ 19337 h 41343"/>
                  <a:gd name="connsiteX2" fmla="*/ 1357 w 107981"/>
                  <a:gd name="connsiteY2" fmla="*/ 37816 h 41343"/>
                  <a:gd name="connsiteX3" fmla="*/ 1357 w 107981"/>
                  <a:gd name="connsiteY3" fmla="*/ 40673 h 41343"/>
                  <a:gd name="connsiteX4" fmla="*/ 107561 w 107981"/>
                  <a:gd name="connsiteY4" fmla="*/ 2954 h 41343"/>
                  <a:gd name="connsiteX5" fmla="*/ 105942 w 107981"/>
                  <a:gd name="connsiteY5" fmla="*/ 97 h 4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981" h="41343">
                    <a:moveTo>
                      <a:pt x="105942" y="97"/>
                    </a:moveTo>
                    <a:cubicBezTo>
                      <a:pt x="91654" y="4573"/>
                      <a:pt x="79748" y="12193"/>
                      <a:pt x="66604" y="19337"/>
                    </a:cubicBezTo>
                    <a:cubicBezTo>
                      <a:pt x="46315" y="30196"/>
                      <a:pt x="24408" y="36577"/>
                      <a:pt x="1357" y="37816"/>
                    </a:cubicBezTo>
                    <a:cubicBezTo>
                      <a:pt x="-452" y="37911"/>
                      <a:pt x="-452" y="40387"/>
                      <a:pt x="1357" y="40673"/>
                    </a:cubicBezTo>
                    <a:cubicBezTo>
                      <a:pt x="37552" y="44864"/>
                      <a:pt x="81939" y="29053"/>
                      <a:pt x="107561" y="2954"/>
                    </a:cubicBezTo>
                    <a:cubicBezTo>
                      <a:pt x="108609" y="1621"/>
                      <a:pt x="107561" y="-475"/>
                      <a:pt x="105942" y="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80" name="图片 179">
            <a:extLst>
              <a:ext uri="{FF2B5EF4-FFF2-40B4-BE49-F238E27FC236}">
                <a16:creationId xmlns:a16="http://schemas.microsoft.com/office/drawing/2014/main" id="{7F71F527-4CBC-4DBF-9F41-90607E5258D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4904" y="786802"/>
            <a:ext cx="2707336" cy="1530605"/>
          </a:xfrm>
          <a:prstGeom prst="rect">
            <a:avLst/>
          </a:prstGeom>
        </p:spPr>
      </p:pic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3542835" y="2420058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71BA27AC-A3C9-42FF-BD4C-0C95E7D8171C}"/>
              </a:ext>
            </a:extLst>
          </p:cNvPr>
          <p:cNvSpPr/>
          <p:nvPr/>
        </p:nvSpPr>
        <p:spPr>
          <a:xfrm rot="2355516">
            <a:off x="6817686" y="1125230"/>
            <a:ext cx="453176" cy="1142669"/>
          </a:xfrm>
          <a:custGeom>
            <a:avLst/>
            <a:gdLst>
              <a:gd name="connsiteX0" fmla="*/ 361583 w 453176"/>
              <a:gd name="connsiteY0" fmla="*/ 29 h 1142669"/>
              <a:gd name="connsiteX1" fmla="*/ 440197 w 453176"/>
              <a:gd name="connsiteY1" fmla="*/ 538408 h 1142669"/>
              <a:gd name="connsiteX2" fmla="*/ 286020 w 453176"/>
              <a:gd name="connsiteY2" fmla="*/ 1075349 h 1142669"/>
              <a:gd name="connsiteX3" fmla="*/ 241190 w 453176"/>
              <a:gd name="connsiteY3" fmla="*/ 1126926 h 1142669"/>
              <a:gd name="connsiteX4" fmla="*/ 240675 w 453176"/>
              <a:gd name="connsiteY4" fmla="*/ 1123288 h 1142669"/>
              <a:gd name="connsiteX5" fmla="*/ 223928 w 453176"/>
              <a:gd name="connsiteY5" fmla="*/ 883317 h 1142669"/>
              <a:gd name="connsiteX6" fmla="*/ 230734 w 453176"/>
              <a:gd name="connsiteY6" fmla="*/ 595921 h 1142669"/>
              <a:gd name="connsiteX7" fmla="*/ 244175 w 453176"/>
              <a:gd name="connsiteY7" fmla="*/ 466432 h 1142669"/>
              <a:gd name="connsiteX8" fmla="*/ 267147 w 453176"/>
              <a:gd name="connsiteY8" fmla="*/ 333028 h 1142669"/>
              <a:gd name="connsiteX9" fmla="*/ 264085 w 453176"/>
              <a:gd name="connsiteY9" fmla="*/ 331836 h 1142669"/>
              <a:gd name="connsiteX10" fmla="*/ 233116 w 453176"/>
              <a:gd name="connsiteY10" fmla="*/ 449246 h 1142669"/>
              <a:gd name="connsiteX11" fmla="*/ 210996 w 453176"/>
              <a:gd name="connsiteY11" fmla="*/ 567165 h 1142669"/>
              <a:gd name="connsiteX12" fmla="*/ 192619 w 453176"/>
              <a:gd name="connsiteY12" fmla="*/ 811511 h 1142669"/>
              <a:gd name="connsiteX13" fmla="*/ 201847 w 453176"/>
              <a:gd name="connsiteY13" fmla="*/ 1055943 h 1142669"/>
              <a:gd name="connsiteX14" fmla="*/ 212161 w 453176"/>
              <a:gd name="connsiteY14" fmla="*/ 1142669 h 1142669"/>
              <a:gd name="connsiteX15" fmla="*/ 196648 w 453176"/>
              <a:gd name="connsiteY15" fmla="*/ 1135806 h 1142669"/>
              <a:gd name="connsiteX16" fmla="*/ 2040 w 453176"/>
              <a:gd name="connsiteY16" fmla="*/ 711968 h 1142669"/>
              <a:gd name="connsiteX17" fmla="*/ 361583 w 453176"/>
              <a:gd name="connsiteY17" fmla="*/ 29 h 114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3176" h="1142669">
                <a:moveTo>
                  <a:pt x="361583" y="29"/>
                </a:moveTo>
                <a:cubicBezTo>
                  <a:pt x="485118" y="4112"/>
                  <a:pt x="451937" y="234166"/>
                  <a:pt x="440197" y="538408"/>
                </a:cubicBezTo>
                <a:cubicBezTo>
                  <a:pt x="429922" y="804619"/>
                  <a:pt x="415350" y="915281"/>
                  <a:pt x="286020" y="1075349"/>
                </a:cubicBezTo>
                <a:lnTo>
                  <a:pt x="241190" y="1126926"/>
                </a:lnTo>
                <a:lnTo>
                  <a:pt x="240675" y="1123288"/>
                </a:lnTo>
                <a:cubicBezTo>
                  <a:pt x="231968" y="1043542"/>
                  <a:pt x="226097" y="963547"/>
                  <a:pt x="223928" y="883317"/>
                </a:cubicBezTo>
                <a:cubicBezTo>
                  <a:pt x="221057" y="787468"/>
                  <a:pt x="223328" y="691533"/>
                  <a:pt x="230734" y="595921"/>
                </a:cubicBezTo>
                <a:cubicBezTo>
                  <a:pt x="234307" y="552702"/>
                  <a:pt x="238391" y="509481"/>
                  <a:pt x="244175" y="466432"/>
                </a:cubicBezTo>
                <a:cubicBezTo>
                  <a:pt x="249962" y="423382"/>
                  <a:pt x="258640" y="377439"/>
                  <a:pt x="267147" y="333028"/>
                </a:cubicBezTo>
                <a:cubicBezTo>
                  <a:pt x="267147" y="330475"/>
                  <a:pt x="264936" y="329114"/>
                  <a:pt x="264085" y="331836"/>
                </a:cubicBezTo>
                <a:cubicBezTo>
                  <a:pt x="251662" y="370463"/>
                  <a:pt x="243495" y="410109"/>
                  <a:pt x="233116" y="449246"/>
                </a:cubicBezTo>
                <a:cubicBezTo>
                  <a:pt x="223519" y="488110"/>
                  <a:pt x="216134" y="527467"/>
                  <a:pt x="210996" y="567165"/>
                </a:cubicBezTo>
                <a:cubicBezTo>
                  <a:pt x="199515" y="648126"/>
                  <a:pt x="193375" y="729750"/>
                  <a:pt x="192619" y="811511"/>
                </a:cubicBezTo>
                <a:cubicBezTo>
                  <a:pt x="192408" y="893110"/>
                  <a:pt x="195489" y="974654"/>
                  <a:pt x="201847" y="1055943"/>
                </a:cubicBezTo>
                <a:lnTo>
                  <a:pt x="212161" y="1142669"/>
                </a:lnTo>
                <a:lnTo>
                  <a:pt x="196648" y="1135806"/>
                </a:lnTo>
                <a:cubicBezTo>
                  <a:pt x="123234" y="1095578"/>
                  <a:pt x="-18656" y="964483"/>
                  <a:pt x="2040" y="711968"/>
                </a:cubicBezTo>
                <a:cubicBezTo>
                  <a:pt x="25692" y="423381"/>
                  <a:pt x="238049" y="-4055"/>
                  <a:pt x="361583" y="29"/>
                </a:cubicBezTo>
                <a:close/>
              </a:path>
            </a:pathLst>
          </a:custGeom>
          <a:gradFill>
            <a:gsLst>
              <a:gs pos="0">
                <a:srgbClr val="5DD826"/>
              </a:gs>
              <a:gs pos="92000">
                <a:srgbClr val="31B8B4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4987480" y="343844"/>
            <a:ext cx="215956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03</a:t>
            </a:r>
            <a:endParaRPr lang="zh-CN" altLang="en-US" sz="13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2B36C403-9777-4D0E-A5A0-3855913F0F17}"/>
              </a:ext>
            </a:extLst>
          </p:cNvPr>
          <p:cNvSpPr/>
          <p:nvPr/>
        </p:nvSpPr>
        <p:spPr>
          <a:xfrm rot="18853125">
            <a:off x="4872990" y="1549749"/>
            <a:ext cx="243700" cy="614482"/>
          </a:xfrm>
          <a:custGeom>
            <a:avLst/>
            <a:gdLst>
              <a:gd name="connsiteX0" fmla="*/ 361583 w 453176"/>
              <a:gd name="connsiteY0" fmla="*/ 29 h 1142669"/>
              <a:gd name="connsiteX1" fmla="*/ 440197 w 453176"/>
              <a:gd name="connsiteY1" fmla="*/ 538408 h 1142669"/>
              <a:gd name="connsiteX2" fmla="*/ 286020 w 453176"/>
              <a:gd name="connsiteY2" fmla="*/ 1075349 h 1142669"/>
              <a:gd name="connsiteX3" fmla="*/ 241190 w 453176"/>
              <a:gd name="connsiteY3" fmla="*/ 1126926 h 1142669"/>
              <a:gd name="connsiteX4" fmla="*/ 240675 w 453176"/>
              <a:gd name="connsiteY4" fmla="*/ 1123288 h 1142669"/>
              <a:gd name="connsiteX5" fmla="*/ 223928 w 453176"/>
              <a:gd name="connsiteY5" fmla="*/ 883317 h 1142669"/>
              <a:gd name="connsiteX6" fmla="*/ 230734 w 453176"/>
              <a:gd name="connsiteY6" fmla="*/ 595921 h 1142669"/>
              <a:gd name="connsiteX7" fmla="*/ 244175 w 453176"/>
              <a:gd name="connsiteY7" fmla="*/ 466432 h 1142669"/>
              <a:gd name="connsiteX8" fmla="*/ 267147 w 453176"/>
              <a:gd name="connsiteY8" fmla="*/ 333028 h 1142669"/>
              <a:gd name="connsiteX9" fmla="*/ 264085 w 453176"/>
              <a:gd name="connsiteY9" fmla="*/ 331836 h 1142669"/>
              <a:gd name="connsiteX10" fmla="*/ 233116 w 453176"/>
              <a:gd name="connsiteY10" fmla="*/ 449246 h 1142669"/>
              <a:gd name="connsiteX11" fmla="*/ 210996 w 453176"/>
              <a:gd name="connsiteY11" fmla="*/ 567165 h 1142669"/>
              <a:gd name="connsiteX12" fmla="*/ 192619 w 453176"/>
              <a:gd name="connsiteY12" fmla="*/ 811511 h 1142669"/>
              <a:gd name="connsiteX13" fmla="*/ 201847 w 453176"/>
              <a:gd name="connsiteY13" fmla="*/ 1055943 h 1142669"/>
              <a:gd name="connsiteX14" fmla="*/ 212161 w 453176"/>
              <a:gd name="connsiteY14" fmla="*/ 1142669 h 1142669"/>
              <a:gd name="connsiteX15" fmla="*/ 196648 w 453176"/>
              <a:gd name="connsiteY15" fmla="*/ 1135806 h 1142669"/>
              <a:gd name="connsiteX16" fmla="*/ 2040 w 453176"/>
              <a:gd name="connsiteY16" fmla="*/ 711968 h 1142669"/>
              <a:gd name="connsiteX17" fmla="*/ 361583 w 453176"/>
              <a:gd name="connsiteY17" fmla="*/ 29 h 114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3176" h="1142669">
                <a:moveTo>
                  <a:pt x="361583" y="29"/>
                </a:moveTo>
                <a:cubicBezTo>
                  <a:pt x="485118" y="4112"/>
                  <a:pt x="451937" y="234166"/>
                  <a:pt x="440197" y="538408"/>
                </a:cubicBezTo>
                <a:cubicBezTo>
                  <a:pt x="429922" y="804619"/>
                  <a:pt x="415350" y="915281"/>
                  <a:pt x="286020" y="1075349"/>
                </a:cubicBezTo>
                <a:lnTo>
                  <a:pt x="241190" y="1126926"/>
                </a:lnTo>
                <a:lnTo>
                  <a:pt x="240675" y="1123288"/>
                </a:lnTo>
                <a:cubicBezTo>
                  <a:pt x="231968" y="1043542"/>
                  <a:pt x="226097" y="963547"/>
                  <a:pt x="223928" y="883317"/>
                </a:cubicBezTo>
                <a:cubicBezTo>
                  <a:pt x="221057" y="787468"/>
                  <a:pt x="223328" y="691533"/>
                  <a:pt x="230734" y="595921"/>
                </a:cubicBezTo>
                <a:cubicBezTo>
                  <a:pt x="234307" y="552702"/>
                  <a:pt x="238391" y="509481"/>
                  <a:pt x="244175" y="466432"/>
                </a:cubicBezTo>
                <a:cubicBezTo>
                  <a:pt x="249962" y="423382"/>
                  <a:pt x="258640" y="377439"/>
                  <a:pt x="267147" y="333028"/>
                </a:cubicBezTo>
                <a:cubicBezTo>
                  <a:pt x="267147" y="330475"/>
                  <a:pt x="264936" y="329114"/>
                  <a:pt x="264085" y="331836"/>
                </a:cubicBezTo>
                <a:cubicBezTo>
                  <a:pt x="251662" y="370463"/>
                  <a:pt x="243495" y="410109"/>
                  <a:pt x="233116" y="449246"/>
                </a:cubicBezTo>
                <a:cubicBezTo>
                  <a:pt x="223519" y="488110"/>
                  <a:pt x="216134" y="527467"/>
                  <a:pt x="210996" y="567165"/>
                </a:cubicBezTo>
                <a:cubicBezTo>
                  <a:pt x="199515" y="648126"/>
                  <a:pt x="193375" y="729750"/>
                  <a:pt x="192619" y="811511"/>
                </a:cubicBezTo>
                <a:cubicBezTo>
                  <a:pt x="192408" y="893110"/>
                  <a:pt x="195489" y="974654"/>
                  <a:pt x="201847" y="1055943"/>
                </a:cubicBezTo>
                <a:lnTo>
                  <a:pt x="212161" y="1142669"/>
                </a:lnTo>
                <a:lnTo>
                  <a:pt x="196648" y="1135806"/>
                </a:lnTo>
                <a:cubicBezTo>
                  <a:pt x="123234" y="1095578"/>
                  <a:pt x="-18656" y="964483"/>
                  <a:pt x="2040" y="711968"/>
                </a:cubicBezTo>
                <a:cubicBezTo>
                  <a:pt x="25692" y="423381"/>
                  <a:pt x="238049" y="-4055"/>
                  <a:pt x="361583" y="29"/>
                </a:cubicBezTo>
                <a:close/>
              </a:path>
            </a:pathLst>
          </a:custGeom>
          <a:gradFill>
            <a:gsLst>
              <a:gs pos="0">
                <a:srgbClr val="5DD826"/>
              </a:gs>
              <a:gs pos="92000">
                <a:srgbClr val="31B8B4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 dirty="0"/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8C94B89-82A9-43F5-BD50-B965ABE08B4C}"/>
              </a:ext>
            </a:extLst>
          </p:cNvPr>
          <p:cNvSpPr txBox="1"/>
          <p:nvPr/>
        </p:nvSpPr>
        <p:spPr>
          <a:xfrm>
            <a:off x="3134843" y="3044471"/>
            <a:ext cx="6075072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165296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44462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03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A738B9D-4034-41C8-9476-23240550E407}"/>
              </a:ext>
            </a:extLst>
          </p:cNvPr>
          <p:cNvSpPr/>
          <p:nvPr/>
        </p:nvSpPr>
        <p:spPr>
          <a:xfrm>
            <a:off x="1487488" y="1640114"/>
            <a:ext cx="2867261" cy="3679574"/>
          </a:xfrm>
          <a:custGeom>
            <a:avLst/>
            <a:gdLst>
              <a:gd name="connsiteX0" fmla="*/ 0 w 3331255"/>
              <a:gd name="connsiteY0" fmla="*/ 0 h 3679574"/>
              <a:gd name="connsiteX1" fmla="*/ 3331255 w 3331255"/>
              <a:gd name="connsiteY1" fmla="*/ 0 h 3679574"/>
              <a:gd name="connsiteX2" fmla="*/ 3331255 w 3331255"/>
              <a:gd name="connsiteY2" fmla="*/ 3278625 h 3679574"/>
              <a:gd name="connsiteX3" fmla="*/ 3320312 w 3331255"/>
              <a:gd name="connsiteY3" fmla="*/ 3277350 h 3679574"/>
              <a:gd name="connsiteX4" fmla="*/ 2942609 w 3331255"/>
              <a:gd name="connsiteY4" fmla="*/ 3242633 h 3679574"/>
              <a:gd name="connsiteX5" fmla="*/ 2872299 w 3331255"/>
              <a:gd name="connsiteY5" fmla="*/ 3242330 h 3679574"/>
              <a:gd name="connsiteX6" fmla="*/ 1499391 w 3331255"/>
              <a:gd name="connsiteY6" fmla="*/ 3670445 h 3679574"/>
              <a:gd name="connsiteX7" fmla="*/ 49036 w 3331255"/>
              <a:gd name="connsiteY7" fmla="*/ 3573726 h 3679574"/>
              <a:gd name="connsiteX8" fmla="*/ 0 w 3331255"/>
              <a:gd name="connsiteY8" fmla="*/ 3588667 h 3679574"/>
              <a:gd name="connsiteX9" fmla="*/ 0 w 3331255"/>
              <a:gd name="connsiteY9" fmla="*/ 0 h 367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31255" h="3679574">
                <a:moveTo>
                  <a:pt x="0" y="0"/>
                </a:moveTo>
                <a:lnTo>
                  <a:pt x="3331255" y="0"/>
                </a:lnTo>
                <a:lnTo>
                  <a:pt x="3331255" y="3278625"/>
                </a:lnTo>
                <a:lnTo>
                  <a:pt x="3320312" y="3277350"/>
                </a:lnTo>
                <a:cubicBezTo>
                  <a:pt x="3206864" y="3264841"/>
                  <a:pt x="3081296" y="3253110"/>
                  <a:pt x="2942609" y="3242633"/>
                </a:cubicBezTo>
                <a:cubicBezTo>
                  <a:pt x="2920295" y="3240948"/>
                  <a:pt x="2896815" y="3240908"/>
                  <a:pt x="2872299" y="3242330"/>
                </a:cubicBezTo>
                <a:cubicBezTo>
                  <a:pt x="2504550" y="3263652"/>
                  <a:pt x="1903406" y="3613775"/>
                  <a:pt x="1499391" y="3670445"/>
                </a:cubicBezTo>
                <a:cubicBezTo>
                  <a:pt x="1041689" y="3734643"/>
                  <a:pt x="543792" y="3434324"/>
                  <a:pt x="49036" y="3573726"/>
                </a:cubicBezTo>
                <a:lnTo>
                  <a:pt x="0" y="3588667"/>
                </a:lnTo>
                <a:lnTo>
                  <a:pt x="0" y="0"/>
                </a:ln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F99C2FB-A10B-4BFA-BADA-0AFF5B09C8BD}"/>
              </a:ext>
            </a:extLst>
          </p:cNvPr>
          <p:cNvSpPr/>
          <p:nvPr/>
        </p:nvSpPr>
        <p:spPr>
          <a:xfrm>
            <a:off x="1835637" y="1930400"/>
            <a:ext cx="2108847" cy="551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AA0F0A2-FF43-4D12-944A-F6B70BF2134C}"/>
              </a:ext>
            </a:extLst>
          </p:cNvPr>
          <p:cNvSpPr txBox="1"/>
          <p:nvPr/>
        </p:nvSpPr>
        <p:spPr>
          <a:xfrm>
            <a:off x="2119431" y="2021505"/>
            <a:ext cx="15412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833EA29-A00A-4263-84E0-6916C703B49E}"/>
              </a:ext>
            </a:extLst>
          </p:cNvPr>
          <p:cNvSpPr txBox="1"/>
          <p:nvPr/>
        </p:nvSpPr>
        <p:spPr>
          <a:xfrm>
            <a:off x="1796261" y="2741237"/>
            <a:ext cx="22497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BCE97E4-BFCB-4D9D-8EE6-B6820B083474}"/>
              </a:ext>
            </a:extLst>
          </p:cNvPr>
          <p:cNvSpPr txBox="1"/>
          <p:nvPr/>
        </p:nvSpPr>
        <p:spPr>
          <a:xfrm>
            <a:off x="1796261" y="3835318"/>
            <a:ext cx="22497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ED4DF193-F94F-4472-9F91-9217538A8853}"/>
              </a:ext>
            </a:extLst>
          </p:cNvPr>
          <p:cNvSpPr/>
          <p:nvPr/>
        </p:nvSpPr>
        <p:spPr>
          <a:xfrm>
            <a:off x="7872177" y="1640114"/>
            <a:ext cx="2867261" cy="3679574"/>
          </a:xfrm>
          <a:custGeom>
            <a:avLst/>
            <a:gdLst>
              <a:gd name="connsiteX0" fmla="*/ 0 w 3331255"/>
              <a:gd name="connsiteY0" fmla="*/ 0 h 3679574"/>
              <a:gd name="connsiteX1" fmla="*/ 3331255 w 3331255"/>
              <a:gd name="connsiteY1" fmla="*/ 0 h 3679574"/>
              <a:gd name="connsiteX2" fmla="*/ 3331255 w 3331255"/>
              <a:gd name="connsiteY2" fmla="*/ 3278625 h 3679574"/>
              <a:gd name="connsiteX3" fmla="*/ 3320312 w 3331255"/>
              <a:gd name="connsiteY3" fmla="*/ 3277350 h 3679574"/>
              <a:gd name="connsiteX4" fmla="*/ 2942609 w 3331255"/>
              <a:gd name="connsiteY4" fmla="*/ 3242633 h 3679574"/>
              <a:gd name="connsiteX5" fmla="*/ 2872299 w 3331255"/>
              <a:gd name="connsiteY5" fmla="*/ 3242330 h 3679574"/>
              <a:gd name="connsiteX6" fmla="*/ 1499391 w 3331255"/>
              <a:gd name="connsiteY6" fmla="*/ 3670445 h 3679574"/>
              <a:gd name="connsiteX7" fmla="*/ 49036 w 3331255"/>
              <a:gd name="connsiteY7" fmla="*/ 3573726 h 3679574"/>
              <a:gd name="connsiteX8" fmla="*/ 0 w 3331255"/>
              <a:gd name="connsiteY8" fmla="*/ 3588667 h 3679574"/>
              <a:gd name="connsiteX9" fmla="*/ 0 w 3331255"/>
              <a:gd name="connsiteY9" fmla="*/ 0 h 367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31255" h="3679574">
                <a:moveTo>
                  <a:pt x="0" y="0"/>
                </a:moveTo>
                <a:lnTo>
                  <a:pt x="3331255" y="0"/>
                </a:lnTo>
                <a:lnTo>
                  <a:pt x="3331255" y="3278625"/>
                </a:lnTo>
                <a:lnTo>
                  <a:pt x="3320312" y="3277350"/>
                </a:lnTo>
                <a:cubicBezTo>
                  <a:pt x="3206864" y="3264841"/>
                  <a:pt x="3081296" y="3253110"/>
                  <a:pt x="2942609" y="3242633"/>
                </a:cubicBezTo>
                <a:cubicBezTo>
                  <a:pt x="2920295" y="3240948"/>
                  <a:pt x="2896815" y="3240908"/>
                  <a:pt x="2872299" y="3242330"/>
                </a:cubicBezTo>
                <a:cubicBezTo>
                  <a:pt x="2504550" y="3263652"/>
                  <a:pt x="1903406" y="3613775"/>
                  <a:pt x="1499391" y="3670445"/>
                </a:cubicBezTo>
                <a:cubicBezTo>
                  <a:pt x="1041689" y="3734643"/>
                  <a:pt x="543792" y="3434324"/>
                  <a:pt x="49036" y="3573726"/>
                </a:cubicBezTo>
                <a:lnTo>
                  <a:pt x="0" y="3588667"/>
                </a:lnTo>
                <a:lnTo>
                  <a:pt x="0" y="0"/>
                </a:ln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C2E853E-7EE1-4167-A0C1-4C60D6C02BC4}"/>
              </a:ext>
            </a:extLst>
          </p:cNvPr>
          <p:cNvSpPr/>
          <p:nvPr/>
        </p:nvSpPr>
        <p:spPr>
          <a:xfrm>
            <a:off x="8220326" y="1930400"/>
            <a:ext cx="2108847" cy="551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E928BC3-3576-460D-A9CE-14DFBBC07A16}"/>
              </a:ext>
            </a:extLst>
          </p:cNvPr>
          <p:cNvSpPr txBox="1"/>
          <p:nvPr/>
        </p:nvSpPr>
        <p:spPr>
          <a:xfrm>
            <a:off x="8504120" y="2021505"/>
            <a:ext cx="15412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5190DB6-710C-4275-9550-1F73AFB54006}"/>
              </a:ext>
            </a:extLst>
          </p:cNvPr>
          <p:cNvSpPr txBox="1"/>
          <p:nvPr/>
        </p:nvSpPr>
        <p:spPr>
          <a:xfrm>
            <a:off x="8180950" y="2741237"/>
            <a:ext cx="22497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453F423-8310-4F16-979C-1C6557565EB5}"/>
              </a:ext>
            </a:extLst>
          </p:cNvPr>
          <p:cNvSpPr txBox="1"/>
          <p:nvPr/>
        </p:nvSpPr>
        <p:spPr>
          <a:xfrm>
            <a:off x="8180950" y="3835318"/>
            <a:ext cx="22497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9C280E80-89EF-4E80-BB57-5E9E25F8107C}"/>
              </a:ext>
            </a:extLst>
          </p:cNvPr>
          <p:cNvSpPr/>
          <p:nvPr/>
        </p:nvSpPr>
        <p:spPr>
          <a:xfrm>
            <a:off x="4696142" y="1640114"/>
            <a:ext cx="2867261" cy="3679574"/>
          </a:xfrm>
          <a:custGeom>
            <a:avLst/>
            <a:gdLst>
              <a:gd name="connsiteX0" fmla="*/ 0 w 3331255"/>
              <a:gd name="connsiteY0" fmla="*/ 0 h 3679574"/>
              <a:gd name="connsiteX1" fmla="*/ 3331255 w 3331255"/>
              <a:gd name="connsiteY1" fmla="*/ 0 h 3679574"/>
              <a:gd name="connsiteX2" fmla="*/ 3331255 w 3331255"/>
              <a:gd name="connsiteY2" fmla="*/ 3278625 h 3679574"/>
              <a:gd name="connsiteX3" fmla="*/ 3320312 w 3331255"/>
              <a:gd name="connsiteY3" fmla="*/ 3277350 h 3679574"/>
              <a:gd name="connsiteX4" fmla="*/ 2942609 w 3331255"/>
              <a:gd name="connsiteY4" fmla="*/ 3242633 h 3679574"/>
              <a:gd name="connsiteX5" fmla="*/ 2872299 w 3331255"/>
              <a:gd name="connsiteY5" fmla="*/ 3242330 h 3679574"/>
              <a:gd name="connsiteX6" fmla="*/ 1499391 w 3331255"/>
              <a:gd name="connsiteY6" fmla="*/ 3670445 h 3679574"/>
              <a:gd name="connsiteX7" fmla="*/ 49036 w 3331255"/>
              <a:gd name="connsiteY7" fmla="*/ 3573726 h 3679574"/>
              <a:gd name="connsiteX8" fmla="*/ 0 w 3331255"/>
              <a:gd name="connsiteY8" fmla="*/ 3588667 h 3679574"/>
              <a:gd name="connsiteX9" fmla="*/ 0 w 3331255"/>
              <a:gd name="connsiteY9" fmla="*/ 0 h 367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31255" h="3679574">
                <a:moveTo>
                  <a:pt x="0" y="0"/>
                </a:moveTo>
                <a:lnTo>
                  <a:pt x="3331255" y="0"/>
                </a:lnTo>
                <a:lnTo>
                  <a:pt x="3331255" y="3278625"/>
                </a:lnTo>
                <a:lnTo>
                  <a:pt x="3320312" y="3277350"/>
                </a:lnTo>
                <a:cubicBezTo>
                  <a:pt x="3206864" y="3264841"/>
                  <a:pt x="3081296" y="3253110"/>
                  <a:pt x="2942609" y="3242633"/>
                </a:cubicBezTo>
                <a:cubicBezTo>
                  <a:pt x="2920295" y="3240948"/>
                  <a:pt x="2896815" y="3240908"/>
                  <a:pt x="2872299" y="3242330"/>
                </a:cubicBezTo>
                <a:cubicBezTo>
                  <a:pt x="2504550" y="3263652"/>
                  <a:pt x="1903406" y="3613775"/>
                  <a:pt x="1499391" y="3670445"/>
                </a:cubicBezTo>
                <a:cubicBezTo>
                  <a:pt x="1041689" y="3734643"/>
                  <a:pt x="543792" y="3434324"/>
                  <a:pt x="49036" y="3573726"/>
                </a:cubicBezTo>
                <a:lnTo>
                  <a:pt x="0" y="3588667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216D974-0892-4876-BD7E-D7452253AE58}"/>
              </a:ext>
            </a:extLst>
          </p:cNvPr>
          <p:cNvSpPr/>
          <p:nvPr/>
        </p:nvSpPr>
        <p:spPr>
          <a:xfrm>
            <a:off x="5044291" y="1930400"/>
            <a:ext cx="2108847" cy="5515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CF7F9CD-83B1-42CE-8D57-CD2BFCCC9862}"/>
              </a:ext>
            </a:extLst>
          </p:cNvPr>
          <p:cNvSpPr txBox="1"/>
          <p:nvPr/>
        </p:nvSpPr>
        <p:spPr>
          <a:xfrm>
            <a:off x="5328085" y="2021505"/>
            <a:ext cx="15412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AE89408-3F05-49F6-9530-D3FFB868DFC4}"/>
              </a:ext>
            </a:extLst>
          </p:cNvPr>
          <p:cNvSpPr txBox="1"/>
          <p:nvPr/>
        </p:nvSpPr>
        <p:spPr>
          <a:xfrm>
            <a:off x="5004915" y="2741237"/>
            <a:ext cx="22497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2AACA69-6944-4C09-91BD-A8E3BBBE8A32}"/>
              </a:ext>
            </a:extLst>
          </p:cNvPr>
          <p:cNvSpPr txBox="1"/>
          <p:nvPr/>
        </p:nvSpPr>
        <p:spPr>
          <a:xfrm>
            <a:off x="5004915" y="3835318"/>
            <a:ext cx="22497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762423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44462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03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427B5C5-CC08-48CF-B5C6-F2A533126AC8}"/>
              </a:ext>
            </a:extLst>
          </p:cNvPr>
          <p:cNvGrpSpPr/>
          <p:nvPr/>
        </p:nvGrpSpPr>
        <p:grpSpPr>
          <a:xfrm>
            <a:off x="996975" y="2882316"/>
            <a:ext cx="10167436" cy="1108379"/>
            <a:chOff x="1043609" y="2352892"/>
            <a:chExt cx="6998914" cy="76297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0953C55-3C3A-408F-A087-536BF6B9FFE0}"/>
                </a:ext>
              </a:extLst>
            </p:cNvPr>
            <p:cNvGrpSpPr/>
            <p:nvPr/>
          </p:nvGrpSpPr>
          <p:grpSpPr>
            <a:xfrm>
              <a:off x="1043609" y="2352892"/>
              <a:ext cx="1574941" cy="762971"/>
              <a:chOff x="1331651" y="2945166"/>
              <a:chExt cx="2099921" cy="1017295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1CC87DE5-7052-4560-898F-C13C02A7354C}"/>
                  </a:ext>
                </a:extLst>
              </p:cNvPr>
              <p:cNvSpPr/>
              <p:nvPr/>
            </p:nvSpPr>
            <p:spPr>
              <a:xfrm>
                <a:off x="1331651" y="2945166"/>
                <a:ext cx="2099921" cy="1017295"/>
              </a:xfrm>
              <a:prstGeom prst="rect">
                <a:avLst/>
              </a:prstGeom>
              <a:solidFill>
                <a:srgbClr val="00B050"/>
              </a:solidFill>
              <a:ln w="254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文本框 63">
                <a:extLst>
                  <a:ext uri="{FF2B5EF4-FFF2-40B4-BE49-F238E27FC236}">
                    <a16:creationId xmlns:a16="http://schemas.microsoft.com/office/drawing/2014/main" id="{F3432E5F-D3D3-4BBF-93B1-1C960013D1B7}"/>
                  </a:ext>
                </a:extLst>
              </p:cNvPr>
              <p:cNvSpPr txBox="1"/>
              <p:nvPr/>
            </p:nvSpPr>
            <p:spPr>
              <a:xfrm>
                <a:off x="1419946" y="3543680"/>
                <a:ext cx="1923330" cy="314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7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24" name="文本框 67">
                <a:extLst>
                  <a:ext uri="{FF2B5EF4-FFF2-40B4-BE49-F238E27FC236}">
                    <a16:creationId xmlns:a16="http://schemas.microsoft.com/office/drawing/2014/main" id="{9DF16DC7-9BFD-41FB-AB84-AFA6B9D0BF14}"/>
                  </a:ext>
                </a:extLst>
              </p:cNvPr>
              <p:cNvSpPr txBox="1"/>
              <p:nvPr/>
            </p:nvSpPr>
            <p:spPr>
              <a:xfrm>
                <a:off x="1843808" y="3042093"/>
                <a:ext cx="1075605" cy="6032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7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</a:t>
                </a: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0985FC8-E4BE-45D0-B5E4-ECBADEA26C50}"/>
                </a:ext>
              </a:extLst>
            </p:cNvPr>
            <p:cNvGrpSpPr/>
            <p:nvPr/>
          </p:nvGrpSpPr>
          <p:grpSpPr>
            <a:xfrm>
              <a:off x="2851600" y="2352892"/>
              <a:ext cx="1574941" cy="762971"/>
              <a:chOff x="3742306" y="2945166"/>
              <a:chExt cx="2099921" cy="1017295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0E7CCA50-6120-4454-B1D3-0E8FDD2B1CD6}"/>
                  </a:ext>
                </a:extLst>
              </p:cNvPr>
              <p:cNvSpPr/>
              <p:nvPr/>
            </p:nvSpPr>
            <p:spPr>
              <a:xfrm flipV="1">
                <a:off x="3742306" y="2945166"/>
                <a:ext cx="2099921" cy="101729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文本框 64">
                <a:extLst>
                  <a:ext uri="{FF2B5EF4-FFF2-40B4-BE49-F238E27FC236}">
                    <a16:creationId xmlns:a16="http://schemas.microsoft.com/office/drawing/2014/main" id="{F1B46A24-6A5D-465B-8AAC-15EFEBA69AB9}"/>
                  </a:ext>
                </a:extLst>
              </p:cNvPr>
              <p:cNvSpPr txBox="1"/>
              <p:nvPr/>
            </p:nvSpPr>
            <p:spPr>
              <a:xfrm>
                <a:off x="3830598" y="3543680"/>
                <a:ext cx="1923330" cy="314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7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21" name="文本框 68">
                <a:extLst>
                  <a:ext uri="{FF2B5EF4-FFF2-40B4-BE49-F238E27FC236}">
                    <a16:creationId xmlns:a16="http://schemas.microsoft.com/office/drawing/2014/main" id="{56BAE534-FC93-4F11-A37A-CD8891081108}"/>
                  </a:ext>
                </a:extLst>
              </p:cNvPr>
              <p:cNvSpPr txBox="1"/>
              <p:nvPr/>
            </p:nvSpPr>
            <p:spPr>
              <a:xfrm>
                <a:off x="4270418" y="3042093"/>
                <a:ext cx="1075605" cy="6032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7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</a:t>
                </a: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4D0E03E-272A-4D9A-9D60-8926CE6C282A}"/>
                </a:ext>
              </a:extLst>
            </p:cNvPr>
            <p:cNvGrpSpPr/>
            <p:nvPr/>
          </p:nvGrpSpPr>
          <p:grpSpPr>
            <a:xfrm>
              <a:off x="4659591" y="2352892"/>
              <a:ext cx="1574941" cy="762971"/>
              <a:chOff x="6152961" y="2945166"/>
              <a:chExt cx="2099921" cy="1017295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5EF80834-FC88-4B8D-9689-FDC0A4CDBF02}"/>
                  </a:ext>
                </a:extLst>
              </p:cNvPr>
              <p:cNvSpPr/>
              <p:nvPr/>
            </p:nvSpPr>
            <p:spPr>
              <a:xfrm>
                <a:off x="6152961" y="2945166"/>
                <a:ext cx="2099921" cy="1017295"/>
              </a:xfrm>
              <a:prstGeom prst="rect">
                <a:avLst/>
              </a:prstGeom>
              <a:solidFill>
                <a:srgbClr val="00B050"/>
              </a:solidFill>
              <a:ln w="254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文本框 65">
                <a:extLst>
                  <a:ext uri="{FF2B5EF4-FFF2-40B4-BE49-F238E27FC236}">
                    <a16:creationId xmlns:a16="http://schemas.microsoft.com/office/drawing/2014/main" id="{3A27FED0-1B5E-438A-8E9A-192AADEDC6AE}"/>
                  </a:ext>
                </a:extLst>
              </p:cNvPr>
              <p:cNvSpPr txBox="1"/>
              <p:nvPr/>
            </p:nvSpPr>
            <p:spPr>
              <a:xfrm>
                <a:off x="6246353" y="3543680"/>
                <a:ext cx="1923330" cy="314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7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18" name="文本框 69">
                <a:extLst>
                  <a:ext uri="{FF2B5EF4-FFF2-40B4-BE49-F238E27FC236}">
                    <a16:creationId xmlns:a16="http://schemas.microsoft.com/office/drawing/2014/main" id="{65C3BA67-D9C6-4AFA-A1BB-F9E0A2BA785A}"/>
                  </a:ext>
                </a:extLst>
              </p:cNvPr>
              <p:cNvSpPr txBox="1"/>
              <p:nvPr/>
            </p:nvSpPr>
            <p:spPr>
              <a:xfrm>
                <a:off x="6665116" y="3042093"/>
                <a:ext cx="1075605" cy="6032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7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3</a:t>
                </a: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54A61D1-BD71-4196-AF2E-DC71127D7C80}"/>
                </a:ext>
              </a:extLst>
            </p:cNvPr>
            <p:cNvGrpSpPr/>
            <p:nvPr/>
          </p:nvGrpSpPr>
          <p:grpSpPr>
            <a:xfrm>
              <a:off x="6467582" y="2352892"/>
              <a:ext cx="1574941" cy="762971"/>
              <a:chOff x="8563615" y="2945166"/>
              <a:chExt cx="2099921" cy="1017295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CD7209EA-098A-4194-9061-982118DEFA2C}"/>
                  </a:ext>
                </a:extLst>
              </p:cNvPr>
              <p:cNvSpPr/>
              <p:nvPr/>
            </p:nvSpPr>
            <p:spPr>
              <a:xfrm flipV="1">
                <a:off x="8563615" y="2945166"/>
                <a:ext cx="2099921" cy="101729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文本框 66">
                <a:extLst>
                  <a:ext uri="{FF2B5EF4-FFF2-40B4-BE49-F238E27FC236}">
                    <a16:creationId xmlns:a16="http://schemas.microsoft.com/office/drawing/2014/main" id="{73AFF2A7-47D2-4158-B107-59C5F78BF5B8}"/>
                  </a:ext>
                </a:extLst>
              </p:cNvPr>
              <p:cNvSpPr txBox="1"/>
              <p:nvPr/>
            </p:nvSpPr>
            <p:spPr>
              <a:xfrm>
                <a:off x="8651906" y="3543680"/>
                <a:ext cx="1923330" cy="314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7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15" name="文本框 70">
                <a:extLst>
                  <a:ext uri="{FF2B5EF4-FFF2-40B4-BE49-F238E27FC236}">
                    <a16:creationId xmlns:a16="http://schemas.microsoft.com/office/drawing/2014/main" id="{44E3F326-4D0E-401F-ABBC-4B304009CD1E}"/>
                  </a:ext>
                </a:extLst>
              </p:cNvPr>
              <p:cNvSpPr txBox="1"/>
              <p:nvPr/>
            </p:nvSpPr>
            <p:spPr>
              <a:xfrm>
                <a:off x="9087650" y="3042093"/>
                <a:ext cx="1075605" cy="6032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90000"/>
                  </a:lnSpc>
                  <a:spcBef>
                    <a:spcPts val="7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4</a:t>
                </a: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4541825-F3BD-43E7-A58C-A5EDDF7BA1B8}"/>
              </a:ext>
            </a:extLst>
          </p:cNvPr>
          <p:cNvGrpSpPr/>
          <p:nvPr/>
        </p:nvGrpSpPr>
        <p:grpSpPr>
          <a:xfrm>
            <a:off x="996975" y="1523327"/>
            <a:ext cx="2287943" cy="1141131"/>
            <a:chOff x="1086985" y="3420854"/>
            <a:chExt cx="2421387" cy="1141131"/>
          </a:xfrm>
        </p:grpSpPr>
        <p:sp>
          <p:nvSpPr>
            <p:cNvPr id="34" name="矩形 11">
              <a:extLst>
                <a:ext uri="{FF2B5EF4-FFF2-40B4-BE49-F238E27FC236}">
                  <a16:creationId xmlns:a16="http://schemas.microsoft.com/office/drawing/2014/main" id="{4063A0ED-EB2E-402B-A15E-FC11EF3247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86" y="3801328"/>
              <a:ext cx="2421386" cy="760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5" name="TextBox 13">
              <a:extLst>
                <a:ext uri="{FF2B5EF4-FFF2-40B4-BE49-F238E27FC236}">
                  <a16:creationId xmlns:a16="http://schemas.microsoft.com/office/drawing/2014/main" id="{DF0B1EDA-3E8D-4857-A316-B66FFFE3A1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6985" y="3420854"/>
              <a:ext cx="1952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25E4799-7380-4C99-A70A-8CC10B3533C9}"/>
              </a:ext>
            </a:extLst>
          </p:cNvPr>
          <p:cNvGrpSpPr/>
          <p:nvPr/>
        </p:nvGrpSpPr>
        <p:grpSpPr>
          <a:xfrm>
            <a:off x="6249967" y="1523327"/>
            <a:ext cx="2287943" cy="1141131"/>
            <a:chOff x="1086985" y="3420854"/>
            <a:chExt cx="2421387" cy="1141131"/>
          </a:xfrm>
        </p:grpSpPr>
        <p:sp>
          <p:nvSpPr>
            <p:cNvPr id="37" name="矩形 11">
              <a:extLst>
                <a:ext uri="{FF2B5EF4-FFF2-40B4-BE49-F238E27FC236}">
                  <a16:creationId xmlns:a16="http://schemas.microsoft.com/office/drawing/2014/main" id="{9E9407C5-4257-4A14-B8CB-F10565570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86" y="3801328"/>
              <a:ext cx="2421386" cy="760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8" name="TextBox 13">
              <a:extLst>
                <a:ext uri="{FF2B5EF4-FFF2-40B4-BE49-F238E27FC236}">
                  <a16:creationId xmlns:a16="http://schemas.microsoft.com/office/drawing/2014/main" id="{C9CDC52A-1327-4417-A015-95AD483D44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6985" y="3420854"/>
              <a:ext cx="1952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EECAAA6-31CA-4C3C-A80D-282F77AFFEE7}"/>
              </a:ext>
            </a:extLst>
          </p:cNvPr>
          <p:cNvGrpSpPr/>
          <p:nvPr/>
        </p:nvGrpSpPr>
        <p:grpSpPr>
          <a:xfrm>
            <a:off x="3623472" y="4238534"/>
            <a:ext cx="2287943" cy="1141131"/>
            <a:chOff x="1086985" y="3420854"/>
            <a:chExt cx="2421387" cy="1141131"/>
          </a:xfrm>
        </p:grpSpPr>
        <p:sp>
          <p:nvSpPr>
            <p:cNvPr id="40" name="矩形 11">
              <a:extLst>
                <a:ext uri="{FF2B5EF4-FFF2-40B4-BE49-F238E27FC236}">
                  <a16:creationId xmlns:a16="http://schemas.microsoft.com/office/drawing/2014/main" id="{CA19D1D0-E523-440E-82CE-189730296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86" y="3801328"/>
              <a:ext cx="2421386" cy="760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1" name="TextBox 13">
              <a:extLst>
                <a:ext uri="{FF2B5EF4-FFF2-40B4-BE49-F238E27FC236}">
                  <a16:creationId xmlns:a16="http://schemas.microsoft.com/office/drawing/2014/main" id="{0E2F4C3E-FE59-4DA9-B71F-A34E1A1049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6985" y="3420854"/>
              <a:ext cx="1952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90D47A1-784F-4611-AAD7-259D6BA07005}"/>
              </a:ext>
            </a:extLst>
          </p:cNvPr>
          <p:cNvGrpSpPr/>
          <p:nvPr/>
        </p:nvGrpSpPr>
        <p:grpSpPr>
          <a:xfrm>
            <a:off x="8876464" y="4238534"/>
            <a:ext cx="2287943" cy="1141131"/>
            <a:chOff x="1086985" y="3420854"/>
            <a:chExt cx="2421387" cy="1141131"/>
          </a:xfrm>
        </p:grpSpPr>
        <p:sp>
          <p:nvSpPr>
            <p:cNvPr id="43" name="矩形 11">
              <a:extLst>
                <a:ext uri="{FF2B5EF4-FFF2-40B4-BE49-F238E27FC236}">
                  <a16:creationId xmlns:a16="http://schemas.microsoft.com/office/drawing/2014/main" id="{4BAC56B7-972A-43F7-A206-C74114EA2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86" y="3801328"/>
              <a:ext cx="2421386" cy="760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4" name="TextBox 13">
              <a:extLst>
                <a:ext uri="{FF2B5EF4-FFF2-40B4-BE49-F238E27FC236}">
                  <a16:creationId xmlns:a16="http://schemas.microsoft.com/office/drawing/2014/main" id="{A23CB2EE-05C8-49F4-9E37-AFD67AF012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6985" y="3420854"/>
              <a:ext cx="1952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5341537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44462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03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sp>
        <p:nvSpPr>
          <p:cNvPr id="45" name="圆角矩形 7">
            <a:extLst>
              <a:ext uri="{FF2B5EF4-FFF2-40B4-BE49-F238E27FC236}">
                <a16:creationId xmlns:a16="http://schemas.microsoft.com/office/drawing/2014/main" id="{C04F6983-5DED-474A-8F31-3E9049E23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9642" y="1728992"/>
            <a:ext cx="4591050" cy="1474788"/>
          </a:xfrm>
          <a:prstGeom prst="roundRect">
            <a:avLst>
              <a:gd name="adj" fmla="val 0"/>
            </a:avLst>
          </a:prstGeom>
          <a:solidFill>
            <a:srgbClr val="00B050"/>
          </a:solidFill>
          <a:ln w="12700">
            <a:noFill/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A8D07309-34E0-480C-9CFE-9FC465A75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017" y="2249035"/>
            <a:ext cx="3924300" cy="522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7" name="圆角矩形 15">
            <a:extLst>
              <a:ext uri="{FF2B5EF4-FFF2-40B4-BE49-F238E27FC236}">
                <a16:creationId xmlns:a16="http://schemas.microsoft.com/office/drawing/2014/main" id="{FB009688-0AC6-411C-9621-453BB1879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9642" y="3938792"/>
            <a:ext cx="4591050" cy="1474788"/>
          </a:xfrm>
          <a:prstGeom prst="roundRect">
            <a:avLst>
              <a:gd name="adj" fmla="val 0"/>
            </a:avLst>
          </a:prstGeom>
          <a:solidFill>
            <a:schemeClr val="accent1">
              <a:lumMod val="75000"/>
            </a:schemeClr>
          </a:solidFill>
          <a:ln w="12700">
            <a:noFill/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11AEF333-5123-4B8F-B8B0-4427FDC32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017" y="4458835"/>
            <a:ext cx="3924300" cy="522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9" name="圆角矩形 17">
            <a:extLst>
              <a:ext uri="{FF2B5EF4-FFF2-40B4-BE49-F238E27FC236}">
                <a16:creationId xmlns:a16="http://schemas.microsoft.com/office/drawing/2014/main" id="{7C6C26A6-A5AE-40D4-9F6E-4DF607B33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5280" y="1494042"/>
            <a:ext cx="3279775" cy="461963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471CB78-3E48-4A32-9F70-B8A78D0F3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7055" y="1543255"/>
            <a:ext cx="2797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圆角矩形 19">
            <a:extLst>
              <a:ext uri="{FF2B5EF4-FFF2-40B4-BE49-F238E27FC236}">
                <a16:creationId xmlns:a16="http://schemas.microsoft.com/office/drawing/2014/main" id="{62B08B8A-6849-4DF5-BFC0-2EA3574D8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5280" y="3745117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文本框 12">
            <a:extLst>
              <a:ext uri="{FF2B5EF4-FFF2-40B4-BE49-F238E27FC236}">
                <a16:creationId xmlns:a16="http://schemas.microsoft.com/office/drawing/2014/main" id="{2B86B1AC-3454-4B8D-809D-6410D26C6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005" y="3797505"/>
            <a:ext cx="27971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A5DB880-084D-43F8-8C19-D6E9296313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4413" y="1728993"/>
            <a:ext cx="5008484" cy="36845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1204576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44462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03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sp>
        <p:nvSpPr>
          <p:cNvPr id="5" name="矩形 16">
            <a:extLst>
              <a:ext uri="{FF2B5EF4-FFF2-40B4-BE49-F238E27FC236}">
                <a16:creationId xmlns:a16="http://schemas.microsoft.com/office/drawing/2014/main" id="{B3BB530E-ED09-4AD8-B7CC-932636F79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1529196"/>
            <a:ext cx="4608512" cy="1745459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73DC932-1EA3-4712-81F7-E51F3D271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528896"/>
            <a:ext cx="4643438" cy="174575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椭圆 18">
            <a:extLst>
              <a:ext uri="{FF2B5EF4-FFF2-40B4-BE49-F238E27FC236}">
                <a16:creationId xmlns:a16="http://schemas.microsoft.com/office/drawing/2014/main" id="{BDA9CDDC-E9E4-44AF-B555-E2FC06C5D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488" y="3377046"/>
            <a:ext cx="1089025" cy="108902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椭圆 31">
            <a:extLst>
              <a:ext uri="{FF2B5EF4-FFF2-40B4-BE49-F238E27FC236}">
                <a16:creationId xmlns:a16="http://schemas.microsoft.com/office/drawing/2014/main" id="{0C4104BD-D534-4213-A268-C43669B88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1800" y="3699308"/>
            <a:ext cx="1089025" cy="10890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椭圆 32">
            <a:extLst>
              <a:ext uri="{FF2B5EF4-FFF2-40B4-BE49-F238E27FC236}">
                <a16:creationId xmlns:a16="http://schemas.microsoft.com/office/drawing/2014/main" id="{91AAF148-5CFC-49E9-A4A0-135E1BEE71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5700" y="3377046"/>
            <a:ext cx="1087438" cy="108902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17" name="Group 4">
            <a:extLst>
              <a:ext uri="{FF2B5EF4-FFF2-40B4-BE49-F238E27FC236}">
                <a16:creationId xmlns:a16="http://schemas.microsoft.com/office/drawing/2014/main" id="{D49EB098-C134-4398-8B33-38FBE5CFD8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9038" y="3561196"/>
            <a:ext cx="63341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47">
            <a:extLst>
              <a:ext uri="{FF2B5EF4-FFF2-40B4-BE49-F238E27FC236}">
                <a16:creationId xmlns:a16="http://schemas.microsoft.com/office/drawing/2014/main" id="{3D58FA6D-46EA-4B93-A473-F5E477589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544" y="4569258"/>
            <a:ext cx="163988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1" name="曲线连接符 52">
            <a:extLst>
              <a:ext uri="{FF2B5EF4-FFF2-40B4-BE49-F238E27FC236}">
                <a16:creationId xmlns:a16="http://schemas.microsoft.com/office/drawing/2014/main" id="{32A5ACCB-FD32-41BD-8B13-98698426F406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373313" y="2542021"/>
            <a:ext cx="1074737" cy="1684337"/>
          </a:xfrm>
          <a:prstGeom prst="curvedConnector2">
            <a:avLst/>
          </a:prstGeom>
          <a:noFill/>
          <a:ln w="6350">
            <a:solidFill>
              <a:srgbClr val="7F7F7F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曲线连接符 53">
            <a:extLst>
              <a:ext uri="{FF2B5EF4-FFF2-40B4-BE49-F238E27FC236}">
                <a16:creationId xmlns:a16="http://schemas.microsoft.com/office/drawing/2014/main" id="{8F369A30-4515-4009-A60A-7D33B4541C0A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8621713" y="2576946"/>
            <a:ext cx="1074737" cy="1684337"/>
          </a:xfrm>
          <a:prstGeom prst="curvedConnector2">
            <a:avLst/>
          </a:prstGeom>
          <a:noFill/>
          <a:ln w="6350">
            <a:solidFill>
              <a:srgbClr val="7F7F7F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3" name="Group 9">
            <a:extLst>
              <a:ext uri="{FF2B5EF4-FFF2-40B4-BE49-F238E27FC236}">
                <a16:creationId xmlns:a16="http://schemas.microsoft.com/office/drawing/2014/main" id="{64116544-5770-47C7-AD24-4DEAA24E0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1038" y="3589770"/>
            <a:ext cx="5969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Group 14">
            <a:extLst>
              <a:ext uri="{FF2B5EF4-FFF2-40B4-BE49-F238E27FC236}">
                <a16:creationId xmlns:a16="http://schemas.microsoft.com/office/drawing/2014/main" id="{ACCDE7E7-A4CB-43C4-BB70-67BDFA04C03B}"/>
              </a:ext>
            </a:extLst>
          </p:cNvPr>
          <p:cNvGrpSpPr>
            <a:grpSpLocks/>
          </p:cNvGrpSpPr>
          <p:nvPr/>
        </p:nvGrpSpPr>
        <p:grpSpPr bwMode="auto">
          <a:xfrm>
            <a:off x="10285413" y="3599296"/>
            <a:ext cx="565150" cy="644525"/>
            <a:chOff x="0" y="0"/>
            <a:chExt cx="551" cy="628"/>
          </a:xfrm>
        </p:grpSpPr>
        <p:sp>
          <p:nvSpPr>
            <p:cNvPr id="25" name="Line 15">
              <a:extLst>
                <a:ext uri="{FF2B5EF4-FFF2-40B4-BE49-F238E27FC236}">
                  <a16:creationId xmlns:a16="http://schemas.microsoft.com/office/drawing/2014/main" id="{8FD0C96E-5F13-452B-9291-2982A09829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0"/>
            </a:xfrm>
            <a:prstGeom prst="line">
              <a:avLst/>
            </a:prstGeom>
            <a:noFill/>
            <a:ln w="15875">
              <a:solidFill>
                <a:srgbClr val="449FD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FC3C45B2-7294-43F8-9A06-4AD4F9ACD4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" y="0"/>
              <a:ext cx="472" cy="628"/>
            </a:xfrm>
            <a:custGeom>
              <a:avLst/>
              <a:gdLst>
                <a:gd name="T0" fmla="*/ 18554 w 197"/>
                <a:gd name="T1" fmla="*/ 27078 h 263"/>
                <a:gd name="T2" fmla="*/ 28042 w 197"/>
                <a:gd name="T3" fmla="*/ 17785 h 263"/>
                <a:gd name="T4" fmla="*/ 18554 w 197"/>
                <a:gd name="T5" fmla="*/ 8685 h 263"/>
                <a:gd name="T6" fmla="*/ 9232 w 197"/>
                <a:gd name="T7" fmla="*/ 17785 h 263"/>
                <a:gd name="T8" fmla="*/ 18554 w 197"/>
                <a:gd name="T9" fmla="*/ 27078 h 263"/>
                <a:gd name="T10" fmla="*/ 18554 w 197"/>
                <a:gd name="T11" fmla="*/ 10172 h 263"/>
                <a:gd name="T12" fmla="*/ 26463 w 197"/>
                <a:gd name="T13" fmla="*/ 17785 h 263"/>
                <a:gd name="T14" fmla="*/ 18554 w 197"/>
                <a:gd name="T15" fmla="*/ 25624 h 263"/>
                <a:gd name="T16" fmla="*/ 10810 w 197"/>
                <a:gd name="T17" fmla="*/ 17785 h 263"/>
                <a:gd name="T18" fmla="*/ 18554 w 197"/>
                <a:gd name="T19" fmla="*/ 10172 h 263"/>
                <a:gd name="T20" fmla="*/ 18554 w 197"/>
                <a:gd name="T21" fmla="*/ 0 h 263"/>
                <a:gd name="T22" fmla="*/ 0 w 197"/>
                <a:gd name="T23" fmla="*/ 18336 h 263"/>
                <a:gd name="T24" fmla="*/ 16120 w 197"/>
                <a:gd name="T25" fmla="*/ 47432 h 263"/>
                <a:gd name="T26" fmla="*/ 18554 w 197"/>
                <a:gd name="T27" fmla="*/ 48767 h 263"/>
                <a:gd name="T28" fmla="*/ 18719 w 197"/>
                <a:gd name="T29" fmla="*/ 48767 h 263"/>
                <a:gd name="T30" fmla="*/ 21154 w 197"/>
                <a:gd name="T31" fmla="*/ 47432 h 263"/>
                <a:gd name="T32" fmla="*/ 37274 w 197"/>
                <a:gd name="T33" fmla="*/ 18336 h 263"/>
                <a:gd name="T34" fmla="*/ 18554 w 197"/>
                <a:gd name="T35" fmla="*/ 0 h 263"/>
                <a:gd name="T36" fmla="*/ 18719 w 197"/>
                <a:gd name="T37" fmla="*/ 45419 h 263"/>
                <a:gd name="T38" fmla="*/ 18554 w 197"/>
                <a:gd name="T39" fmla="*/ 45579 h 263"/>
                <a:gd name="T40" fmla="*/ 18317 w 197"/>
                <a:gd name="T41" fmla="*/ 45419 h 263"/>
                <a:gd name="T42" fmla="*/ 2997 w 197"/>
                <a:gd name="T43" fmla="*/ 18336 h 263"/>
                <a:gd name="T44" fmla="*/ 18554 w 197"/>
                <a:gd name="T45" fmla="*/ 2954 h 263"/>
                <a:gd name="T46" fmla="*/ 34276 w 197"/>
                <a:gd name="T47" fmla="*/ 18336 h 263"/>
                <a:gd name="T48" fmla="*/ 18719 w 197"/>
                <a:gd name="T49" fmla="*/ 45419 h 26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7" h="263">
                  <a:moveTo>
                    <a:pt x="98" y="146"/>
                  </a:moveTo>
                  <a:cubicBezTo>
                    <a:pt x="126" y="146"/>
                    <a:pt x="148" y="124"/>
                    <a:pt x="148" y="96"/>
                  </a:cubicBezTo>
                  <a:cubicBezTo>
                    <a:pt x="148" y="69"/>
                    <a:pt x="126" y="47"/>
                    <a:pt x="98" y="47"/>
                  </a:cubicBezTo>
                  <a:cubicBezTo>
                    <a:pt x="71" y="47"/>
                    <a:pt x="49" y="69"/>
                    <a:pt x="49" y="96"/>
                  </a:cubicBezTo>
                  <a:cubicBezTo>
                    <a:pt x="49" y="124"/>
                    <a:pt x="71" y="146"/>
                    <a:pt x="98" y="146"/>
                  </a:cubicBezTo>
                  <a:close/>
                  <a:moveTo>
                    <a:pt x="98" y="55"/>
                  </a:moveTo>
                  <a:cubicBezTo>
                    <a:pt x="121" y="55"/>
                    <a:pt x="140" y="74"/>
                    <a:pt x="140" y="96"/>
                  </a:cubicBezTo>
                  <a:cubicBezTo>
                    <a:pt x="140" y="119"/>
                    <a:pt x="121" y="138"/>
                    <a:pt x="98" y="138"/>
                  </a:cubicBezTo>
                  <a:cubicBezTo>
                    <a:pt x="76" y="138"/>
                    <a:pt x="57" y="119"/>
                    <a:pt x="57" y="96"/>
                  </a:cubicBezTo>
                  <a:cubicBezTo>
                    <a:pt x="57" y="74"/>
                    <a:pt x="76" y="55"/>
                    <a:pt x="98" y="55"/>
                  </a:cubicBezTo>
                  <a:close/>
                  <a:moveTo>
                    <a:pt x="98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6"/>
                    <a:pt x="49" y="215"/>
                    <a:pt x="85" y="256"/>
                  </a:cubicBezTo>
                  <a:cubicBezTo>
                    <a:pt x="85" y="256"/>
                    <a:pt x="91" y="263"/>
                    <a:pt x="98" y="263"/>
                  </a:cubicBezTo>
                  <a:cubicBezTo>
                    <a:pt x="98" y="263"/>
                    <a:pt x="99" y="263"/>
                    <a:pt x="99" y="263"/>
                  </a:cubicBezTo>
                  <a:cubicBezTo>
                    <a:pt x="106" y="263"/>
                    <a:pt x="112" y="256"/>
                    <a:pt x="112" y="256"/>
                  </a:cubicBezTo>
                  <a:cubicBezTo>
                    <a:pt x="148" y="215"/>
                    <a:pt x="197" y="156"/>
                    <a:pt x="197" y="99"/>
                  </a:cubicBezTo>
                  <a:cubicBezTo>
                    <a:pt x="197" y="44"/>
                    <a:pt x="153" y="0"/>
                    <a:pt x="98" y="0"/>
                  </a:cubicBezTo>
                  <a:close/>
                  <a:moveTo>
                    <a:pt x="99" y="245"/>
                  </a:moveTo>
                  <a:cubicBezTo>
                    <a:pt x="99" y="246"/>
                    <a:pt x="99" y="246"/>
                    <a:pt x="98" y="246"/>
                  </a:cubicBezTo>
                  <a:cubicBezTo>
                    <a:pt x="98" y="246"/>
                    <a:pt x="98" y="246"/>
                    <a:pt x="97" y="245"/>
                  </a:cubicBezTo>
                  <a:cubicBezTo>
                    <a:pt x="67" y="211"/>
                    <a:pt x="16" y="152"/>
                    <a:pt x="16" y="99"/>
                  </a:cubicBezTo>
                  <a:cubicBezTo>
                    <a:pt x="16" y="53"/>
                    <a:pt x="53" y="16"/>
                    <a:pt x="98" y="16"/>
                  </a:cubicBezTo>
                  <a:cubicBezTo>
                    <a:pt x="144" y="16"/>
                    <a:pt x="181" y="53"/>
                    <a:pt x="181" y="99"/>
                  </a:cubicBezTo>
                  <a:cubicBezTo>
                    <a:pt x="181" y="152"/>
                    <a:pt x="130" y="211"/>
                    <a:pt x="99" y="2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矩形 47">
            <a:extLst>
              <a:ext uri="{FF2B5EF4-FFF2-40B4-BE49-F238E27FC236}">
                <a16:creationId xmlns:a16="http://schemas.microsoft.com/office/drawing/2014/main" id="{9AB2CD98-C2D0-4610-A885-3AB00AD93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5200" y="4891520"/>
            <a:ext cx="26416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47">
            <a:extLst>
              <a:ext uri="{FF2B5EF4-FFF2-40B4-BE49-F238E27FC236}">
                <a16:creationId xmlns:a16="http://schemas.microsoft.com/office/drawing/2014/main" id="{3F50D5B0-8727-4394-8A93-7D8F7445A8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84568" y="4569258"/>
            <a:ext cx="163988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2C6A699-746A-45AB-B8A1-15565B893563}"/>
              </a:ext>
            </a:extLst>
          </p:cNvPr>
          <p:cNvGrpSpPr/>
          <p:nvPr/>
        </p:nvGrpSpPr>
        <p:grpSpPr>
          <a:xfrm>
            <a:off x="1835637" y="1967931"/>
            <a:ext cx="3995405" cy="882599"/>
            <a:chOff x="1086985" y="3420854"/>
            <a:chExt cx="4228436" cy="882599"/>
          </a:xfrm>
        </p:grpSpPr>
        <p:sp>
          <p:nvSpPr>
            <p:cNvPr id="30" name="矩形 11">
              <a:extLst>
                <a:ext uri="{FF2B5EF4-FFF2-40B4-BE49-F238E27FC236}">
                  <a16:creationId xmlns:a16="http://schemas.microsoft.com/office/drawing/2014/main" id="{21313E3F-4F67-4716-8148-C53778325D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85" y="3801328"/>
              <a:ext cx="4228436" cy="50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TextBox 13">
              <a:extLst>
                <a:ext uri="{FF2B5EF4-FFF2-40B4-BE49-F238E27FC236}">
                  <a16:creationId xmlns:a16="http://schemas.microsoft.com/office/drawing/2014/main" id="{108BF102-B237-4FBA-A3E9-40361E1987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6985" y="3420854"/>
              <a:ext cx="1952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B18A733-B68C-44E9-979B-DBE9B6CBB7C1}"/>
              </a:ext>
            </a:extLst>
          </p:cNvPr>
          <p:cNvGrpSpPr/>
          <p:nvPr/>
        </p:nvGrpSpPr>
        <p:grpSpPr>
          <a:xfrm>
            <a:off x="6441447" y="1967931"/>
            <a:ext cx="3995405" cy="882599"/>
            <a:chOff x="1086985" y="3420854"/>
            <a:chExt cx="4228436" cy="882599"/>
          </a:xfrm>
        </p:grpSpPr>
        <p:sp>
          <p:nvSpPr>
            <p:cNvPr id="33" name="矩形 11">
              <a:extLst>
                <a:ext uri="{FF2B5EF4-FFF2-40B4-BE49-F238E27FC236}">
                  <a16:creationId xmlns:a16="http://schemas.microsoft.com/office/drawing/2014/main" id="{82A4ECE8-019A-4A91-9D61-5E45FD9E4A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985" y="3801328"/>
              <a:ext cx="4228436" cy="50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4" name="TextBox 13">
              <a:extLst>
                <a:ext uri="{FF2B5EF4-FFF2-40B4-BE49-F238E27FC236}">
                  <a16:creationId xmlns:a16="http://schemas.microsoft.com/office/drawing/2014/main" id="{E1F4AEC3-450F-4259-A3B1-79DA809D3A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6985" y="3420854"/>
              <a:ext cx="195262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6609131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任意多边形: 形状 795">
            <a:extLst>
              <a:ext uri="{FF2B5EF4-FFF2-40B4-BE49-F238E27FC236}">
                <a16:creationId xmlns:a16="http://schemas.microsoft.com/office/drawing/2014/main" id="{92D1ACAD-4462-4681-AA89-2CBDD1B45403}"/>
              </a:ext>
            </a:extLst>
          </p:cNvPr>
          <p:cNvSpPr/>
          <p:nvPr/>
        </p:nvSpPr>
        <p:spPr>
          <a:xfrm rot="1618778">
            <a:off x="-376796" y="-2569347"/>
            <a:ext cx="12180112" cy="10173823"/>
          </a:xfrm>
          <a:custGeom>
            <a:avLst/>
            <a:gdLst>
              <a:gd name="connsiteX0" fmla="*/ 12011114 w 12180112"/>
              <a:gd name="connsiteY0" fmla="*/ 2440745 h 10173823"/>
              <a:gd name="connsiteX1" fmla="*/ 12180112 w 12180112"/>
              <a:gd name="connsiteY1" fmla="*/ 2772714 h 10173823"/>
              <a:gd name="connsiteX2" fmla="*/ 12180112 w 12180112"/>
              <a:gd name="connsiteY2" fmla="*/ 5324321 h 10173823"/>
              <a:gd name="connsiteX3" fmla="*/ 12011114 w 12180112"/>
              <a:gd name="connsiteY3" fmla="*/ 5324320 h 10173823"/>
              <a:gd name="connsiteX4" fmla="*/ 11596937 w 12180112"/>
              <a:gd name="connsiteY4" fmla="*/ 1627163 h 10173823"/>
              <a:gd name="connsiteX5" fmla="*/ 11765935 w 12180112"/>
              <a:gd name="connsiteY5" fmla="*/ 1959131 h 10173823"/>
              <a:gd name="connsiteX6" fmla="*/ 11765935 w 12180112"/>
              <a:gd name="connsiteY6" fmla="*/ 5535169 h 10173823"/>
              <a:gd name="connsiteX7" fmla="*/ 11596938 w 12180112"/>
              <a:gd name="connsiteY7" fmla="*/ 5535168 h 10173823"/>
              <a:gd name="connsiteX8" fmla="*/ 11182761 w 12180112"/>
              <a:gd name="connsiteY8" fmla="*/ 813581 h 10173823"/>
              <a:gd name="connsiteX9" fmla="*/ 11351759 w 12180112"/>
              <a:gd name="connsiteY9" fmla="*/ 1145550 h 10173823"/>
              <a:gd name="connsiteX10" fmla="*/ 11351759 w 12180112"/>
              <a:gd name="connsiteY10" fmla="*/ 5746017 h 10173823"/>
              <a:gd name="connsiteX11" fmla="*/ 11182761 w 12180112"/>
              <a:gd name="connsiteY11" fmla="*/ 5746016 h 10173823"/>
              <a:gd name="connsiteX12" fmla="*/ 10768585 w 12180112"/>
              <a:gd name="connsiteY12" fmla="*/ 0 h 10173823"/>
              <a:gd name="connsiteX13" fmla="*/ 10937582 w 12180112"/>
              <a:gd name="connsiteY13" fmla="*/ 331968 h 10173823"/>
              <a:gd name="connsiteX14" fmla="*/ 10937583 w 12180112"/>
              <a:gd name="connsiteY14" fmla="*/ 5956865 h 10173823"/>
              <a:gd name="connsiteX15" fmla="*/ 10768585 w 12180112"/>
              <a:gd name="connsiteY15" fmla="*/ 5956864 h 10173823"/>
              <a:gd name="connsiteX16" fmla="*/ 10354409 w 12180112"/>
              <a:gd name="connsiteY16" fmla="*/ 91009 h 10173823"/>
              <a:gd name="connsiteX17" fmla="*/ 10523406 w 12180112"/>
              <a:gd name="connsiteY17" fmla="*/ 4976 h 10173823"/>
              <a:gd name="connsiteX18" fmla="*/ 10523406 w 12180112"/>
              <a:gd name="connsiteY18" fmla="*/ 6167713 h 10173823"/>
              <a:gd name="connsiteX19" fmla="*/ 10354408 w 12180112"/>
              <a:gd name="connsiteY19" fmla="*/ 6167712 h 10173823"/>
              <a:gd name="connsiteX20" fmla="*/ 9940232 w 12180112"/>
              <a:gd name="connsiteY20" fmla="*/ 301857 h 10173823"/>
              <a:gd name="connsiteX21" fmla="*/ 10109230 w 12180112"/>
              <a:gd name="connsiteY21" fmla="*/ 215824 h 10173823"/>
              <a:gd name="connsiteX22" fmla="*/ 10109229 w 12180112"/>
              <a:gd name="connsiteY22" fmla="*/ 6378561 h 10173823"/>
              <a:gd name="connsiteX23" fmla="*/ 9940232 w 12180112"/>
              <a:gd name="connsiteY23" fmla="*/ 6378560 h 10173823"/>
              <a:gd name="connsiteX24" fmla="*/ 9526056 w 12180112"/>
              <a:gd name="connsiteY24" fmla="*/ 512705 h 10173823"/>
              <a:gd name="connsiteX25" fmla="*/ 9695053 w 12180112"/>
              <a:gd name="connsiteY25" fmla="*/ 426672 h 10173823"/>
              <a:gd name="connsiteX26" fmla="*/ 9695053 w 12180112"/>
              <a:gd name="connsiteY26" fmla="*/ 6589409 h 10173823"/>
              <a:gd name="connsiteX27" fmla="*/ 9526055 w 12180112"/>
              <a:gd name="connsiteY27" fmla="*/ 6589409 h 10173823"/>
              <a:gd name="connsiteX28" fmla="*/ 9111878 w 12180112"/>
              <a:gd name="connsiteY28" fmla="*/ 723554 h 10173823"/>
              <a:gd name="connsiteX29" fmla="*/ 9280876 w 12180112"/>
              <a:gd name="connsiteY29" fmla="*/ 637521 h 10173823"/>
              <a:gd name="connsiteX30" fmla="*/ 9280876 w 12180112"/>
              <a:gd name="connsiteY30" fmla="*/ 6800257 h 10173823"/>
              <a:gd name="connsiteX31" fmla="*/ 9111878 w 12180112"/>
              <a:gd name="connsiteY31" fmla="*/ 6800257 h 10173823"/>
              <a:gd name="connsiteX32" fmla="*/ 8697702 w 12180112"/>
              <a:gd name="connsiteY32" fmla="*/ 934402 h 10173823"/>
              <a:gd name="connsiteX33" fmla="*/ 8866700 w 12180112"/>
              <a:gd name="connsiteY33" fmla="*/ 848368 h 10173823"/>
              <a:gd name="connsiteX34" fmla="*/ 8866700 w 12180112"/>
              <a:gd name="connsiteY34" fmla="*/ 7011105 h 10173823"/>
              <a:gd name="connsiteX35" fmla="*/ 8697702 w 12180112"/>
              <a:gd name="connsiteY35" fmla="*/ 7011105 h 10173823"/>
              <a:gd name="connsiteX36" fmla="*/ 8283525 w 12180112"/>
              <a:gd name="connsiteY36" fmla="*/ 1145250 h 10173823"/>
              <a:gd name="connsiteX37" fmla="*/ 8452523 w 12180112"/>
              <a:gd name="connsiteY37" fmla="*/ 1059217 h 10173823"/>
              <a:gd name="connsiteX38" fmla="*/ 8452523 w 12180112"/>
              <a:gd name="connsiteY38" fmla="*/ 7221953 h 10173823"/>
              <a:gd name="connsiteX39" fmla="*/ 8283525 w 12180112"/>
              <a:gd name="connsiteY39" fmla="*/ 7221953 h 10173823"/>
              <a:gd name="connsiteX40" fmla="*/ 7869350 w 12180112"/>
              <a:gd name="connsiteY40" fmla="*/ 1356097 h 10173823"/>
              <a:gd name="connsiteX41" fmla="*/ 8038347 w 12180112"/>
              <a:gd name="connsiteY41" fmla="*/ 1270065 h 10173823"/>
              <a:gd name="connsiteX42" fmla="*/ 8038348 w 12180112"/>
              <a:gd name="connsiteY42" fmla="*/ 7432801 h 10173823"/>
              <a:gd name="connsiteX43" fmla="*/ 7869350 w 12180112"/>
              <a:gd name="connsiteY43" fmla="*/ 7432800 h 10173823"/>
              <a:gd name="connsiteX44" fmla="*/ 7455173 w 12180112"/>
              <a:gd name="connsiteY44" fmla="*/ 1566945 h 10173823"/>
              <a:gd name="connsiteX45" fmla="*/ 7624171 w 12180112"/>
              <a:gd name="connsiteY45" fmla="*/ 1480913 h 10173823"/>
              <a:gd name="connsiteX46" fmla="*/ 7624171 w 12180112"/>
              <a:gd name="connsiteY46" fmla="*/ 7643649 h 10173823"/>
              <a:gd name="connsiteX47" fmla="*/ 7455173 w 12180112"/>
              <a:gd name="connsiteY47" fmla="*/ 7643649 h 10173823"/>
              <a:gd name="connsiteX48" fmla="*/ 7040997 w 12180112"/>
              <a:gd name="connsiteY48" fmla="*/ 1777793 h 10173823"/>
              <a:gd name="connsiteX49" fmla="*/ 7209995 w 12180112"/>
              <a:gd name="connsiteY49" fmla="*/ 1691760 h 10173823"/>
              <a:gd name="connsiteX50" fmla="*/ 7209995 w 12180112"/>
              <a:gd name="connsiteY50" fmla="*/ 7854496 h 10173823"/>
              <a:gd name="connsiteX51" fmla="*/ 7040998 w 12180112"/>
              <a:gd name="connsiteY51" fmla="*/ 7854496 h 10173823"/>
              <a:gd name="connsiteX52" fmla="*/ 6626821 w 12180112"/>
              <a:gd name="connsiteY52" fmla="*/ 1988641 h 10173823"/>
              <a:gd name="connsiteX53" fmla="*/ 6795818 w 12180112"/>
              <a:gd name="connsiteY53" fmla="*/ 1902608 h 10173823"/>
              <a:gd name="connsiteX54" fmla="*/ 6795819 w 12180112"/>
              <a:gd name="connsiteY54" fmla="*/ 8065344 h 10173823"/>
              <a:gd name="connsiteX55" fmla="*/ 6626822 w 12180112"/>
              <a:gd name="connsiteY55" fmla="*/ 8065344 h 10173823"/>
              <a:gd name="connsiteX56" fmla="*/ 6212645 w 12180112"/>
              <a:gd name="connsiteY56" fmla="*/ 2199489 h 10173823"/>
              <a:gd name="connsiteX57" fmla="*/ 6381642 w 12180112"/>
              <a:gd name="connsiteY57" fmla="*/ 2113456 h 10173823"/>
              <a:gd name="connsiteX58" fmla="*/ 6381643 w 12180112"/>
              <a:gd name="connsiteY58" fmla="*/ 8276192 h 10173823"/>
              <a:gd name="connsiteX59" fmla="*/ 6212646 w 12180112"/>
              <a:gd name="connsiteY59" fmla="*/ 8276192 h 10173823"/>
              <a:gd name="connsiteX60" fmla="*/ 5798468 w 12180112"/>
              <a:gd name="connsiteY60" fmla="*/ 2410337 h 10173823"/>
              <a:gd name="connsiteX61" fmla="*/ 5967466 w 12180112"/>
              <a:gd name="connsiteY61" fmla="*/ 2324304 h 10173823"/>
              <a:gd name="connsiteX62" fmla="*/ 5967467 w 12180112"/>
              <a:gd name="connsiteY62" fmla="*/ 8487040 h 10173823"/>
              <a:gd name="connsiteX63" fmla="*/ 5798469 w 12180112"/>
              <a:gd name="connsiteY63" fmla="*/ 8487040 h 10173823"/>
              <a:gd name="connsiteX64" fmla="*/ 5384292 w 12180112"/>
              <a:gd name="connsiteY64" fmla="*/ 2621185 h 10173823"/>
              <a:gd name="connsiteX65" fmla="*/ 5553290 w 12180112"/>
              <a:gd name="connsiteY65" fmla="*/ 2535152 h 10173823"/>
              <a:gd name="connsiteX66" fmla="*/ 5553291 w 12180112"/>
              <a:gd name="connsiteY66" fmla="*/ 8697888 h 10173823"/>
              <a:gd name="connsiteX67" fmla="*/ 5384293 w 12180112"/>
              <a:gd name="connsiteY67" fmla="*/ 8697887 h 10173823"/>
              <a:gd name="connsiteX68" fmla="*/ 4970116 w 12180112"/>
              <a:gd name="connsiteY68" fmla="*/ 2832033 h 10173823"/>
              <a:gd name="connsiteX69" fmla="*/ 5139113 w 12180112"/>
              <a:gd name="connsiteY69" fmla="*/ 2746000 h 10173823"/>
              <a:gd name="connsiteX70" fmla="*/ 5139115 w 12180112"/>
              <a:gd name="connsiteY70" fmla="*/ 8908735 h 10173823"/>
              <a:gd name="connsiteX71" fmla="*/ 4970117 w 12180112"/>
              <a:gd name="connsiteY71" fmla="*/ 8908735 h 10173823"/>
              <a:gd name="connsiteX72" fmla="*/ 4555939 w 12180112"/>
              <a:gd name="connsiteY72" fmla="*/ 3042881 h 10173823"/>
              <a:gd name="connsiteX73" fmla="*/ 4724937 w 12180112"/>
              <a:gd name="connsiteY73" fmla="*/ 2956848 h 10173823"/>
              <a:gd name="connsiteX74" fmla="*/ 4724939 w 12180112"/>
              <a:gd name="connsiteY74" fmla="*/ 9119583 h 10173823"/>
              <a:gd name="connsiteX75" fmla="*/ 4555942 w 12180112"/>
              <a:gd name="connsiteY75" fmla="*/ 9119583 h 10173823"/>
              <a:gd name="connsiteX76" fmla="*/ 4141763 w 12180112"/>
              <a:gd name="connsiteY76" fmla="*/ 3253729 h 10173823"/>
              <a:gd name="connsiteX77" fmla="*/ 4310761 w 12180112"/>
              <a:gd name="connsiteY77" fmla="*/ 3167696 h 10173823"/>
              <a:gd name="connsiteX78" fmla="*/ 4310763 w 12180112"/>
              <a:gd name="connsiteY78" fmla="*/ 9330431 h 10173823"/>
              <a:gd name="connsiteX79" fmla="*/ 4141764 w 12180112"/>
              <a:gd name="connsiteY79" fmla="*/ 9330431 h 10173823"/>
              <a:gd name="connsiteX80" fmla="*/ 3727586 w 12180112"/>
              <a:gd name="connsiteY80" fmla="*/ 3464577 h 10173823"/>
              <a:gd name="connsiteX81" fmla="*/ 3896584 w 12180112"/>
              <a:gd name="connsiteY81" fmla="*/ 3378544 h 10173823"/>
              <a:gd name="connsiteX82" fmla="*/ 3896586 w 12180112"/>
              <a:gd name="connsiteY82" fmla="*/ 9541279 h 10173823"/>
              <a:gd name="connsiteX83" fmla="*/ 3727588 w 12180112"/>
              <a:gd name="connsiteY83" fmla="*/ 9541279 h 10173823"/>
              <a:gd name="connsiteX84" fmla="*/ 3313410 w 12180112"/>
              <a:gd name="connsiteY84" fmla="*/ 3675425 h 10173823"/>
              <a:gd name="connsiteX85" fmla="*/ 3482408 w 12180112"/>
              <a:gd name="connsiteY85" fmla="*/ 3589392 h 10173823"/>
              <a:gd name="connsiteX86" fmla="*/ 3482409 w 12180112"/>
              <a:gd name="connsiteY86" fmla="*/ 9752127 h 10173823"/>
              <a:gd name="connsiteX87" fmla="*/ 3313411 w 12180112"/>
              <a:gd name="connsiteY87" fmla="*/ 9752127 h 10173823"/>
              <a:gd name="connsiteX88" fmla="*/ 2899234 w 12180112"/>
              <a:gd name="connsiteY88" fmla="*/ 3886273 h 10173823"/>
              <a:gd name="connsiteX89" fmla="*/ 3068232 w 12180112"/>
              <a:gd name="connsiteY89" fmla="*/ 3800240 h 10173823"/>
              <a:gd name="connsiteX90" fmla="*/ 3068233 w 12180112"/>
              <a:gd name="connsiteY90" fmla="*/ 9962975 h 10173823"/>
              <a:gd name="connsiteX91" fmla="*/ 2899236 w 12180112"/>
              <a:gd name="connsiteY91" fmla="*/ 9962975 h 10173823"/>
              <a:gd name="connsiteX92" fmla="*/ 2485058 w 12180112"/>
              <a:gd name="connsiteY92" fmla="*/ 4097121 h 10173823"/>
              <a:gd name="connsiteX93" fmla="*/ 2654056 w 12180112"/>
              <a:gd name="connsiteY93" fmla="*/ 4011088 h 10173823"/>
              <a:gd name="connsiteX94" fmla="*/ 2654057 w 12180112"/>
              <a:gd name="connsiteY94" fmla="*/ 10173823 h 10173823"/>
              <a:gd name="connsiteX95" fmla="*/ 2485059 w 12180112"/>
              <a:gd name="connsiteY95" fmla="*/ 10173823 h 10173823"/>
              <a:gd name="connsiteX96" fmla="*/ 2070881 w 12180112"/>
              <a:gd name="connsiteY96" fmla="*/ 4307969 h 10173823"/>
              <a:gd name="connsiteX97" fmla="*/ 2239879 w 12180112"/>
              <a:gd name="connsiteY97" fmla="*/ 4221936 h 10173823"/>
              <a:gd name="connsiteX98" fmla="*/ 2239880 w 12180112"/>
              <a:gd name="connsiteY98" fmla="*/ 10117194 h 10173823"/>
              <a:gd name="connsiteX99" fmla="*/ 2070883 w 12180112"/>
              <a:gd name="connsiteY99" fmla="*/ 9785227 h 10173823"/>
              <a:gd name="connsiteX100" fmla="*/ 1656705 w 12180112"/>
              <a:gd name="connsiteY100" fmla="*/ 4518817 h 10173823"/>
              <a:gd name="connsiteX101" fmla="*/ 1825703 w 12180112"/>
              <a:gd name="connsiteY101" fmla="*/ 4432784 h 10173823"/>
              <a:gd name="connsiteX102" fmla="*/ 1825704 w 12180112"/>
              <a:gd name="connsiteY102" fmla="*/ 9303612 h 10173823"/>
              <a:gd name="connsiteX103" fmla="*/ 1656706 w 12180112"/>
              <a:gd name="connsiteY103" fmla="*/ 8971644 h 10173823"/>
              <a:gd name="connsiteX104" fmla="*/ 1242529 w 12180112"/>
              <a:gd name="connsiteY104" fmla="*/ 4729665 h 10173823"/>
              <a:gd name="connsiteX105" fmla="*/ 1411527 w 12180112"/>
              <a:gd name="connsiteY105" fmla="*/ 4643631 h 10173823"/>
              <a:gd name="connsiteX106" fmla="*/ 1411528 w 12180112"/>
              <a:gd name="connsiteY106" fmla="*/ 8490032 h 10173823"/>
              <a:gd name="connsiteX107" fmla="*/ 1242530 w 12180112"/>
              <a:gd name="connsiteY107" fmla="*/ 8158062 h 10173823"/>
              <a:gd name="connsiteX108" fmla="*/ 828353 w 12180112"/>
              <a:gd name="connsiteY108" fmla="*/ 4940512 h 10173823"/>
              <a:gd name="connsiteX109" fmla="*/ 997351 w 12180112"/>
              <a:gd name="connsiteY109" fmla="*/ 4854479 h 10173823"/>
              <a:gd name="connsiteX110" fmla="*/ 997351 w 12180112"/>
              <a:gd name="connsiteY110" fmla="*/ 7676450 h 10173823"/>
              <a:gd name="connsiteX111" fmla="*/ 828354 w 12180112"/>
              <a:gd name="connsiteY111" fmla="*/ 7344481 h 10173823"/>
              <a:gd name="connsiteX112" fmla="*/ 414177 w 12180112"/>
              <a:gd name="connsiteY112" fmla="*/ 5151360 h 10173823"/>
              <a:gd name="connsiteX113" fmla="*/ 583174 w 12180112"/>
              <a:gd name="connsiteY113" fmla="*/ 5065327 h 10173823"/>
              <a:gd name="connsiteX114" fmla="*/ 583175 w 12180112"/>
              <a:gd name="connsiteY114" fmla="*/ 6862867 h 10173823"/>
              <a:gd name="connsiteX115" fmla="*/ 414178 w 12180112"/>
              <a:gd name="connsiteY115" fmla="*/ 6530900 h 10173823"/>
              <a:gd name="connsiteX116" fmla="*/ 0 w 12180112"/>
              <a:gd name="connsiteY116" fmla="*/ 5362208 h 10173823"/>
              <a:gd name="connsiteX117" fmla="*/ 168998 w 12180112"/>
              <a:gd name="connsiteY117" fmla="*/ 5276175 h 10173823"/>
              <a:gd name="connsiteX118" fmla="*/ 168998 w 12180112"/>
              <a:gd name="connsiteY118" fmla="*/ 6049286 h 10173823"/>
              <a:gd name="connsiteX119" fmla="*/ 0 w 12180112"/>
              <a:gd name="connsiteY119" fmla="*/ 5717317 h 1017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2180112" h="10173823">
                <a:moveTo>
                  <a:pt x="12011114" y="2440745"/>
                </a:moveTo>
                <a:lnTo>
                  <a:pt x="12180112" y="2772714"/>
                </a:lnTo>
                <a:lnTo>
                  <a:pt x="12180112" y="5324321"/>
                </a:lnTo>
                <a:lnTo>
                  <a:pt x="12011114" y="5324320"/>
                </a:lnTo>
                <a:close/>
                <a:moveTo>
                  <a:pt x="11596937" y="1627163"/>
                </a:moveTo>
                <a:lnTo>
                  <a:pt x="11765935" y="1959131"/>
                </a:lnTo>
                <a:lnTo>
                  <a:pt x="11765935" y="5535169"/>
                </a:lnTo>
                <a:lnTo>
                  <a:pt x="11596938" y="5535168"/>
                </a:lnTo>
                <a:close/>
                <a:moveTo>
                  <a:pt x="11182761" y="813581"/>
                </a:moveTo>
                <a:lnTo>
                  <a:pt x="11351759" y="1145550"/>
                </a:lnTo>
                <a:lnTo>
                  <a:pt x="11351759" y="5746017"/>
                </a:lnTo>
                <a:lnTo>
                  <a:pt x="11182761" y="5746016"/>
                </a:lnTo>
                <a:close/>
                <a:moveTo>
                  <a:pt x="10768585" y="0"/>
                </a:moveTo>
                <a:lnTo>
                  <a:pt x="10937582" y="331968"/>
                </a:lnTo>
                <a:lnTo>
                  <a:pt x="10937583" y="5956865"/>
                </a:lnTo>
                <a:lnTo>
                  <a:pt x="10768585" y="5956864"/>
                </a:lnTo>
                <a:close/>
                <a:moveTo>
                  <a:pt x="10354409" y="91009"/>
                </a:moveTo>
                <a:lnTo>
                  <a:pt x="10523406" y="4976"/>
                </a:lnTo>
                <a:lnTo>
                  <a:pt x="10523406" y="6167713"/>
                </a:lnTo>
                <a:lnTo>
                  <a:pt x="10354408" y="6167712"/>
                </a:lnTo>
                <a:close/>
                <a:moveTo>
                  <a:pt x="9940232" y="301857"/>
                </a:moveTo>
                <a:lnTo>
                  <a:pt x="10109230" y="215824"/>
                </a:lnTo>
                <a:lnTo>
                  <a:pt x="10109229" y="6378561"/>
                </a:lnTo>
                <a:lnTo>
                  <a:pt x="9940232" y="6378560"/>
                </a:lnTo>
                <a:close/>
                <a:moveTo>
                  <a:pt x="9526056" y="512705"/>
                </a:moveTo>
                <a:lnTo>
                  <a:pt x="9695053" y="426672"/>
                </a:lnTo>
                <a:lnTo>
                  <a:pt x="9695053" y="6589409"/>
                </a:lnTo>
                <a:lnTo>
                  <a:pt x="9526055" y="6589409"/>
                </a:lnTo>
                <a:close/>
                <a:moveTo>
                  <a:pt x="9111878" y="723554"/>
                </a:moveTo>
                <a:lnTo>
                  <a:pt x="9280876" y="637521"/>
                </a:lnTo>
                <a:lnTo>
                  <a:pt x="9280876" y="6800257"/>
                </a:lnTo>
                <a:lnTo>
                  <a:pt x="9111878" y="6800257"/>
                </a:lnTo>
                <a:close/>
                <a:moveTo>
                  <a:pt x="8697702" y="934402"/>
                </a:moveTo>
                <a:lnTo>
                  <a:pt x="8866700" y="848368"/>
                </a:lnTo>
                <a:lnTo>
                  <a:pt x="8866700" y="7011105"/>
                </a:lnTo>
                <a:lnTo>
                  <a:pt x="8697702" y="7011105"/>
                </a:lnTo>
                <a:close/>
                <a:moveTo>
                  <a:pt x="8283525" y="1145250"/>
                </a:moveTo>
                <a:lnTo>
                  <a:pt x="8452523" y="1059217"/>
                </a:lnTo>
                <a:lnTo>
                  <a:pt x="8452523" y="7221953"/>
                </a:lnTo>
                <a:lnTo>
                  <a:pt x="8283525" y="7221953"/>
                </a:lnTo>
                <a:close/>
                <a:moveTo>
                  <a:pt x="7869350" y="1356097"/>
                </a:moveTo>
                <a:lnTo>
                  <a:pt x="8038347" y="1270065"/>
                </a:lnTo>
                <a:lnTo>
                  <a:pt x="8038348" y="7432801"/>
                </a:lnTo>
                <a:lnTo>
                  <a:pt x="7869350" y="7432800"/>
                </a:lnTo>
                <a:close/>
                <a:moveTo>
                  <a:pt x="7455173" y="1566945"/>
                </a:moveTo>
                <a:lnTo>
                  <a:pt x="7624171" y="1480913"/>
                </a:lnTo>
                <a:lnTo>
                  <a:pt x="7624171" y="7643649"/>
                </a:lnTo>
                <a:lnTo>
                  <a:pt x="7455173" y="7643649"/>
                </a:lnTo>
                <a:close/>
                <a:moveTo>
                  <a:pt x="7040997" y="1777793"/>
                </a:moveTo>
                <a:lnTo>
                  <a:pt x="7209995" y="1691760"/>
                </a:lnTo>
                <a:lnTo>
                  <a:pt x="7209995" y="7854496"/>
                </a:lnTo>
                <a:lnTo>
                  <a:pt x="7040998" y="7854496"/>
                </a:lnTo>
                <a:close/>
                <a:moveTo>
                  <a:pt x="6626821" y="1988641"/>
                </a:moveTo>
                <a:lnTo>
                  <a:pt x="6795818" y="1902608"/>
                </a:lnTo>
                <a:lnTo>
                  <a:pt x="6795819" y="8065344"/>
                </a:lnTo>
                <a:lnTo>
                  <a:pt x="6626822" y="8065344"/>
                </a:lnTo>
                <a:close/>
                <a:moveTo>
                  <a:pt x="6212645" y="2199489"/>
                </a:moveTo>
                <a:lnTo>
                  <a:pt x="6381642" y="2113456"/>
                </a:lnTo>
                <a:lnTo>
                  <a:pt x="6381643" y="8276192"/>
                </a:lnTo>
                <a:lnTo>
                  <a:pt x="6212646" y="8276192"/>
                </a:lnTo>
                <a:close/>
                <a:moveTo>
                  <a:pt x="5798468" y="2410337"/>
                </a:moveTo>
                <a:lnTo>
                  <a:pt x="5967466" y="2324304"/>
                </a:lnTo>
                <a:lnTo>
                  <a:pt x="5967467" y="8487040"/>
                </a:lnTo>
                <a:lnTo>
                  <a:pt x="5798469" y="8487040"/>
                </a:lnTo>
                <a:close/>
                <a:moveTo>
                  <a:pt x="5384292" y="2621185"/>
                </a:moveTo>
                <a:lnTo>
                  <a:pt x="5553290" y="2535152"/>
                </a:lnTo>
                <a:lnTo>
                  <a:pt x="5553291" y="8697888"/>
                </a:lnTo>
                <a:lnTo>
                  <a:pt x="5384293" y="8697887"/>
                </a:lnTo>
                <a:close/>
                <a:moveTo>
                  <a:pt x="4970116" y="2832033"/>
                </a:moveTo>
                <a:lnTo>
                  <a:pt x="5139113" y="2746000"/>
                </a:lnTo>
                <a:lnTo>
                  <a:pt x="5139115" y="8908735"/>
                </a:lnTo>
                <a:lnTo>
                  <a:pt x="4970117" y="8908735"/>
                </a:lnTo>
                <a:close/>
                <a:moveTo>
                  <a:pt x="4555939" y="3042881"/>
                </a:moveTo>
                <a:lnTo>
                  <a:pt x="4724937" y="2956848"/>
                </a:lnTo>
                <a:lnTo>
                  <a:pt x="4724939" y="9119583"/>
                </a:lnTo>
                <a:lnTo>
                  <a:pt x="4555942" y="9119583"/>
                </a:lnTo>
                <a:close/>
                <a:moveTo>
                  <a:pt x="4141763" y="3253729"/>
                </a:moveTo>
                <a:lnTo>
                  <a:pt x="4310761" y="3167696"/>
                </a:lnTo>
                <a:lnTo>
                  <a:pt x="4310763" y="9330431"/>
                </a:lnTo>
                <a:lnTo>
                  <a:pt x="4141764" y="9330431"/>
                </a:lnTo>
                <a:close/>
                <a:moveTo>
                  <a:pt x="3727586" y="3464577"/>
                </a:moveTo>
                <a:lnTo>
                  <a:pt x="3896584" y="3378544"/>
                </a:lnTo>
                <a:lnTo>
                  <a:pt x="3896586" y="9541279"/>
                </a:lnTo>
                <a:lnTo>
                  <a:pt x="3727588" y="9541279"/>
                </a:lnTo>
                <a:close/>
                <a:moveTo>
                  <a:pt x="3313410" y="3675425"/>
                </a:moveTo>
                <a:lnTo>
                  <a:pt x="3482408" y="3589392"/>
                </a:lnTo>
                <a:lnTo>
                  <a:pt x="3482409" y="9752127"/>
                </a:lnTo>
                <a:lnTo>
                  <a:pt x="3313411" y="9752127"/>
                </a:lnTo>
                <a:close/>
                <a:moveTo>
                  <a:pt x="2899234" y="3886273"/>
                </a:moveTo>
                <a:lnTo>
                  <a:pt x="3068232" y="3800240"/>
                </a:lnTo>
                <a:lnTo>
                  <a:pt x="3068233" y="9962975"/>
                </a:lnTo>
                <a:lnTo>
                  <a:pt x="2899236" y="9962975"/>
                </a:lnTo>
                <a:close/>
                <a:moveTo>
                  <a:pt x="2485058" y="4097121"/>
                </a:moveTo>
                <a:lnTo>
                  <a:pt x="2654056" y="4011088"/>
                </a:lnTo>
                <a:lnTo>
                  <a:pt x="2654057" y="10173823"/>
                </a:lnTo>
                <a:lnTo>
                  <a:pt x="2485059" y="10173823"/>
                </a:lnTo>
                <a:close/>
                <a:moveTo>
                  <a:pt x="2070881" y="4307969"/>
                </a:moveTo>
                <a:lnTo>
                  <a:pt x="2239879" y="4221936"/>
                </a:lnTo>
                <a:lnTo>
                  <a:pt x="2239880" y="10117194"/>
                </a:lnTo>
                <a:lnTo>
                  <a:pt x="2070883" y="9785227"/>
                </a:lnTo>
                <a:close/>
                <a:moveTo>
                  <a:pt x="1656705" y="4518817"/>
                </a:moveTo>
                <a:lnTo>
                  <a:pt x="1825703" y="4432784"/>
                </a:lnTo>
                <a:lnTo>
                  <a:pt x="1825704" y="9303612"/>
                </a:lnTo>
                <a:lnTo>
                  <a:pt x="1656706" y="8971644"/>
                </a:lnTo>
                <a:close/>
                <a:moveTo>
                  <a:pt x="1242529" y="4729665"/>
                </a:moveTo>
                <a:lnTo>
                  <a:pt x="1411527" y="4643631"/>
                </a:lnTo>
                <a:lnTo>
                  <a:pt x="1411528" y="8490032"/>
                </a:lnTo>
                <a:lnTo>
                  <a:pt x="1242530" y="8158062"/>
                </a:lnTo>
                <a:close/>
                <a:moveTo>
                  <a:pt x="828353" y="4940512"/>
                </a:moveTo>
                <a:lnTo>
                  <a:pt x="997351" y="4854479"/>
                </a:lnTo>
                <a:lnTo>
                  <a:pt x="997351" y="7676450"/>
                </a:lnTo>
                <a:lnTo>
                  <a:pt x="828354" y="7344481"/>
                </a:lnTo>
                <a:close/>
                <a:moveTo>
                  <a:pt x="414177" y="5151360"/>
                </a:moveTo>
                <a:lnTo>
                  <a:pt x="583174" y="5065327"/>
                </a:lnTo>
                <a:lnTo>
                  <a:pt x="583175" y="6862867"/>
                </a:lnTo>
                <a:lnTo>
                  <a:pt x="414178" y="6530900"/>
                </a:lnTo>
                <a:close/>
                <a:moveTo>
                  <a:pt x="0" y="5362208"/>
                </a:moveTo>
                <a:lnTo>
                  <a:pt x="168998" y="5276175"/>
                </a:lnTo>
                <a:lnTo>
                  <a:pt x="168998" y="6049286"/>
                </a:lnTo>
                <a:lnTo>
                  <a:pt x="0" y="5717317"/>
                </a:lnTo>
                <a:close/>
              </a:path>
            </a:pathLst>
          </a:custGeom>
          <a:gradFill flip="none" rotWithShape="1">
            <a:gsLst>
              <a:gs pos="75000">
                <a:srgbClr val="62D17E">
                  <a:alpha val="0"/>
                </a:srgbClr>
              </a:gs>
              <a:gs pos="29000">
                <a:srgbClr val="00B050">
                  <a:alpha val="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66" name="图片 565">
            <a:extLst>
              <a:ext uri="{FF2B5EF4-FFF2-40B4-BE49-F238E27FC236}">
                <a16:creationId xmlns:a16="http://schemas.microsoft.com/office/drawing/2014/main" id="{2DE320F7-F09D-4593-BD95-D55B36B732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40219" flipH="1">
            <a:off x="7750404" y="2621359"/>
            <a:ext cx="5420340" cy="4799690"/>
          </a:xfrm>
          <a:prstGeom prst="rect">
            <a:avLst/>
          </a:prstGeom>
        </p:spPr>
      </p:pic>
      <p:sp>
        <p:nvSpPr>
          <p:cNvPr id="528" name="任意多边形: 形状 527">
            <a:extLst>
              <a:ext uri="{FF2B5EF4-FFF2-40B4-BE49-F238E27FC236}">
                <a16:creationId xmlns:a16="http://schemas.microsoft.com/office/drawing/2014/main" id="{06141BFD-0EAA-4F9C-B106-9CBECF94B069}"/>
              </a:ext>
            </a:extLst>
          </p:cNvPr>
          <p:cNvSpPr/>
          <p:nvPr/>
        </p:nvSpPr>
        <p:spPr>
          <a:xfrm>
            <a:off x="4854185" y="4881053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1" name="任意多边形: 形状 530">
            <a:extLst>
              <a:ext uri="{FF2B5EF4-FFF2-40B4-BE49-F238E27FC236}">
                <a16:creationId xmlns:a16="http://schemas.microsoft.com/office/drawing/2014/main" id="{787CF153-F189-4FE3-8917-B11DEB8D59D4}"/>
              </a:ext>
            </a:extLst>
          </p:cNvPr>
          <p:cNvSpPr/>
          <p:nvPr/>
        </p:nvSpPr>
        <p:spPr>
          <a:xfrm>
            <a:off x="0" y="4365590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0">
                <a:srgbClr val="62D17E"/>
              </a:gs>
              <a:gs pos="100000">
                <a:srgbClr val="74AD93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5525AC5-9A3C-48BA-9C0A-761332C927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67" y="-236324"/>
            <a:ext cx="2941984" cy="4167138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6C474D90-9D81-4358-9666-2167401A78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0278" y="604995"/>
            <a:ext cx="1000333" cy="1577800"/>
          </a:xfrm>
          <a:prstGeom prst="rect">
            <a:avLst/>
          </a:prstGeom>
        </p:spPr>
      </p:pic>
      <p:grpSp>
        <p:nvGrpSpPr>
          <p:cNvPr id="604" name="图形 602">
            <a:extLst>
              <a:ext uri="{FF2B5EF4-FFF2-40B4-BE49-F238E27FC236}">
                <a16:creationId xmlns:a16="http://schemas.microsoft.com/office/drawing/2014/main" id="{4FCC8921-C712-4B0E-AEB8-F72A74CA479E}"/>
              </a:ext>
            </a:extLst>
          </p:cNvPr>
          <p:cNvGrpSpPr/>
          <p:nvPr/>
        </p:nvGrpSpPr>
        <p:grpSpPr>
          <a:xfrm rot="699206">
            <a:off x="2204718" y="3599961"/>
            <a:ext cx="1434396" cy="1479857"/>
            <a:chOff x="7731904" y="-2336153"/>
            <a:chExt cx="2008879" cy="2072548"/>
          </a:xfrm>
        </p:grpSpPr>
        <p:grpSp>
          <p:nvGrpSpPr>
            <p:cNvPr id="605" name="图形 602">
              <a:extLst>
                <a:ext uri="{FF2B5EF4-FFF2-40B4-BE49-F238E27FC236}">
                  <a16:creationId xmlns:a16="http://schemas.microsoft.com/office/drawing/2014/main" id="{EEA0998B-B628-488A-B45A-3DFA2313D41B}"/>
                </a:ext>
              </a:extLst>
            </p:cNvPr>
            <p:cNvGrpSpPr/>
            <p:nvPr/>
          </p:nvGrpSpPr>
          <p:grpSpPr>
            <a:xfrm>
              <a:off x="8483213" y="-1368430"/>
              <a:ext cx="588805" cy="694915"/>
              <a:chOff x="8483213" y="-1368430"/>
              <a:chExt cx="588805" cy="694915"/>
            </a:xfrm>
          </p:grpSpPr>
          <p:grpSp>
            <p:nvGrpSpPr>
              <p:cNvPr id="606" name="图形 602">
                <a:extLst>
                  <a:ext uri="{FF2B5EF4-FFF2-40B4-BE49-F238E27FC236}">
                    <a16:creationId xmlns:a16="http://schemas.microsoft.com/office/drawing/2014/main" id="{7522DB5D-2DB3-4D1D-B296-3D7AA55B019B}"/>
                  </a:ext>
                </a:extLst>
              </p:cNvPr>
              <p:cNvGrpSpPr/>
              <p:nvPr/>
            </p:nvGrpSpPr>
            <p:grpSpPr>
              <a:xfrm>
                <a:off x="8742572" y="-927730"/>
                <a:ext cx="215111" cy="254215"/>
                <a:chOff x="8742572" y="-927730"/>
                <a:chExt cx="215111" cy="254215"/>
              </a:xfrm>
            </p:grpSpPr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E5D596F0-FBE5-44BB-8C16-D6EE6F9E5EAE}"/>
                    </a:ext>
                  </a:extLst>
                </p:cNvPr>
                <p:cNvSpPr/>
                <p:nvPr/>
              </p:nvSpPr>
              <p:spPr>
                <a:xfrm>
                  <a:off x="8742572" y="-927730"/>
                  <a:ext cx="215111" cy="254215"/>
                </a:xfrm>
                <a:custGeom>
                  <a:avLst/>
                  <a:gdLst>
                    <a:gd name="connsiteX0" fmla="*/ 57956 w 215111"/>
                    <a:gd name="connsiteY0" fmla="*/ 28670 h 254215"/>
                    <a:gd name="connsiteX1" fmla="*/ 67195 w 215111"/>
                    <a:gd name="connsiteY1" fmla="*/ 102870 h 254215"/>
                    <a:gd name="connsiteX2" fmla="*/ 2235 w 215111"/>
                    <a:gd name="connsiteY2" fmla="*/ 253365 h 254215"/>
                    <a:gd name="connsiteX3" fmla="*/ 214642 w 215111"/>
                    <a:gd name="connsiteY3" fmla="*/ 131921 h 254215"/>
                    <a:gd name="connsiteX4" fmla="*/ 179495 w 215111"/>
                    <a:gd name="connsiteY4" fmla="*/ 0 h 254215"/>
                    <a:gd name="connsiteX5" fmla="*/ 57956 w 215111"/>
                    <a:gd name="connsiteY5" fmla="*/ 28670 h 254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5111" h="254215">
                      <a:moveTo>
                        <a:pt x="57956" y="28670"/>
                      </a:moveTo>
                      <a:cubicBezTo>
                        <a:pt x="57956" y="28670"/>
                        <a:pt x="76720" y="85534"/>
                        <a:pt x="67195" y="102870"/>
                      </a:cubicBezTo>
                      <a:cubicBezTo>
                        <a:pt x="57670" y="120205"/>
                        <a:pt x="-13386" y="241935"/>
                        <a:pt x="2235" y="253365"/>
                      </a:cubicBezTo>
                      <a:cubicBezTo>
                        <a:pt x="17856" y="264795"/>
                        <a:pt x="209404" y="157639"/>
                        <a:pt x="214642" y="131921"/>
                      </a:cubicBezTo>
                      <a:cubicBezTo>
                        <a:pt x="219881" y="106204"/>
                        <a:pt x="179495" y="0"/>
                        <a:pt x="179495" y="0"/>
                      </a:cubicBezTo>
                      <a:lnTo>
                        <a:pt x="57956" y="28670"/>
                      </a:lnTo>
                      <a:close/>
                    </a:path>
                  </a:pathLst>
                </a:custGeom>
                <a:solidFill>
                  <a:srgbClr val="487D8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9A87555B-6D85-4EE3-A18C-D733A668AB9F}"/>
                    </a:ext>
                  </a:extLst>
                </p:cNvPr>
                <p:cNvSpPr/>
                <p:nvPr/>
              </p:nvSpPr>
              <p:spPr>
                <a:xfrm>
                  <a:off x="8774225" y="-797890"/>
                  <a:ext cx="32960" cy="15854"/>
                </a:xfrm>
                <a:custGeom>
                  <a:avLst/>
                  <a:gdLst>
                    <a:gd name="connsiteX0" fmla="*/ 32113 w 32960"/>
                    <a:gd name="connsiteY0" fmla="*/ 7701 h 15854"/>
                    <a:gd name="connsiteX1" fmla="*/ 31256 w 32960"/>
                    <a:gd name="connsiteY1" fmla="*/ 7416 h 15854"/>
                    <a:gd name="connsiteX2" fmla="*/ 26589 w 32960"/>
                    <a:gd name="connsiteY2" fmla="*/ 2748 h 15854"/>
                    <a:gd name="connsiteX3" fmla="*/ 3538 w 32960"/>
                    <a:gd name="connsiteY3" fmla="*/ 748 h 15854"/>
                    <a:gd name="connsiteX4" fmla="*/ 3538 w 32960"/>
                    <a:gd name="connsiteY4" fmla="*/ 10273 h 15854"/>
                    <a:gd name="connsiteX5" fmla="*/ 22969 w 32960"/>
                    <a:gd name="connsiteY5" fmla="*/ 15702 h 15854"/>
                    <a:gd name="connsiteX6" fmla="*/ 30589 w 32960"/>
                    <a:gd name="connsiteY6" fmla="*/ 12654 h 15854"/>
                    <a:gd name="connsiteX7" fmla="*/ 31637 w 32960"/>
                    <a:gd name="connsiteY7" fmla="*/ 12178 h 15854"/>
                    <a:gd name="connsiteX8" fmla="*/ 32113 w 32960"/>
                    <a:gd name="connsiteY8" fmla="*/ 7701 h 15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960" h="15854">
                      <a:moveTo>
                        <a:pt x="32113" y="7701"/>
                      </a:moveTo>
                      <a:cubicBezTo>
                        <a:pt x="31256" y="6558"/>
                        <a:pt x="30970" y="6463"/>
                        <a:pt x="31256" y="7416"/>
                      </a:cubicBezTo>
                      <a:cubicBezTo>
                        <a:pt x="30589" y="5320"/>
                        <a:pt x="28875" y="3129"/>
                        <a:pt x="26589" y="2748"/>
                      </a:cubicBezTo>
                      <a:cubicBezTo>
                        <a:pt x="18588" y="1224"/>
                        <a:pt x="11730" y="-1252"/>
                        <a:pt x="3538" y="748"/>
                      </a:cubicBezTo>
                      <a:cubicBezTo>
                        <a:pt x="-1415" y="1986"/>
                        <a:pt x="-938" y="8844"/>
                        <a:pt x="3538" y="10273"/>
                      </a:cubicBezTo>
                      <a:cubicBezTo>
                        <a:pt x="10015" y="12369"/>
                        <a:pt x="16207" y="14464"/>
                        <a:pt x="22969" y="15702"/>
                      </a:cubicBezTo>
                      <a:cubicBezTo>
                        <a:pt x="26208" y="16274"/>
                        <a:pt x="28684" y="15226"/>
                        <a:pt x="30589" y="12654"/>
                      </a:cubicBezTo>
                      <a:cubicBezTo>
                        <a:pt x="30113" y="13512"/>
                        <a:pt x="30399" y="13321"/>
                        <a:pt x="31637" y="12178"/>
                      </a:cubicBezTo>
                      <a:cubicBezTo>
                        <a:pt x="32875" y="11035"/>
                        <a:pt x="33637" y="9035"/>
                        <a:pt x="32113" y="7701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1FACE661-D4C6-4F44-AEE4-69F59452AB59}"/>
                    </a:ext>
                  </a:extLst>
                </p:cNvPr>
                <p:cNvSpPr/>
                <p:nvPr/>
              </p:nvSpPr>
              <p:spPr>
                <a:xfrm>
                  <a:off x="8791146" y="-820003"/>
                  <a:ext cx="40874" cy="21646"/>
                </a:xfrm>
                <a:custGeom>
                  <a:avLst/>
                  <a:gdLst>
                    <a:gd name="connsiteX0" fmla="*/ 38624 w 40874"/>
                    <a:gd name="connsiteY0" fmla="*/ 8192 h 21646"/>
                    <a:gd name="connsiteX1" fmla="*/ 3572 w 40874"/>
                    <a:gd name="connsiteY1" fmla="*/ 1715 h 21646"/>
                    <a:gd name="connsiteX2" fmla="*/ 3572 w 40874"/>
                    <a:gd name="connsiteY2" fmla="*/ 11240 h 21646"/>
                    <a:gd name="connsiteX3" fmla="*/ 29194 w 40874"/>
                    <a:gd name="connsiteY3" fmla="*/ 20384 h 21646"/>
                    <a:gd name="connsiteX4" fmla="*/ 38624 w 40874"/>
                    <a:gd name="connsiteY4" fmla="*/ 8192 h 2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" h="21646">
                      <a:moveTo>
                        <a:pt x="38624" y="8192"/>
                      </a:moveTo>
                      <a:cubicBezTo>
                        <a:pt x="28623" y="-1142"/>
                        <a:pt x="16145" y="-1237"/>
                        <a:pt x="3572" y="1715"/>
                      </a:cubicBezTo>
                      <a:cubicBezTo>
                        <a:pt x="-1191" y="2763"/>
                        <a:pt x="-1191" y="10193"/>
                        <a:pt x="3572" y="11240"/>
                      </a:cubicBezTo>
                      <a:cubicBezTo>
                        <a:pt x="12430" y="13336"/>
                        <a:pt x="21669" y="15241"/>
                        <a:pt x="29194" y="20384"/>
                      </a:cubicBezTo>
                      <a:cubicBezTo>
                        <a:pt x="36528" y="25433"/>
                        <a:pt x="45006" y="14098"/>
                        <a:pt x="38624" y="8192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9D3B2438-EA82-454D-9566-397AD6947EBD}"/>
                  </a:ext>
                </a:extLst>
              </p:cNvPr>
              <p:cNvSpPr/>
              <p:nvPr/>
            </p:nvSpPr>
            <p:spPr>
              <a:xfrm>
                <a:off x="8483213" y="-1368430"/>
                <a:ext cx="588805" cy="501642"/>
              </a:xfrm>
              <a:custGeom>
                <a:avLst/>
                <a:gdLst>
                  <a:gd name="connsiteX0" fmla="*/ 588683 w 588805"/>
                  <a:gd name="connsiteY0" fmla="*/ 84655 h 501642"/>
                  <a:gd name="connsiteX1" fmla="*/ 495719 w 588805"/>
                  <a:gd name="connsiteY1" fmla="*/ 194479 h 501642"/>
                  <a:gd name="connsiteX2" fmla="*/ 270452 w 588805"/>
                  <a:gd name="connsiteY2" fmla="*/ 239532 h 501642"/>
                  <a:gd name="connsiteX3" fmla="*/ 440950 w 588805"/>
                  <a:gd name="connsiteY3" fmla="*/ 444700 h 501642"/>
                  <a:gd name="connsiteX4" fmla="*/ 331412 w 588805"/>
                  <a:gd name="connsiteY4" fmla="*/ 500136 h 501642"/>
                  <a:gd name="connsiteX5" fmla="*/ 7562 w 588805"/>
                  <a:gd name="connsiteY5" fmla="*/ 180858 h 501642"/>
                  <a:gd name="connsiteX6" fmla="*/ 439331 w 588805"/>
                  <a:gd name="connsiteY6" fmla="*/ 169 h 501642"/>
                  <a:gd name="connsiteX7" fmla="*/ 588683 w 588805"/>
                  <a:gd name="connsiteY7" fmla="*/ 84655 h 501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805" h="501642">
                    <a:moveTo>
                      <a:pt x="588683" y="84655"/>
                    </a:moveTo>
                    <a:cubicBezTo>
                      <a:pt x="591636" y="126184"/>
                      <a:pt x="540677" y="174857"/>
                      <a:pt x="495719" y="194479"/>
                    </a:cubicBezTo>
                    <a:cubicBezTo>
                      <a:pt x="403517" y="234865"/>
                      <a:pt x="270452" y="239532"/>
                      <a:pt x="270452" y="239532"/>
                    </a:cubicBezTo>
                    <a:cubicBezTo>
                      <a:pt x="270452" y="239532"/>
                      <a:pt x="426662" y="412125"/>
                      <a:pt x="440950" y="444700"/>
                    </a:cubicBezTo>
                    <a:cubicBezTo>
                      <a:pt x="455237" y="477276"/>
                      <a:pt x="348557" y="508994"/>
                      <a:pt x="331412" y="500136"/>
                    </a:cubicBezTo>
                    <a:cubicBezTo>
                      <a:pt x="314267" y="491278"/>
                      <a:pt x="77190" y="291348"/>
                      <a:pt x="7562" y="180858"/>
                    </a:cubicBezTo>
                    <a:cubicBezTo>
                      <a:pt x="-62161" y="70273"/>
                      <a:pt x="371417" y="-4022"/>
                      <a:pt x="439331" y="169"/>
                    </a:cubicBezTo>
                    <a:cubicBezTo>
                      <a:pt x="468191" y="1978"/>
                      <a:pt x="583063" y="5788"/>
                      <a:pt x="588683" y="84655"/>
                    </a:cubicBezTo>
                    <a:close/>
                  </a:path>
                </a:pathLst>
              </a:custGeom>
              <a:solidFill>
                <a:srgbClr val="5E9B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1" name="图形 602">
              <a:extLst>
                <a:ext uri="{FF2B5EF4-FFF2-40B4-BE49-F238E27FC236}">
                  <a16:creationId xmlns:a16="http://schemas.microsoft.com/office/drawing/2014/main" id="{245F1C7E-7624-41C4-AB60-4FD0771B1B5C}"/>
                </a:ext>
              </a:extLst>
            </p:cNvPr>
            <p:cNvGrpSpPr/>
            <p:nvPr/>
          </p:nvGrpSpPr>
          <p:grpSpPr>
            <a:xfrm>
              <a:off x="7731904" y="-1567978"/>
              <a:ext cx="2008879" cy="1304373"/>
              <a:chOff x="7731904" y="-1567978"/>
              <a:chExt cx="2008879" cy="1304373"/>
            </a:xfrm>
          </p:grpSpPr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50863E02-E171-41BD-BFE4-9D2CB237E3AF}"/>
                  </a:ext>
                </a:extLst>
              </p:cNvPr>
              <p:cNvSpPr/>
              <p:nvPr/>
            </p:nvSpPr>
            <p:spPr>
              <a:xfrm>
                <a:off x="9344240" y="-644009"/>
                <a:ext cx="97011" cy="97243"/>
              </a:xfrm>
              <a:custGeom>
                <a:avLst/>
                <a:gdLst>
                  <a:gd name="connsiteX0" fmla="*/ 91797 w 97011"/>
                  <a:gd name="connsiteY0" fmla="*/ 40510 h 97243"/>
                  <a:gd name="connsiteX1" fmla="*/ 91701 w 97011"/>
                  <a:gd name="connsiteY1" fmla="*/ 40319 h 97243"/>
                  <a:gd name="connsiteX2" fmla="*/ 71508 w 97011"/>
                  <a:gd name="connsiteY2" fmla="*/ 6982 h 97243"/>
                  <a:gd name="connsiteX3" fmla="*/ 13025 w 97011"/>
                  <a:gd name="connsiteY3" fmla="*/ 13935 h 97243"/>
                  <a:gd name="connsiteX4" fmla="*/ 15311 w 97011"/>
                  <a:gd name="connsiteY4" fmla="*/ 80420 h 97243"/>
                  <a:gd name="connsiteX5" fmla="*/ 84748 w 97011"/>
                  <a:gd name="connsiteY5" fmla="*/ 86897 h 97243"/>
                  <a:gd name="connsiteX6" fmla="*/ 91797 w 97011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011" h="97243">
                    <a:moveTo>
                      <a:pt x="91797" y="40510"/>
                    </a:moveTo>
                    <a:cubicBezTo>
                      <a:pt x="91797" y="40415"/>
                      <a:pt x="91701" y="40415"/>
                      <a:pt x="91701" y="40319"/>
                    </a:cubicBezTo>
                    <a:cubicBezTo>
                      <a:pt x="90272" y="27365"/>
                      <a:pt x="83414" y="15078"/>
                      <a:pt x="71508" y="6982"/>
                    </a:cubicBezTo>
                    <a:cubicBezTo>
                      <a:pt x="53125" y="-5496"/>
                      <a:pt x="28741" y="-67"/>
                      <a:pt x="13025" y="13935"/>
                    </a:cubicBezTo>
                    <a:cubicBezTo>
                      <a:pt x="-7454" y="32223"/>
                      <a:pt x="-1549" y="62513"/>
                      <a:pt x="15311" y="80420"/>
                    </a:cubicBezTo>
                    <a:cubicBezTo>
                      <a:pt x="33313" y="99660"/>
                      <a:pt x="64174" y="103184"/>
                      <a:pt x="84748" y="86897"/>
                    </a:cubicBezTo>
                    <a:cubicBezTo>
                      <a:pt x="98178" y="76419"/>
                      <a:pt x="100655" y="54607"/>
                      <a:pt x="91797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3" name="图形 602">
                <a:extLst>
                  <a:ext uri="{FF2B5EF4-FFF2-40B4-BE49-F238E27FC236}">
                    <a16:creationId xmlns:a16="http://schemas.microsoft.com/office/drawing/2014/main" id="{204B1517-949F-41F7-9EE9-3C7A5191DAE8}"/>
                  </a:ext>
                </a:extLst>
              </p:cNvPr>
              <p:cNvGrpSpPr/>
              <p:nvPr/>
            </p:nvGrpSpPr>
            <p:grpSpPr>
              <a:xfrm>
                <a:off x="9044735" y="-937446"/>
                <a:ext cx="696048" cy="673840"/>
                <a:chOff x="9044735" y="-937446"/>
                <a:chExt cx="696048" cy="673840"/>
              </a:xfrm>
            </p:grpSpPr>
            <p:sp>
              <p:nvSpPr>
                <p:cNvPr id="614" name="任意多边形: 形状 613">
                  <a:extLst>
                    <a:ext uri="{FF2B5EF4-FFF2-40B4-BE49-F238E27FC236}">
                      <a16:creationId xmlns:a16="http://schemas.microsoft.com/office/drawing/2014/main" id="{7B0A43FF-5D77-4C3E-87F7-89499B2EDC3E}"/>
                    </a:ext>
                  </a:extLst>
                </p:cNvPr>
                <p:cNvSpPr/>
                <p:nvPr/>
              </p:nvSpPr>
              <p:spPr>
                <a:xfrm>
                  <a:off x="9044735" y="-937446"/>
                  <a:ext cx="696048" cy="673840"/>
                </a:xfrm>
                <a:custGeom>
                  <a:avLst/>
                  <a:gdLst>
                    <a:gd name="connsiteX0" fmla="*/ 607329 w 696048"/>
                    <a:gd name="connsiteY0" fmla="*/ 121729 h 673840"/>
                    <a:gd name="connsiteX1" fmla="*/ 505125 w 696048"/>
                    <a:gd name="connsiteY1" fmla="*/ 39624 h 673840"/>
                    <a:gd name="connsiteX2" fmla="*/ 355202 w 696048"/>
                    <a:gd name="connsiteY2" fmla="*/ 0 h 673840"/>
                    <a:gd name="connsiteX3" fmla="*/ 97551 w 696048"/>
                    <a:gd name="connsiteY3" fmla="*/ 90773 h 673840"/>
                    <a:gd name="connsiteX4" fmla="*/ 1062 w 696048"/>
                    <a:gd name="connsiteY4" fmla="*/ 334994 h 673840"/>
                    <a:gd name="connsiteX5" fmla="*/ 140318 w 696048"/>
                    <a:gd name="connsiteY5" fmla="*/ 634175 h 673840"/>
                    <a:gd name="connsiteX6" fmla="*/ 541035 w 696048"/>
                    <a:gd name="connsiteY6" fmla="*/ 607600 h 673840"/>
                    <a:gd name="connsiteX7" fmla="*/ 693339 w 696048"/>
                    <a:gd name="connsiteY7" fmla="*/ 402812 h 673840"/>
                    <a:gd name="connsiteX8" fmla="*/ 607329 w 696048"/>
                    <a:gd name="connsiteY8" fmla="*/ 121729 h 673840"/>
                    <a:gd name="connsiteX9" fmla="*/ 551607 w 696048"/>
                    <a:gd name="connsiteY9" fmla="*/ 518827 h 673840"/>
                    <a:gd name="connsiteX10" fmla="*/ 72119 w 696048"/>
                    <a:gd name="connsiteY10" fmla="*/ 466439 h 673840"/>
                    <a:gd name="connsiteX11" fmla="*/ 79453 w 696048"/>
                    <a:gd name="connsiteY11" fmla="*/ 227076 h 673840"/>
                    <a:gd name="connsiteX12" fmla="*/ 357488 w 696048"/>
                    <a:gd name="connsiteY12" fmla="*/ 66294 h 673840"/>
                    <a:gd name="connsiteX13" fmla="*/ 618378 w 696048"/>
                    <a:gd name="connsiteY13" fmla="*/ 299275 h 673840"/>
                    <a:gd name="connsiteX14" fmla="*/ 551607 w 696048"/>
                    <a:gd name="connsiteY14" fmla="*/ 518827 h 673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96048" h="673840">
                      <a:moveTo>
                        <a:pt x="607329" y="121729"/>
                      </a:moveTo>
                      <a:cubicBezTo>
                        <a:pt x="579611" y="86392"/>
                        <a:pt x="546654" y="57436"/>
                        <a:pt x="505125" y="39624"/>
                      </a:cubicBezTo>
                      <a:cubicBezTo>
                        <a:pt x="456929" y="18955"/>
                        <a:pt x="411495" y="0"/>
                        <a:pt x="355202" y="0"/>
                      </a:cubicBezTo>
                      <a:cubicBezTo>
                        <a:pt x="260428" y="0"/>
                        <a:pt x="168798" y="26384"/>
                        <a:pt x="97551" y="90773"/>
                      </a:cubicBezTo>
                      <a:cubicBezTo>
                        <a:pt x="29066" y="152591"/>
                        <a:pt x="8587" y="246793"/>
                        <a:pt x="1062" y="334994"/>
                      </a:cubicBezTo>
                      <a:cubicBezTo>
                        <a:pt x="-8367" y="445675"/>
                        <a:pt x="45544" y="574834"/>
                        <a:pt x="140318" y="634175"/>
                      </a:cubicBezTo>
                      <a:cubicBezTo>
                        <a:pt x="257380" y="707517"/>
                        <a:pt x="425782" y="667607"/>
                        <a:pt x="541035" y="607600"/>
                      </a:cubicBezTo>
                      <a:cubicBezTo>
                        <a:pt x="619235" y="566928"/>
                        <a:pt x="680290" y="490919"/>
                        <a:pt x="693339" y="402812"/>
                      </a:cubicBezTo>
                      <a:cubicBezTo>
                        <a:pt x="707341" y="308038"/>
                        <a:pt x="665336" y="195739"/>
                        <a:pt x="607329" y="121729"/>
                      </a:cubicBezTo>
                      <a:close/>
                      <a:moveTo>
                        <a:pt x="551607" y="518827"/>
                      </a:moveTo>
                      <a:cubicBezTo>
                        <a:pt x="419781" y="635508"/>
                        <a:pt x="147271" y="659797"/>
                        <a:pt x="72119" y="466439"/>
                      </a:cubicBezTo>
                      <a:cubicBezTo>
                        <a:pt x="43068" y="391668"/>
                        <a:pt x="57450" y="301657"/>
                        <a:pt x="79453" y="227076"/>
                      </a:cubicBezTo>
                      <a:cubicBezTo>
                        <a:pt x="115267" y="105728"/>
                        <a:pt x="243759" y="61055"/>
                        <a:pt x="357488" y="66294"/>
                      </a:cubicBezTo>
                      <a:cubicBezTo>
                        <a:pt x="500077" y="72866"/>
                        <a:pt x="582468" y="165735"/>
                        <a:pt x="618378" y="299275"/>
                      </a:cubicBezTo>
                      <a:cubicBezTo>
                        <a:pt x="641142" y="383572"/>
                        <a:pt x="616473" y="461391"/>
                        <a:pt x="551607" y="518827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5" name="任意多边形: 形状 614">
                  <a:extLst>
                    <a:ext uri="{FF2B5EF4-FFF2-40B4-BE49-F238E27FC236}">
                      <a16:creationId xmlns:a16="http://schemas.microsoft.com/office/drawing/2014/main" id="{71E2270D-FB4E-4536-AE85-F64B05C80808}"/>
                    </a:ext>
                  </a:extLst>
                </p:cNvPr>
                <p:cNvSpPr/>
                <p:nvPr/>
              </p:nvSpPr>
              <p:spPr>
                <a:xfrm>
                  <a:off x="9545296" y="-653767"/>
                  <a:ext cx="37392" cy="113419"/>
                </a:xfrm>
                <a:custGeom>
                  <a:avLst/>
                  <a:gdLst>
                    <a:gd name="connsiteX0" fmla="*/ 36187 w 37392"/>
                    <a:gd name="connsiteY0" fmla="*/ 60460 h 113419"/>
                    <a:gd name="connsiteX1" fmla="*/ 7516 w 37392"/>
                    <a:gd name="connsiteY1" fmla="*/ 1310 h 113419"/>
                    <a:gd name="connsiteX2" fmla="*/ 563 w 37392"/>
                    <a:gd name="connsiteY2" fmla="*/ 6644 h 113419"/>
                    <a:gd name="connsiteX3" fmla="*/ 18184 w 37392"/>
                    <a:gd name="connsiteY3" fmla="*/ 62841 h 113419"/>
                    <a:gd name="connsiteX4" fmla="*/ 16470 w 37392"/>
                    <a:gd name="connsiteY4" fmla="*/ 110562 h 113419"/>
                    <a:gd name="connsiteX5" fmla="*/ 22185 w 37392"/>
                    <a:gd name="connsiteY5" fmla="*/ 112848 h 113419"/>
                    <a:gd name="connsiteX6" fmla="*/ 36187 w 37392"/>
                    <a:gd name="connsiteY6" fmla="*/ 60460 h 11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392" h="113419">
                      <a:moveTo>
                        <a:pt x="36187" y="60460"/>
                      </a:moveTo>
                      <a:cubicBezTo>
                        <a:pt x="32567" y="37219"/>
                        <a:pt x="24280" y="17788"/>
                        <a:pt x="7516" y="1310"/>
                      </a:cubicBezTo>
                      <a:cubicBezTo>
                        <a:pt x="3897" y="-2309"/>
                        <a:pt x="-1818" y="2262"/>
                        <a:pt x="563" y="6644"/>
                      </a:cubicBezTo>
                      <a:cubicBezTo>
                        <a:pt x="9993" y="24075"/>
                        <a:pt x="16661" y="43029"/>
                        <a:pt x="18184" y="62841"/>
                      </a:cubicBezTo>
                      <a:cubicBezTo>
                        <a:pt x="19423" y="78939"/>
                        <a:pt x="12470" y="94941"/>
                        <a:pt x="16470" y="110562"/>
                      </a:cubicBezTo>
                      <a:cubicBezTo>
                        <a:pt x="17041" y="112848"/>
                        <a:pt x="20090" y="114276"/>
                        <a:pt x="22185" y="112848"/>
                      </a:cubicBezTo>
                      <a:cubicBezTo>
                        <a:pt x="37996" y="102275"/>
                        <a:pt x="38949" y="77986"/>
                        <a:pt x="36187" y="60460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6" name="任意多边形: 形状 615">
                  <a:extLst>
                    <a:ext uri="{FF2B5EF4-FFF2-40B4-BE49-F238E27FC236}">
                      <a16:creationId xmlns:a16="http://schemas.microsoft.com/office/drawing/2014/main" id="{ED415549-2948-4860-8647-23CE7A266A09}"/>
                    </a:ext>
                  </a:extLst>
                </p:cNvPr>
                <p:cNvSpPr/>
                <p:nvPr/>
              </p:nvSpPr>
              <p:spPr>
                <a:xfrm>
                  <a:off x="9600514" y="-650359"/>
                  <a:ext cx="31510" cy="86572"/>
                </a:xfrm>
                <a:custGeom>
                  <a:avLst/>
                  <a:gdLst>
                    <a:gd name="connsiteX0" fmla="*/ 11639 w 31510"/>
                    <a:gd name="connsiteY0" fmla="*/ 1617 h 86572"/>
                    <a:gd name="connsiteX1" fmla="*/ 1162 w 31510"/>
                    <a:gd name="connsiteY1" fmla="*/ 9618 h 86572"/>
                    <a:gd name="connsiteX2" fmla="*/ 10973 w 31510"/>
                    <a:gd name="connsiteY2" fmla="*/ 81627 h 86572"/>
                    <a:gd name="connsiteX3" fmla="*/ 22117 w 31510"/>
                    <a:gd name="connsiteY3" fmla="*/ 84579 h 86572"/>
                    <a:gd name="connsiteX4" fmla="*/ 11639 w 31510"/>
                    <a:gd name="connsiteY4" fmla="*/ 1617 h 86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510" h="86572">
                      <a:moveTo>
                        <a:pt x="11639" y="1617"/>
                      </a:moveTo>
                      <a:cubicBezTo>
                        <a:pt x="6210" y="-2955"/>
                        <a:pt x="-3315" y="2950"/>
                        <a:pt x="1162" y="9618"/>
                      </a:cubicBezTo>
                      <a:cubicBezTo>
                        <a:pt x="16116" y="32097"/>
                        <a:pt x="5734" y="57433"/>
                        <a:pt x="10973" y="81627"/>
                      </a:cubicBezTo>
                      <a:cubicBezTo>
                        <a:pt x="11925" y="86199"/>
                        <a:pt x="18974" y="88485"/>
                        <a:pt x="22117" y="84579"/>
                      </a:cubicBezTo>
                      <a:cubicBezTo>
                        <a:pt x="38786" y="63243"/>
                        <a:pt x="32023" y="18666"/>
                        <a:pt x="11639" y="161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B4B34BEF-7854-4259-AD7B-2F9BEB815B28}"/>
                    </a:ext>
                  </a:extLst>
                </p:cNvPr>
                <p:cNvSpPr/>
                <p:nvPr/>
              </p:nvSpPr>
              <p:spPr>
                <a:xfrm>
                  <a:off x="9236323" y="-452790"/>
                  <a:ext cx="81180" cy="70680"/>
                </a:xfrm>
                <a:custGeom>
                  <a:avLst/>
                  <a:gdLst>
                    <a:gd name="connsiteX0" fmla="*/ 79984 w 81180"/>
                    <a:gd name="connsiteY0" fmla="*/ 63127 h 70680"/>
                    <a:gd name="connsiteX1" fmla="*/ 16929 w 81180"/>
                    <a:gd name="connsiteY1" fmla="*/ 6168 h 70680"/>
                    <a:gd name="connsiteX2" fmla="*/ 165 w 81180"/>
                    <a:gd name="connsiteY2" fmla="*/ 10740 h 70680"/>
                    <a:gd name="connsiteX3" fmla="*/ 76841 w 81180"/>
                    <a:gd name="connsiteY3" fmla="*/ 70652 h 70680"/>
                    <a:gd name="connsiteX4" fmla="*/ 79984 w 81180"/>
                    <a:gd name="connsiteY4" fmla="*/ 63127 h 7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180" h="70680">
                      <a:moveTo>
                        <a:pt x="79984" y="63127"/>
                      </a:moveTo>
                      <a:cubicBezTo>
                        <a:pt x="61411" y="43887"/>
                        <a:pt x="25883" y="33314"/>
                        <a:pt x="16929" y="6168"/>
                      </a:cubicBezTo>
                      <a:cubicBezTo>
                        <a:pt x="13405" y="-4596"/>
                        <a:pt x="-1740" y="-119"/>
                        <a:pt x="165" y="10740"/>
                      </a:cubicBezTo>
                      <a:cubicBezTo>
                        <a:pt x="5880" y="43315"/>
                        <a:pt x="46647" y="66842"/>
                        <a:pt x="76841" y="70652"/>
                      </a:cubicBezTo>
                      <a:cubicBezTo>
                        <a:pt x="80937" y="71128"/>
                        <a:pt x="82461" y="65604"/>
                        <a:pt x="79984" y="6312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9896278B-C015-4D16-9F8C-4F5806EFB2C6}"/>
                    </a:ext>
                  </a:extLst>
                </p:cNvPr>
                <p:cNvSpPr/>
                <p:nvPr/>
              </p:nvSpPr>
              <p:spPr>
                <a:xfrm>
                  <a:off x="9311487" y="-813996"/>
                  <a:ext cx="83430" cy="24710"/>
                </a:xfrm>
                <a:custGeom>
                  <a:avLst/>
                  <a:gdLst>
                    <a:gd name="connsiteX0" fmla="*/ 82639 w 83430"/>
                    <a:gd name="connsiteY0" fmla="*/ 10187 h 24710"/>
                    <a:gd name="connsiteX1" fmla="*/ 5105 w 83430"/>
                    <a:gd name="connsiteY1" fmla="*/ 10568 h 24710"/>
                    <a:gd name="connsiteX2" fmla="*/ 8916 w 83430"/>
                    <a:gd name="connsiteY2" fmla="*/ 24474 h 24710"/>
                    <a:gd name="connsiteX3" fmla="*/ 80543 w 83430"/>
                    <a:gd name="connsiteY3" fmla="*/ 15235 h 24710"/>
                    <a:gd name="connsiteX4" fmla="*/ 82639 w 83430"/>
                    <a:gd name="connsiteY4" fmla="*/ 10187 h 2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430" h="24710">
                      <a:moveTo>
                        <a:pt x="82639" y="10187"/>
                      </a:moveTo>
                      <a:cubicBezTo>
                        <a:pt x="63684" y="-9721"/>
                        <a:pt x="27013" y="4662"/>
                        <a:pt x="5105" y="10568"/>
                      </a:cubicBezTo>
                      <a:cubicBezTo>
                        <a:pt x="-3848" y="12949"/>
                        <a:pt x="-38" y="26665"/>
                        <a:pt x="8916" y="24474"/>
                      </a:cubicBezTo>
                      <a:cubicBezTo>
                        <a:pt x="33300" y="18569"/>
                        <a:pt x="55493" y="15140"/>
                        <a:pt x="80543" y="15235"/>
                      </a:cubicBezTo>
                      <a:cubicBezTo>
                        <a:pt x="83115" y="15330"/>
                        <a:pt x="84354" y="12092"/>
                        <a:pt x="82639" y="1018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EA0447BF-6A57-484F-9627-CD3D3D6711EF}"/>
                    </a:ext>
                  </a:extLst>
                </p:cNvPr>
                <p:cNvSpPr/>
                <p:nvPr/>
              </p:nvSpPr>
              <p:spPr>
                <a:xfrm>
                  <a:off x="9296069" y="-464440"/>
                  <a:ext cx="78377" cy="51619"/>
                </a:xfrm>
                <a:custGeom>
                  <a:avLst/>
                  <a:gdLst>
                    <a:gd name="connsiteX0" fmla="*/ 76721 w 78377"/>
                    <a:gd name="connsiteY0" fmla="*/ 43345 h 51619"/>
                    <a:gd name="connsiteX1" fmla="*/ 39383 w 78377"/>
                    <a:gd name="connsiteY1" fmla="*/ 28962 h 51619"/>
                    <a:gd name="connsiteX2" fmla="*/ 10808 w 78377"/>
                    <a:gd name="connsiteY2" fmla="*/ 5436 h 51619"/>
                    <a:gd name="connsiteX3" fmla="*/ 3760 w 78377"/>
                    <a:gd name="connsiteY3" fmla="*/ 1245 h 51619"/>
                    <a:gd name="connsiteX4" fmla="*/ 76816 w 78377"/>
                    <a:gd name="connsiteY4" fmla="*/ 49346 h 51619"/>
                    <a:gd name="connsiteX5" fmla="*/ 76721 w 78377"/>
                    <a:gd name="connsiteY5" fmla="*/ 43345 h 5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377" h="51619">
                      <a:moveTo>
                        <a:pt x="76721" y="43345"/>
                      </a:moveTo>
                      <a:cubicBezTo>
                        <a:pt x="66625" y="35725"/>
                        <a:pt x="50813" y="34201"/>
                        <a:pt x="39383" y="28962"/>
                      </a:cubicBezTo>
                      <a:cubicBezTo>
                        <a:pt x="32715" y="26010"/>
                        <a:pt x="8617" y="15723"/>
                        <a:pt x="10808" y="5436"/>
                      </a:cubicBezTo>
                      <a:cubicBezTo>
                        <a:pt x="11665" y="1435"/>
                        <a:pt x="6807" y="-1899"/>
                        <a:pt x="3760" y="1245"/>
                      </a:cubicBezTo>
                      <a:cubicBezTo>
                        <a:pt x="-17672" y="22962"/>
                        <a:pt x="58719" y="61347"/>
                        <a:pt x="76816" y="49346"/>
                      </a:cubicBezTo>
                      <a:cubicBezTo>
                        <a:pt x="79007" y="47822"/>
                        <a:pt x="78817" y="44964"/>
                        <a:pt x="76721" y="43345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0" name="图形 602">
                <a:extLst>
                  <a:ext uri="{FF2B5EF4-FFF2-40B4-BE49-F238E27FC236}">
                    <a16:creationId xmlns:a16="http://schemas.microsoft.com/office/drawing/2014/main" id="{655EB67B-C99F-4F13-9898-8694B3460A27}"/>
                  </a:ext>
                </a:extLst>
              </p:cNvPr>
              <p:cNvGrpSpPr/>
              <p:nvPr/>
            </p:nvGrpSpPr>
            <p:grpSpPr>
              <a:xfrm>
                <a:off x="8788935" y="-799228"/>
                <a:ext cx="198160" cy="177024"/>
                <a:chOff x="8788935" y="-799228"/>
                <a:chExt cx="198160" cy="177024"/>
              </a:xfrm>
            </p:grpSpPr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DB011319-C5D0-4A63-98C9-C7BDC38EEF1D}"/>
                    </a:ext>
                  </a:extLst>
                </p:cNvPr>
                <p:cNvSpPr/>
                <p:nvPr/>
              </p:nvSpPr>
              <p:spPr>
                <a:xfrm>
                  <a:off x="8845372" y="-799228"/>
                  <a:ext cx="141724" cy="70438"/>
                </a:xfrm>
                <a:custGeom>
                  <a:avLst/>
                  <a:gdLst>
                    <a:gd name="connsiteX0" fmla="*/ 13735 w 141724"/>
                    <a:gd name="connsiteY0" fmla="*/ 28851 h 70438"/>
                    <a:gd name="connsiteX1" fmla="*/ 113176 w 141724"/>
                    <a:gd name="connsiteY1" fmla="*/ 181 h 70438"/>
                    <a:gd name="connsiteX2" fmla="*/ 141370 w 141724"/>
                    <a:gd name="connsiteY2" fmla="*/ 11230 h 70438"/>
                    <a:gd name="connsiteX3" fmla="*/ 94031 w 141724"/>
                    <a:gd name="connsiteY3" fmla="*/ 56569 h 70438"/>
                    <a:gd name="connsiteX4" fmla="*/ 16497 w 141724"/>
                    <a:gd name="connsiteY4" fmla="*/ 69047 h 70438"/>
                    <a:gd name="connsiteX5" fmla="*/ 13735 w 141724"/>
                    <a:gd name="connsiteY5" fmla="*/ 28851 h 70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1724" h="70438">
                      <a:moveTo>
                        <a:pt x="13735" y="28851"/>
                      </a:moveTo>
                      <a:cubicBezTo>
                        <a:pt x="45739" y="18850"/>
                        <a:pt x="79553" y="4086"/>
                        <a:pt x="113176" y="181"/>
                      </a:cubicBezTo>
                      <a:cubicBezTo>
                        <a:pt x="113938" y="-390"/>
                        <a:pt x="139656" y="-295"/>
                        <a:pt x="141370" y="11230"/>
                      </a:cubicBezTo>
                      <a:cubicBezTo>
                        <a:pt x="145466" y="37233"/>
                        <a:pt x="113081" y="49711"/>
                        <a:pt x="94031" y="56569"/>
                      </a:cubicBezTo>
                      <a:cubicBezTo>
                        <a:pt x="71171" y="64761"/>
                        <a:pt x="41072" y="74000"/>
                        <a:pt x="16497" y="69047"/>
                      </a:cubicBezTo>
                      <a:cubicBezTo>
                        <a:pt x="-3410" y="65046"/>
                        <a:pt x="-6458" y="35138"/>
                        <a:pt x="13735" y="2885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60F2BD86-1095-48B1-8B6C-FCA982D6325D}"/>
                    </a:ext>
                  </a:extLst>
                </p:cNvPr>
                <p:cNvSpPr/>
                <p:nvPr/>
              </p:nvSpPr>
              <p:spPr>
                <a:xfrm>
                  <a:off x="8788935" y="-777529"/>
                  <a:ext cx="153929" cy="155324"/>
                </a:xfrm>
                <a:custGeom>
                  <a:avLst/>
                  <a:gdLst>
                    <a:gd name="connsiteX0" fmla="*/ 8354 w 153929"/>
                    <a:gd name="connsiteY0" fmla="*/ 154218 h 155324"/>
                    <a:gd name="connsiteX1" fmla="*/ 544 w 153929"/>
                    <a:gd name="connsiteY1" fmla="*/ 148027 h 155324"/>
                    <a:gd name="connsiteX2" fmla="*/ 70172 w 153929"/>
                    <a:gd name="connsiteY2" fmla="*/ 67922 h 155324"/>
                    <a:gd name="connsiteX3" fmla="*/ 146848 w 153929"/>
                    <a:gd name="connsiteY3" fmla="*/ 104 h 155324"/>
                    <a:gd name="connsiteX4" fmla="*/ 153420 w 153929"/>
                    <a:gd name="connsiteY4" fmla="*/ 9057 h 155324"/>
                    <a:gd name="connsiteX5" fmla="*/ 81506 w 153929"/>
                    <a:gd name="connsiteY5" fmla="*/ 93925 h 155324"/>
                    <a:gd name="connsiteX6" fmla="*/ 8354 w 153929"/>
                    <a:gd name="connsiteY6" fmla="*/ 154218 h 155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929" h="155324">
                      <a:moveTo>
                        <a:pt x="8354" y="154218"/>
                      </a:moveTo>
                      <a:cubicBezTo>
                        <a:pt x="4640" y="157647"/>
                        <a:pt x="-1933" y="152409"/>
                        <a:pt x="544" y="148027"/>
                      </a:cubicBezTo>
                      <a:cubicBezTo>
                        <a:pt x="17975" y="116880"/>
                        <a:pt x="47597" y="95354"/>
                        <a:pt x="70172" y="67922"/>
                      </a:cubicBezTo>
                      <a:cubicBezTo>
                        <a:pt x="91508" y="41919"/>
                        <a:pt x="112082" y="7057"/>
                        <a:pt x="146848" y="104"/>
                      </a:cubicBezTo>
                      <a:cubicBezTo>
                        <a:pt x="151610" y="-849"/>
                        <a:pt x="155325" y="4962"/>
                        <a:pt x="153420" y="9057"/>
                      </a:cubicBezTo>
                      <a:cubicBezTo>
                        <a:pt x="138942" y="40680"/>
                        <a:pt x="104462" y="67446"/>
                        <a:pt x="81506" y="93925"/>
                      </a:cubicBezTo>
                      <a:cubicBezTo>
                        <a:pt x="59789" y="119071"/>
                        <a:pt x="32453" y="132501"/>
                        <a:pt x="8354" y="154218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68512B17-AEF8-4640-879D-6FC4743A2003}"/>
                  </a:ext>
                </a:extLst>
              </p:cNvPr>
              <p:cNvSpPr/>
              <p:nvPr/>
            </p:nvSpPr>
            <p:spPr>
              <a:xfrm>
                <a:off x="7731904" y="-926951"/>
                <a:ext cx="696052" cy="663346"/>
              </a:xfrm>
              <a:custGeom>
                <a:avLst/>
                <a:gdLst>
                  <a:gd name="connsiteX0" fmla="*/ 607329 w 696052"/>
                  <a:gd name="connsiteY0" fmla="*/ 111235 h 663346"/>
                  <a:gd name="connsiteX1" fmla="*/ 505125 w 696052"/>
                  <a:gd name="connsiteY1" fmla="*/ 29130 h 663346"/>
                  <a:gd name="connsiteX2" fmla="*/ 344534 w 696052"/>
                  <a:gd name="connsiteY2" fmla="*/ 2269 h 663346"/>
                  <a:gd name="connsiteX3" fmla="*/ 97551 w 696052"/>
                  <a:gd name="connsiteY3" fmla="*/ 80279 h 663346"/>
                  <a:gd name="connsiteX4" fmla="*/ 1062 w 696052"/>
                  <a:gd name="connsiteY4" fmla="*/ 324500 h 663346"/>
                  <a:gd name="connsiteX5" fmla="*/ 140318 w 696052"/>
                  <a:gd name="connsiteY5" fmla="*/ 623680 h 663346"/>
                  <a:gd name="connsiteX6" fmla="*/ 541035 w 696052"/>
                  <a:gd name="connsiteY6" fmla="*/ 597106 h 663346"/>
                  <a:gd name="connsiteX7" fmla="*/ 693339 w 696052"/>
                  <a:gd name="connsiteY7" fmla="*/ 392318 h 663346"/>
                  <a:gd name="connsiteX8" fmla="*/ 607329 w 696052"/>
                  <a:gd name="connsiteY8" fmla="*/ 111235 h 663346"/>
                  <a:gd name="connsiteX9" fmla="*/ 551607 w 696052"/>
                  <a:gd name="connsiteY9" fmla="*/ 508333 h 663346"/>
                  <a:gd name="connsiteX10" fmla="*/ 72119 w 696052"/>
                  <a:gd name="connsiteY10" fmla="*/ 455945 h 663346"/>
                  <a:gd name="connsiteX11" fmla="*/ 79453 w 696052"/>
                  <a:gd name="connsiteY11" fmla="*/ 216582 h 663346"/>
                  <a:gd name="connsiteX12" fmla="*/ 357488 w 696052"/>
                  <a:gd name="connsiteY12" fmla="*/ 55800 h 663346"/>
                  <a:gd name="connsiteX13" fmla="*/ 618378 w 696052"/>
                  <a:gd name="connsiteY13" fmla="*/ 288781 h 663346"/>
                  <a:gd name="connsiteX14" fmla="*/ 551607 w 696052"/>
                  <a:gd name="connsiteY14" fmla="*/ 508333 h 66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6052" h="663346">
                    <a:moveTo>
                      <a:pt x="607329" y="111235"/>
                    </a:moveTo>
                    <a:cubicBezTo>
                      <a:pt x="579611" y="75898"/>
                      <a:pt x="546654" y="46942"/>
                      <a:pt x="505125" y="29130"/>
                    </a:cubicBezTo>
                    <a:cubicBezTo>
                      <a:pt x="456929" y="8461"/>
                      <a:pt x="396255" y="7889"/>
                      <a:pt x="344534" y="2269"/>
                    </a:cubicBezTo>
                    <a:cubicBezTo>
                      <a:pt x="250236" y="-7922"/>
                      <a:pt x="168798" y="15890"/>
                      <a:pt x="97551" y="80279"/>
                    </a:cubicBezTo>
                    <a:cubicBezTo>
                      <a:pt x="29066" y="142096"/>
                      <a:pt x="8587" y="236299"/>
                      <a:pt x="1062" y="324500"/>
                    </a:cubicBezTo>
                    <a:cubicBezTo>
                      <a:pt x="-8367" y="435181"/>
                      <a:pt x="45544" y="564340"/>
                      <a:pt x="140318" y="623680"/>
                    </a:cubicBezTo>
                    <a:cubicBezTo>
                      <a:pt x="257380" y="697023"/>
                      <a:pt x="425782" y="657113"/>
                      <a:pt x="541035" y="597106"/>
                    </a:cubicBezTo>
                    <a:cubicBezTo>
                      <a:pt x="619235" y="556434"/>
                      <a:pt x="680290" y="480424"/>
                      <a:pt x="693339" y="392318"/>
                    </a:cubicBezTo>
                    <a:cubicBezTo>
                      <a:pt x="707341" y="297544"/>
                      <a:pt x="665431" y="185245"/>
                      <a:pt x="607329" y="111235"/>
                    </a:cubicBezTo>
                    <a:close/>
                    <a:moveTo>
                      <a:pt x="551607" y="508333"/>
                    </a:moveTo>
                    <a:cubicBezTo>
                      <a:pt x="419781" y="625014"/>
                      <a:pt x="147271" y="649303"/>
                      <a:pt x="72119" y="455945"/>
                    </a:cubicBezTo>
                    <a:cubicBezTo>
                      <a:pt x="43068" y="381174"/>
                      <a:pt x="57450" y="291163"/>
                      <a:pt x="79453" y="216582"/>
                    </a:cubicBezTo>
                    <a:cubicBezTo>
                      <a:pt x="115267" y="95233"/>
                      <a:pt x="243759" y="50561"/>
                      <a:pt x="357488" y="55800"/>
                    </a:cubicBezTo>
                    <a:cubicBezTo>
                      <a:pt x="500077" y="62372"/>
                      <a:pt x="582468" y="155241"/>
                      <a:pt x="618378" y="288781"/>
                    </a:cubicBezTo>
                    <a:cubicBezTo>
                      <a:pt x="641142" y="373078"/>
                      <a:pt x="616473" y="450897"/>
                      <a:pt x="551607" y="508333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7A075264-2679-45BA-8A9A-902FA87307D5}"/>
                  </a:ext>
                </a:extLst>
              </p:cNvPr>
              <p:cNvSpPr/>
              <p:nvPr/>
            </p:nvSpPr>
            <p:spPr>
              <a:xfrm>
                <a:off x="8031440" y="-644009"/>
                <a:ext cx="96980" cy="97243"/>
              </a:xfrm>
              <a:custGeom>
                <a:avLst/>
                <a:gdLst>
                  <a:gd name="connsiteX0" fmla="*/ 91765 w 96980"/>
                  <a:gd name="connsiteY0" fmla="*/ 40510 h 97243"/>
                  <a:gd name="connsiteX1" fmla="*/ 91670 w 96980"/>
                  <a:gd name="connsiteY1" fmla="*/ 40319 h 97243"/>
                  <a:gd name="connsiteX2" fmla="*/ 71477 w 96980"/>
                  <a:gd name="connsiteY2" fmla="*/ 6982 h 97243"/>
                  <a:gd name="connsiteX3" fmla="*/ 12993 w 96980"/>
                  <a:gd name="connsiteY3" fmla="*/ 13935 h 97243"/>
                  <a:gd name="connsiteX4" fmla="*/ 15279 w 96980"/>
                  <a:gd name="connsiteY4" fmla="*/ 80420 h 97243"/>
                  <a:gd name="connsiteX5" fmla="*/ 84717 w 96980"/>
                  <a:gd name="connsiteY5" fmla="*/ 86897 h 97243"/>
                  <a:gd name="connsiteX6" fmla="*/ 91765 w 96980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80" h="97243">
                    <a:moveTo>
                      <a:pt x="91765" y="40510"/>
                    </a:moveTo>
                    <a:cubicBezTo>
                      <a:pt x="91765" y="40415"/>
                      <a:pt x="91670" y="40415"/>
                      <a:pt x="91670" y="40319"/>
                    </a:cubicBezTo>
                    <a:cubicBezTo>
                      <a:pt x="90241" y="27365"/>
                      <a:pt x="83383" y="15078"/>
                      <a:pt x="71477" y="6982"/>
                    </a:cubicBezTo>
                    <a:cubicBezTo>
                      <a:pt x="53094" y="-5496"/>
                      <a:pt x="28710" y="-67"/>
                      <a:pt x="12993" y="13935"/>
                    </a:cubicBezTo>
                    <a:cubicBezTo>
                      <a:pt x="-7485" y="32223"/>
                      <a:pt x="-1485" y="62513"/>
                      <a:pt x="15279" y="80420"/>
                    </a:cubicBezTo>
                    <a:cubicBezTo>
                      <a:pt x="33282" y="99660"/>
                      <a:pt x="64143" y="103184"/>
                      <a:pt x="84717" y="86897"/>
                    </a:cubicBezTo>
                    <a:cubicBezTo>
                      <a:pt x="98147" y="76419"/>
                      <a:pt x="100623" y="54607"/>
                      <a:pt x="91765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5" name="图形 602">
                <a:extLst>
                  <a:ext uri="{FF2B5EF4-FFF2-40B4-BE49-F238E27FC236}">
                    <a16:creationId xmlns:a16="http://schemas.microsoft.com/office/drawing/2014/main" id="{CE4568A5-EA95-43A3-BFF9-11FF6D365F95}"/>
                  </a:ext>
                </a:extLst>
              </p:cNvPr>
              <p:cNvGrpSpPr/>
              <p:nvPr/>
            </p:nvGrpSpPr>
            <p:grpSpPr>
              <a:xfrm>
                <a:off x="8050538" y="-1404767"/>
                <a:ext cx="1388764" cy="882519"/>
                <a:chOff x="8050538" y="-1404767"/>
                <a:chExt cx="1388764" cy="882519"/>
              </a:xfrm>
            </p:grpSpPr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8D55788D-F270-4FA7-AF38-F101FBA0404C}"/>
                    </a:ext>
                  </a:extLst>
                </p:cNvPr>
                <p:cNvSpPr/>
                <p:nvPr/>
              </p:nvSpPr>
              <p:spPr>
                <a:xfrm>
                  <a:off x="8769389" y="-709650"/>
                  <a:ext cx="643733" cy="184200"/>
                </a:xfrm>
                <a:custGeom>
                  <a:avLst/>
                  <a:gdLst>
                    <a:gd name="connsiteX0" fmla="*/ 592734 w 643733"/>
                    <a:gd name="connsiteY0" fmla="*/ 81577 h 184200"/>
                    <a:gd name="connsiteX1" fmla="*/ 451859 w 643733"/>
                    <a:gd name="connsiteY1" fmla="*/ 41191 h 184200"/>
                    <a:gd name="connsiteX2" fmla="*/ 334606 w 643733"/>
                    <a:gd name="connsiteY2" fmla="*/ 22236 h 184200"/>
                    <a:gd name="connsiteX3" fmla="*/ 660 w 643733"/>
                    <a:gd name="connsiteY3" fmla="*/ 93102 h 184200"/>
                    <a:gd name="connsiteX4" fmla="*/ 2279 w 643733"/>
                    <a:gd name="connsiteY4" fmla="*/ 105580 h 184200"/>
                    <a:gd name="connsiteX5" fmla="*/ 197732 w 643733"/>
                    <a:gd name="connsiteY5" fmla="*/ 181303 h 184200"/>
                    <a:gd name="connsiteX6" fmla="*/ 632643 w 643733"/>
                    <a:gd name="connsiteY6" fmla="*/ 154538 h 184200"/>
                    <a:gd name="connsiteX7" fmla="*/ 592734 w 643733"/>
                    <a:gd name="connsiteY7" fmla="*/ 81577 h 184200"/>
                    <a:gd name="connsiteX8" fmla="*/ 613498 w 643733"/>
                    <a:gd name="connsiteY8" fmla="*/ 122534 h 184200"/>
                    <a:gd name="connsiteX9" fmla="*/ 204495 w 643733"/>
                    <a:gd name="connsiteY9" fmla="*/ 152728 h 184200"/>
                    <a:gd name="connsiteX10" fmla="*/ 113150 w 643733"/>
                    <a:gd name="connsiteY10" fmla="*/ 146918 h 184200"/>
                    <a:gd name="connsiteX11" fmla="*/ 20853 w 643733"/>
                    <a:gd name="connsiteY11" fmla="*/ 114914 h 184200"/>
                    <a:gd name="connsiteX12" fmla="*/ 30092 w 643733"/>
                    <a:gd name="connsiteY12" fmla="*/ 101484 h 184200"/>
                    <a:gd name="connsiteX13" fmla="*/ 29140 w 643733"/>
                    <a:gd name="connsiteY13" fmla="*/ 99579 h 184200"/>
                    <a:gd name="connsiteX14" fmla="*/ 29235 w 643733"/>
                    <a:gd name="connsiteY14" fmla="*/ 97388 h 184200"/>
                    <a:gd name="connsiteX15" fmla="*/ 68287 w 643733"/>
                    <a:gd name="connsiteY15" fmla="*/ 53002 h 184200"/>
                    <a:gd name="connsiteX16" fmla="*/ 150202 w 643733"/>
                    <a:gd name="connsiteY16" fmla="*/ 34999 h 184200"/>
                    <a:gd name="connsiteX17" fmla="*/ 315556 w 643733"/>
                    <a:gd name="connsiteY17" fmla="*/ 50906 h 184200"/>
                    <a:gd name="connsiteX18" fmla="*/ 473100 w 643733"/>
                    <a:gd name="connsiteY18" fmla="*/ 75005 h 184200"/>
                    <a:gd name="connsiteX19" fmla="*/ 613498 w 643733"/>
                    <a:gd name="connsiteY19" fmla="*/ 122534 h 184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3733" h="184200">
                      <a:moveTo>
                        <a:pt x="592734" y="81577"/>
                      </a:moveTo>
                      <a:cubicBezTo>
                        <a:pt x="557872" y="71099"/>
                        <a:pt x="487864" y="43477"/>
                        <a:pt x="451859" y="41191"/>
                      </a:cubicBezTo>
                      <a:cubicBezTo>
                        <a:pt x="412044" y="38619"/>
                        <a:pt x="373564" y="30142"/>
                        <a:pt x="334606" y="22236"/>
                      </a:cubicBezTo>
                      <a:cubicBezTo>
                        <a:pt x="231927" y="1472"/>
                        <a:pt x="44951" y="-38248"/>
                        <a:pt x="660" y="93102"/>
                      </a:cubicBezTo>
                      <a:cubicBezTo>
                        <a:pt x="-674" y="97007"/>
                        <a:pt x="88" y="101865"/>
                        <a:pt x="2279" y="105580"/>
                      </a:cubicBezTo>
                      <a:cubicBezTo>
                        <a:pt x="11042" y="179018"/>
                        <a:pt x="143440" y="182542"/>
                        <a:pt x="197732" y="181303"/>
                      </a:cubicBezTo>
                      <a:cubicBezTo>
                        <a:pt x="278409" y="179398"/>
                        <a:pt x="596353" y="199592"/>
                        <a:pt x="632643" y="154538"/>
                      </a:cubicBezTo>
                      <a:cubicBezTo>
                        <a:pt x="661981" y="118057"/>
                        <a:pt x="627691" y="92054"/>
                        <a:pt x="592734" y="81577"/>
                      </a:cubicBezTo>
                      <a:close/>
                      <a:moveTo>
                        <a:pt x="613498" y="122534"/>
                      </a:moveTo>
                      <a:cubicBezTo>
                        <a:pt x="604926" y="159110"/>
                        <a:pt x="281362" y="157967"/>
                        <a:pt x="204495" y="152728"/>
                      </a:cubicBezTo>
                      <a:cubicBezTo>
                        <a:pt x="174205" y="150633"/>
                        <a:pt x="143249" y="150728"/>
                        <a:pt x="113150" y="146918"/>
                      </a:cubicBezTo>
                      <a:cubicBezTo>
                        <a:pt x="89718" y="143965"/>
                        <a:pt x="40665" y="137107"/>
                        <a:pt x="20853" y="114914"/>
                      </a:cubicBezTo>
                      <a:cubicBezTo>
                        <a:pt x="27139" y="113676"/>
                        <a:pt x="32568" y="108723"/>
                        <a:pt x="30092" y="101484"/>
                      </a:cubicBezTo>
                      <a:cubicBezTo>
                        <a:pt x="29806" y="100817"/>
                        <a:pt x="29425" y="100246"/>
                        <a:pt x="29140" y="99579"/>
                      </a:cubicBezTo>
                      <a:cubicBezTo>
                        <a:pt x="29235" y="98817"/>
                        <a:pt x="29235" y="98150"/>
                        <a:pt x="29235" y="97388"/>
                      </a:cubicBezTo>
                      <a:cubicBezTo>
                        <a:pt x="39045" y="79100"/>
                        <a:pt x="47618" y="63670"/>
                        <a:pt x="68287" y="53002"/>
                      </a:cubicBezTo>
                      <a:cubicBezTo>
                        <a:pt x="92671" y="40334"/>
                        <a:pt x="123056" y="37190"/>
                        <a:pt x="150202" y="34999"/>
                      </a:cubicBezTo>
                      <a:cubicBezTo>
                        <a:pt x="205066" y="30523"/>
                        <a:pt x="261835" y="41000"/>
                        <a:pt x="315556" y="50906"/>
                      </a:cubicBezTo>
                      <a:cubicBezTo>
                        <a:pt x="368325" y="60622"/>
                        <a:pt x="419284" y="72052"/>
                        <a:pt x="473100" y="75005"/>
                      </a:cubicBezTo>
                      <a:cubicBezTo>
                        <a:pt x="502818" y="76624"/>
                        <a:pt x="622071" y="85958"/>
                        <a:pt x="613498" y="12253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BF3832C1-DC83-47E4-B230-26B22D5D3EF1}"/>
                    </a:ext>
                  </a:extLst>
                </p:cNvPr>
                <p:cNvSpPr/>
                <p:nvPr/>
              </p:nvSpPr>
              <p:spPr>
                <a:xfrm>
                  <a:off x="8050538" y="-1404767"/>
                  <a:ext cx="1388764" cy="882519"/>
                </a:xfrm>
                <a:custGeom>
                  <a:avLst/>
                  <a:gdLst>
                    <a:gd name="connsiteX0" fmla="*/ 1377497 w 1388764"/>
                    <a:gd name="connsiteY0" fmla="*/ 777075 h 882519"/>
                    <a:gd name="connsiteX1" fmla="*/ 1341778 w 1388764"/>
                    <a:gd name="connsiteY1" fmla="*/ 758596 h 882519"/>
                    <a:gd name="connsiteX2" fmla="*/ 1329205 w 1388764"/>
                    <a:gd name="connsiteY2" fmla="*/ 764407 h 882519"/>
                    <a:gd name="connsiteX3" fmla="*/ 981257 w 1388764"/>
                    <a:gd name="connsiteY3" fmla="*/ 392455 h 882519"/>
                    <a:gd name="connsiteX4" fmla="*/ 863718 w 1388764"/>
                    <a:gd name="connsiteY4" fmla="*/ 275869 h 882519"/>
                    <a:gd name="connsiteX5" fmla="*/ 853146 w 1388764"/>
                    <a:gd name="connsiteY5" fmla="*/ 276822 h 882519"/>
                    <a:gd name="connsiteX6" fmla="*/ 843811 w 1388764"/>
                    <a:gd name="connsiteY6" fmla="*/ 285871 h 882519"/>
                    <a:gd name="connsiteX7" fmla="*/ 805330 w 1388764"/>
                    <a:gd name="connsiteY7" fmla="*/ 434556 h 882519"/>
                    <a:gd name="connsiteX8" fmla="*/ 701222 w 1388764"/>
                    <a:gd name="connsiteY8" fmla="*/ 417506 h 882519"/>
                    <a:gd name="connsiteX9" fmla="*/ 541202 w 1388764"/>
                    <a:gd name="connsiteY9" fmla="*/ 373501 h 882519"/>
                    <a:gd name="connsiteX10" fmla="*/ 234402 w 1388764"/>
                    <a:gd name="connsiteY10" fmla="*/ 198526 h 882519"/>
                    <a:gd name="connsiteX11" fmla="*/ 234402 w 1388764"/>
                    <a:gd name="connsiteY11" fmla="*/ 16885 h 882519"/>
                    <a:gd name="connsiteX12" fmla="*/ 200969 w 1388764"/>
                    <a:gd name="connsiteY12" fmla="*/ 311 h 882519"/>
                    <a:gd name="connsiteX13" fmla="*/ 176013 w 1388764"/>
                    <a:gd name="connsiteY13" fmla="*/ 286728 h 882519"/>
                    <a:gd name="connsiteX14" fmla="*/ 138961 w 1388764"/>
                    <a:gd name="connsiteY14" fmla="*/ 527044 h 882519"/>
                    <a:gd name="connsiteX15" fmla="*/ 3897 w 1388764"/>
                    <a:gd name="connsiteY15" fmla="*/ 782599 h 882519"/>
                    <a:gd name="connsiteX16" fmla="*/ 50760 w 1388764"/>
                    <a:gd name="connsiteY16" fmla="*/ 809555 h 882519"/>
                    <a:gd name="connsiteX17" fmla="*/ 185824 w 1388764"/>
                    <a:gd name="connsiteY17" fmla="*/ 553999 h 882519"/>
                    <a:gd name="connsiteX18" fmla="*/ 230211 w 1388764"/>
                    <a:gd name="connsiteY18" fmla="*/ 282918 h 882519"/>
                    <a:gd name="connsiteX19" fmla="*/ 430426 w 1388764"/>
                    <a:gd name="connsiteY19" fmla="*/ 487229 h 882519"/>
                    <a:gd name="connsiteX20" fmla="*/ 651501 w 1388764"/>
                    <a:gd name="connsiteY20" fmla="*/ 708019 h 882519"/>
                    <a:gd name="connsiteX21" fmla="*/ 688173 w 1388764"/>
                    <a:gd name="connsiteY21" fmla="*/ 850036 h 882519"/>
                    <a:gd name="connsiteX22" fmla="*/ 881054 w 1388764"/>
                    <a:gd name="connsiteY22" fmla="*/ 820509 h 882519"/>
                    <a:gd name="connsiteX23" fmla="*/ 896675 w 1388764"/>
                    <a:gd name="connsiteY23" fmla="*/ 755739 h 882519"/>
                    <a:gd name="connsiteX24" fmla="*/ 985067 w 1388764"/>
                    <a:gd name="connsiteY24" fmla="*/ 766407 h 882519"/>
                    <a:gd name="connsiteX25" fmla="*/ 1170900 w 1388764"/>
                    <a:gd name="connsiteY25" fmla="*/ 782314 h 882519"/>
                    <a:gd name="connsiteX26" fmla="*/ 1287010 w 1388764"/>
                    <a:gd name="connsiteY26" fmla="*/ 807841 h 882519"/>
                    <a:gd name="connsiteX27" fmla="*/ 1297678 w 1388764"/>
                    <a:gd name="connsiteY27" fmla="*/ 831653 h 882519"/>
                    <a:gd name="connsiteX28" fmla="*/ 1363114 w 1388764"/>
                    <a:gd name="connsiteY28" fmla="*/ 850132 h 882519"/>
                    <a:gd name="connsiteX29" fmla="*/ 1386832 w 1388764"/>
                    <a:gd name="connsiteY29" fmla="*/ 822319 h 882519"/>
                    <a:gd name="connsiteX30" fmla="*/ 1377497 w 1388764"/>
                    <a:gd name="connsiteY30" fmla="*/ 777075 h 882519"/>
                    <a:gd name="connsiteX31" fmla="*/ 790376 w 1388764"/>
                    <a:gd name="connsiteY31" fmla="*/ 496468 h 882519"/>
                    <a:gd name="connsiteX32" fmla="*/ 778946 w 1388764"/>
                    <a:gd name="connsiteY32" fmla="*/ 636105 h 882519"/>
                    <a:gd name="connsiteX33" fmla="*/ 679791 w 1388764"/>
                    <a:gd name="connsiteY33" fmla="*/ 666871 h 882519"/>
                    <a:gd name="connsiteX34" fmla="*/ 608163 w 1388764"/>
                    <a:gd name="connsiteY34" fmla="*/ 596957 h 882519"/>
                    <a:gd name="connsiteX35" fmla="*/ 469669 w 1388764"/>
                    <a:gd name="connsiteY35" fmla="*/ 453987 h 882519"/>
                    <a:gd name="connsiteX36" fmla="*/ 343463 w 1388764"/>
                    <a:gd name="connsiteY36" fmla="*/ 335401 h 882519"/>
                    <a:gd name="connsiteX37" fmla="*/ 499387 w 1388764"/>
                    <a:gd name="connsiteY37" fmla="*/ 402838 h 882519"/>
                    <a:gd name="connsiteX38" fmla="*/ 669409 w 1388764"/>
                    <a:gd name="connsiteY38" fmla="*/ 457797 h 882519"/>
                    <a:gd name="connsiteX39" fmla="*/ 794376 w 1388764"/>
                    <a:gd name="connsiteY39" fmla="*/ 478466 h 882519"/>
                    <a:gd name="connsiteX40" fmla="*/ 790376 w 1388764"/>
                    <a:gd name="connsiteY40" fmla="*/ 496468 h 882519"/>
                    <a:gd name="connsiteX41" fmla="*/ 1126608 w 1388764"/>
                    <a:gd name="connsiteY41" fmla="*/ 720115 h 882519"/>
                    <a:gd name="connsiteX42" fmla="*/ 960873 w 1388764"/>
                    <a:gd name="connsiteY42" fmla="*/ 684682 h 882519"/>
                    <a:gd name="connsiteX43" fmla="*/ 853527 w 1388764"/>
                    <a:gd name="connsiteY43" fmla="*/ 666204 h 882519"/>
                    <a:gd name="connsiteX44" fmla="*/ 835429 w 1388764"/>
                    <a:gd name="connsiteY44" fmla="*/ 653059 h 882519"/>
                    <a:gd name="connsiteX45" fmla="*/ 867147 w 1388764"/>
                    <a:gd name="connsiteY45" fmla="*/ 315874 h 882519"/>
                    <a:gd name="connsiteX46" fmla="*/ 1270055 w 1388764"/>
                    <a:gd name="connsiteY46" fmla="*/ 764216 h 882519"/>
                    <a:gd name="connsiteX47" fmla="*/ 1126608 w 1388764"/>
                    <a:gd name="connsiteY47" fmla="*/ 720115 h 882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388764" h="882519">
                      <a:moveTo>
                        <a:pt x="1377497" y="777075"/>
                      </a:moveTo>
                      <a:cubicBezTo>
                        <a:pt x="1369210" y="766312"/>
                        <a:pt x="1355590" y="757549"/>
                        <a:pt x="1341778" y="758596"/>
                      </a:cubicBezTo>
                      <a:cubicBezTo>
                        <a:pt x="1336444" y="758977"/>
                        <a:pt x="1332349" y="761263"/>
                        <a:pt x="1329205" y="764407"/>
                      </a:cubicBezTo>
                      <a:cubicBezTo>
                        <a:pt x="1266054" y="696112"/>
                        <a:pt x="1022881" y="439318"/>
                        <a:pt x="981257" y="392455"/>
                      </a:cubicBezTo>
                      <a:cubicBezTo>
                        <a:pt x="946300" y="353117"/>
                        <a:pt x="912010" y="299206"/>
                        <a:pt x="863718" y="275869"/>
                      </a:cubicBezTo>
                      <a:cubicBezTo>
                        <a:pt x="859623" y="273964"/>
                        <a:pt x="856003" y="274631"/>
                        <a:pt x="853146" y="276822"/>
                      </a:cubicBezTo>
                      <a:cubicBezTo>
                        <a:pt x="848859" y="277774"/>
                        <a:pt x="844859" y="280918"/>
                        <a:pt x="843811" y="285871"/>
                      </a:cubicBezTo>
                      <a:cubicBezTo>
                        <a:pt x="833048" y="335972"/>
                        <a:pt x="818284" y="385026"/>
                        <a:pt x="805330" y="434556"/>
                      </a:cubicBezTo>
                      <a:cubicBezTo>
                        <a:pt x="773517" y="422459"/>
                        <a:pt x="731130" y="423221"/>
                        <a:pt x="701222" y="417506"/>
                      </a:cubicBezTo>
                      <a:cubicBezTo>
                        <a:pt x="646834" y="407124"/>
                        <a:pt x="593399" y="392074"/>
                        <a:pt x="541202" y="373501"/>
                      </a:cubicBezTo>
                      <a:cubicBezTo>
                        <a:pt x="489195" y="355022"/>
                        <a:pt x="234402" y="198526"/>
                        <a:pt x="234402" y="198526"/>
                      </a:cubicBezTo>
                      <a:cubicBezTo>
                        <a:pt x="234402" y="198526"/>
                        <a:pt x="227544" y="13932"/>
                        <a:pt x="234402" y="16885"/>
                      </a:cubicBezTo>
                      <a:cubicBezTo>
                        <a:pt x="270311" y="32506"/>
                        <a:pt x="206208" y="-3689"/>
                        <a:pt x="200969" y="311"/>
                      </a:cubicBezTo>
                      <a:cubicBezTo>
                        <a:pt x="165345" y="27457"/>
                        <a:pt x="182871" y="245104"/>
                        <a:pt x="176013" y="286728"/>
                      </a:cubicBezTo>
                      <a:cubicBezTo>
                        <a:pt x="165250" y="351879"/>
                        <a:pt x="166488" y="443319"/>
                        <a:pt x="138961" y="527044"/>
                      </a:cubicBezTo>
                      <a:cubicBezTo>
                        <a:pt x="111434" y="610768"/>
                        <a:pt x="20089" y="756596"/>
                        <a:pt x="3897" y="782599"/>
                      </a:cubicBezTo>
                      <a:cubicBezTo>
                        <a:pt x="-9629" y="804507"/>
                        <a:pt x="13517" y="845845"/>
                        <a:pt x="50760" y="809555"/>
                      </a:cubicBezTo>
                      <a:cubicBezTo>
                        <a:pt x="88098" y="773265"/>
                        <a:pt x="158392" y="632390"/>
                        <a:pt x="185824" y="553999"/>
                      </a:cubicBezTo>
                      <a:cubicBezTo>
                        <a:pt x="213256" y="475609"/>
                        <a:pt x="225543" y="307111"/>
                        <a:pt x="230211" y="282918"/>
                      </a:cubicBezTo>
                      <a:cubicBezTo>
                        <a:pt x="247451" y="315017"/>
                        <a:pt x="383944" y="439509"/>
                        <a:pt x="430426" y="487229"/>
                      </a:cubicBezTo>
                      <a:cubicBezTo>
                        <a:pt x="476718" y="534759"/>
                        <a:pt x="620640" y="685635"/>
                        <a:pt x="651501" y="708019"/>
                      </a:cubicBezTo>
                      <a:cubicBezTo>
                        <a:pt x="650073" y="712686"/>
                        <a:pt x="623212" y="792410"/>
                        <a:pt x="688173" y="850036"/>
                      </a:cubicBezTo>
                      <a:cubicBezTo>
                        <a:pt x="753228" y="907663"/>
                        <a:pt x="846097" y="882898"/>
                        <a:pt x="881054" y="820509"/>
                      </a:cubicBezTo>
                      <a:cubicBezTo>
                        <a:pt x="892674" y="799744"/>
                        <a:pt x="897532" y="777456"/>
                        <a:pt x="896675" y="755739"/>
                      </a:cubicBezTo>
                      <a:cubicBezTo>
                        <a:pt x="925917" y="760787"/>
                        <a:pt x="955635" y="763740"/>
                        <a:pt x="985067" y="766407"/>
                      </a:cubicBezTo>
                      <a:cubicBezTo>
                        <a:pt x="1046979" y="771931"/>
                        <a:pt x="1108892" y="776980"/>
                        <a:pt x="1170900" y="782314"/>
                      </a:cubicBezTo>
                      <a:cubicBezTo>
                        <a:pt x="1197570" y="784600"/>
                        <a:pt x="1259482" y="807555"/>
                        <a:pt x="1287010" y="807841"/>
                      </a:cubicBezTo>
                      <a:cubicBezTo>
                        <a:pt x="1288724" y="816318"/>
                        <a:pt x="1292820" y="824319"/>
                        <a:pt x="1297678" y="831653"/>
                      </a:cubicBezTo>
                      <a:cubicBezTo>
                        <a:pt x="1311298" y="852132"/>
                        <a:pt x="1341302" y="858609"/>
                        <a:pt x="1363114" y="850132"/>
                      </a:cubicBezTo>
                      <a:cubicBezTo>
                        <a:pt x="1374640" y="845655"/>
                        <a:pt x="1383783" y="834130"/>
                        <a:pt x="1386832" y="822319"/>
                      </a:cubicBezTo>
                      <a:cubicBezTo>
                        <a:pt x="1391213" y="805459"/>
                        <a:pt x="1388165" y="790791"/>
                        <a:pt x="1377497" y="777075"/>
                      </a:cubicBezTo>
                      <a:close/>
                      <a:moveTo>
                        <a:pt x="790376" y="496468"/>
                      </a:moveTo>
                      <a:cubicBezTo>
                        <a:pt x="781041" y="540950"/>
                        <a:pt x="778851" y="588670"/>
                        <a:pt x="778946" y="636105"/>
                      </a:cubicBezTo>
                      <a:cubicBezTo>
                        <a:pt x="763420" y="635343"/>
                        <a:pt x="706461" y="629342"/>
                        <a:pt x="679791" y="666871"/>
                      </a:cubicBezTo>
                      <a:cubicBezTo>
                        <a:pt x="657026" y="642010"/>
                        <a:pt x="630737" y="619436"/>
                        <a:pt x="608163" y="596957"/>
                      </a:cubicBezTo>
                      <a:cubicBezTo>
                        <a:pt x="561204" y="550094"/>
                        <a:pt x="515961" y="501517"/>
                        <a:pt x="469669" y="453987"/>
                      </a:cubicBezTo>
                      <a:cubicBezTo>
                        <a:pt x="429188" y="412458"/>
                        <a:pt x="385373" y="375120"/>
                        <a:pt x="343463" y="335401"/>
                      </a:cubicBezTo>
                      <a:cubicBezTo>
                        <a:pt x="395088" y="358451"/>
                        <a:pt x="447571" y="380263"/>
                        <a:pt x="499387" y="402838"/>
                      </a:cubicBezTo>
                      <a:cubicBezTo>
                        <a:pt x="553870" y="426555"/>
                        <a:pt x="611496" y="445224"/>
                        <a:pt x="669409" y="457797"/>
                      </a:cubicBezTo>
                      <a:cubicBezTo>
                        <a:pt x="702841" y="465131"/>
                        <a:pt x="753800" y="482086"/>
                        <a:pt x="794376" y="478466"/>
                      </a:cubicBezTo>
                      <a:cubicBezTo>
                        <a:pt x="793043" y="484562"/>
                        <a:pt x="791614" y="490468"/>
                        <a:pt x="790376" y="496468"/>
                      </a:cubicBezTo>
                      <a:close/>
                      <a:moveTo>
                        <a:pt x="1126608" y="720115"/>
                      </a:moveTo>
                      <a:cubicBezTo>
                        <a:pt x="1070792" y="710209"/>
                        <a:pt x="1016023" y="697922"/>
                        <a:pt x="960873" y="684682"/>
                      </a:cubicBezTo>
                      <a:cubicBezTo>
                        <a:pt x="925726" y="676205"/>
                        <a:pt x="889722" y="667156"/>
                        <a:pt x="853527" y="666204"/>
                      </a:cubicBezTo>
                      <a:cubicBezTo>
                        <a:pt x="847907" y="661346"/>
                        <a:pt x="841906" y="656869"/>
                        <a:pt x="835429" y="653059"/>
                      </a:cubicBezTo>
                      <a:cubicBezTo>
                        <a:pt x="834762" y="602196"/>
                        <a:pt x="868005" y="378263"/>
                        <a:pt x="867147" y="315874"/>
                      </a:cubicBezTo>
                      <a:cubicBezTo>
                        <a:pt x="983448" y="461702"/>
                        <a:pt x="1141182" y="629056"/>
                        <a:pt x="1270055" y="764216"/>
                      </a:cubicBezTo>
                      <a:cubicBezTo>
                        <a:pt x="1233288" y="759549"/>
                        <a:pt x="1163280" y="726592"/>
                        <a:pt x="1126608" y="720115"/>
                      </a:cubicBezTo>
                      <a:close/>
                    </a:path>
                  </a:pathLst>
                </a:custGeom>
                <a:solidFill>
                  <a:srgbClr val="CA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96BF9466-F7CE-45E5-8396-10B6D8005AF5}"/>
                    </a:ext>
                  </a:extLst>
                </p:cNvPr>
                <p:cNvSpPr/>
                <p:nvPr/>
              </p:nvSpPr>
              <p:spPr>
                <a:xfrm>
                  <a:off x="9372505" y="-615596"/>
                  <a:ext cx="43910" cy="43814"/>
                </a:xfrm>
                <a:custGeom>
                  <a:avLst/>
                  <a:gdLst>
                    <a:gd name="connsiteX0" fmla="*/ 21907 w 43910"/>
                    <a:gd name="connsiteY0" fmla="*/ 0 h 43814"/>
                    <a:gd name="connsiteX1" fmla="*/ 0 w 43910"/>
                    <a:gd name="connsiteY1" fmla="*/ 21907 h 43814"/>
                    <a:gd name="connsiteX2" fmla="*/ 21907 w 43910"/>
                    <a:gd name="connsiteY2" fmla="*/ 43815 h 43814"/>
                    <a:gd name="connsiteX3" fmla="*/ 43910 w 43910"/>
                    <a:gd name="connsiteY3" fmla="*/ 21907 h 43814"/>
                    <a:gd name="connsiteX4" fmla="*/ 21907 w 43910"/>
                    <a:gd name="connsiteY4" fmla="*/ 0 h 43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43814">
                      <a:moveTo>
                        <a:pt x="21907" y="0"/>
                      </a:moveTo>
                      <a:cubicBezTo>
                        <a:pt x="9906" y="0"/>
                        <a:pt x="0" y="10001"/>
                        <a:pt x="0" y="21907"/>
                      </a:cubicBezTo>
                      <a:cubicBezTo>
                        <a:pt x="0" y="33909"/>
                        <a:pt x="10001" y="43815"/>
                        <a:pt x="21907" y="43815"/>
                      </a:cubicBezTo>
                      <a:cubicBezTo>
                        <a:pt x="33909" y="43815"/>
                        <a:pt x="43910" y="33814"/>
                        <a:pt x="43910" y="21907"/>
                      </a:cubicBezTo>
                      <a:cubicBezTo>
                        <a:pt x="43815" y="10001"/>
                        <a:pt x="33909" y="0"/>
                        <a:pt x="21907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4D08C3BC-EA80-40E3-B5CA-018DAFECE80C}"/>
                  </a:ext>
                </a:extLst>
              </p:cNvPr>
              <p:cNvSpPr/>
              <p:nvPr/>
            </p:nvSpPr>
            <p:spPr>
              <a:xfrm>
                <a:off x="8204556" y="-1530795"/>
                <a:ext cx="335324" cy="180603"/>
              </a:xfrm>
              <a:custGeom>
                <a:avLst/>
                <a:gdLst>
                  <a:gd name="connsiteX0" fmla="*/ 311746 w 335324"/>
                  <a:gd name="connsiteY0" fmla="*/ 112241 h 180603"/>
                  <a:gd name="connsiteX1" fmla="*/ 89337 w 335324"/>
                  <a:gd name="connsiteY1" fmla="*/ 128434 h 180603"/>
                  <a:gd name="connsiteX2" fmla="*/ 47046 w 335324"/>
                  <a:gd name="connsiteY2" fmla="*/ 109289 h 180603"/>
                  <a:gd name="connsiteX3" fmla="*/ 84003 w 335324"/>
                  <a:gd name="connsiteY3" fmla="*/ 56425 h 180603"/>
                  <a:gd name="connsiteX4" fmla="*/ 139915 w 335324"/>
                  <a:gd name="connsiteY4" fmla="*/ 32327 h 180603"/>
                  <a:gd name="connsiteX5" fmla="*/ 160870 w 335324"/>
                  <a:gd name="connsiteY5" fmla="*/ 15944 h 180603"/>
                  <a:gd name="connsiteX6" fmla="*/ 159251 w 335324"/>
                  <a:gd name="connsiteY6" fmla="*/ 10800 h 180603"/>
                  <a:gd name="connsiteX7" fmla="*/ 159441 w 335324"/>
                  <a:gd name="connsiteY7" fmla="*/ 10610 h 180603"/>
                  <a:gd name="connsiteX8" fmla="*/ 34854 w 335324"/>
                  <a:gd name="connsiteY8" fmla="*/ 37756 h 180603"/>
                  <a:gd name="connsiteX9" fmla="*/ 30758 w 335324"/>
                  <a:gd name="connsiteY9" fmla="*/ 155294 h 180603"/>
                  <a:gd name="connsiteX10" fmla="*/ 187064 w 335324"/>
                  <a:gd name="connsiteY10" fmla="*/ 179012 h 180603"/>
                  <a:gd name="connsiteX11" fmla="*/ 329462 w 335324"/>
                  <a:gd name="connsiteY11" fmla="*/ 142817 h 180603"/>
                  <a:gd name="connsiteX12" fmla="*/ 311746 w 335324"/>
                  <a:gd name="connsiteY12" fmla="*/ 112241 h 18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24" h="180603">
                    <a:moveTo>
                      <a:pt x="311746" y="112241"/>
                    </a:moveTo>
                    <a:cubicBezTo>
                      <a:pt x="241261" y="130148"/>
                      <a:pt x="161727" y="142245"/>
                      <a:pt x="89337" y="128434"/>
                    </a:cubicBezTo>
                    <a:cubicBezTo>
                      <a:pt x="74002" y="125481"/>
                      <a:pt x="58095" y="120814"/>
                      <a:pt x="47046" y="109289"/>
                    </a:cubicBezTo>
                    <a:cubicBezTo>
                      <a:pt x="29044" y="90620"/>
                      <a:pt x="72478" y="63378"/>
                      <a:pt x="84003" y="56425"/>
                    </a:cubicBezTo>
                    <a:cubicBezTo>
                      <a:pt x="102005" y="45566"/>
                      <a:pt x="120484" y="39185"/>
                      <a:pt x="139915" y="32327"/>
                    </a:cubicBezTo>
                    <a:cubicBezTo>
                      <a:pt x="147821" y="29564"/>
                      <a:pt x="158774" y="25373"/>
                      <a:pt x="160870" y="15944"/>
                    </a:cubicBezTo>
                    <a:cubicBezTo>
                      <a:pt x="161251" y="14039"/>
                      <a:pt x="160489" y="12134"/>
                      <a:pt x="159251" y="10800"/>
                    </a:cubicBezTo>
                    <a:cubicBezTo>
                      <a:pt x="159346" y="10705"/>
                      <a:pt x="159346" y="10705"/>
                      <a:pt x="159441" y="10610"/>
                    </a:cubicBezTo>
                    <a:cubicBezTo>
                      <a:pt x="125151" y="-17108"/>
                      <a:pt x="62762" y="15753"/>
                      <a:pt x="34854" y="37756"/>
                    </a:cubicBezTo>
                    <a:cubicBezTo>
                      <a:pt x="-6675" y="70427"/>
                      <a:pt x="-14771" y="123005"/>
                      <a:pt x="30758" y="155294"/>
                    </a:cubicBezTo>
                    <a:cubicBezTo>
                      <a:pt x="72287" y="184822"/>
                      <a:pt x="139153" y="181583"/>
                      <a:pt x="187064" y="179012"/>
                    </a:cubicBezTo>
                    <a:cubicBezTo>
                      <a:pt x="233927" y="176535"/>
                      <a:pt x="292410" y="173868"/>
                      <a:pt x="329462" y="142817"/>
                    </a:cubicBezTo>
                    <a:cubicBezTo>
                      <a:pt x="344226" y="130529"/>
                      <a:pt x="328415" y="108050"/>
                      <a:pt x="311746" y="11224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8754518D-03EF-4186-8641-3B9F311C1B86}"/>
                  </a:ext>
                </a:extLst>
              </p:cNvPr>
              <p:cNvSpPr/>
              <p:nvPr/>
            </p:nvSpPr>
            <p:spPr>
              <a:xfrm>
                <a:off x="8769867" y="-707286"/>
                <a:ext cx="118818" cy="116874"/>
              </a:xfrm>
              <a:custGeom>
                <a:avLst/>
                <a:gdLst>
                  <a:gd name="connsiteX0" fmla="*/ 113243 w 118818"/>
                  <a:gd name="connsiteY0" fmla="*/ 32826 h 116874"/>
                  <a:gd name="connsiteX1" fmla="*/ 42758 w 118818"/>
                  <a:gd name="connsiteY1" fmla="*/ 3013 h 116874"/>
                  <a:gd name="connsiteX2" fmla="*/ 20945 w 118818"/>
                  <a:gd name="connsiteY2" fmla="*/ 11014 h 116874"/>
                  <a:gd name="connsiteX3" fmla="*/ 276 w 118818"/>
                  <a:gd name="connsiteY3" fmla="*/ 59115 h 116874"/>
                  <a:gd name="connsiteX4" fmla="*/ 84763 w 118818"/>
                  <a:gd name="connsiteY4" fmla="*/ 113122 h 116874"/>
                  <a:gd name="connsiteX5" fmla="*/ 113243 w 118818"/>
                  <a:gd name="connsiteY5" fmla="*/ 32826 h 116874"/>
                  <a:gd name="connsiteX6" fmla="*/ 72571 w 118818"/>
                  <a:gd name="connsiteY6" fmla="*/ 81499 h 116874"/>
                  <a:gd name="connsiteX7" fmla="*/ 31709 w 118818"/>
                  <a:gd name="connsiteY7" fmla="*/ 46637 h 116874"/>
                  <a:gd name="connsiteX8" fmla="*/ 53616 w 118818"/>
                  <a:gd name="connsiteY8" fmla="*/ 23968 h 116874"/>
                  <a:gd name="connsiteX9" fmla="*/ 55426 w 118818"/>
                  <a:gd name="connsiteY9" fmla="*/ 23301 h 116874"/>
                  <a:gd name="connsiteX10" fmla="*/ 87144 w 118818"/>
                  <a:gd name="connsiteY10" fmla="*/ 43875 h 116874"/>
                  <a:gd name="connsiteX11" fmla="*/ 72571 w 118818"/>
                  <a:gd name="connsiteY11" fmla="*/ 81499 h 11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818" h="116874">
                    <a:moveTo>
                      <a:pt x="113243" y="32826"/>
                    </a:moveTo>
                    <a:cubicBezTo>
                      <a:pt x="100479" y="4727"/>
                      <a:pt x="69237" y="-5750"/>
                      <a:pt x="42758" y="3013"/>
                    </a:cubicBezTo>
                    <a:cubicBezTo>
                      <a:pt x="34947" y="3679"/>
                      <a:pt x="27041" y="6918"/>
                      <a:pt x="20945" y="11014"/>
                    </a:cubicBezTo>
                    <a:cubicBezTo>
                      <a:pt x="4753" y="22063"/>
                      <a:pt x="-1438" y="39874"/>
                      <a:pt x="276" y="59115"/>
                    </a:cubicBezTo>
                    <a:cubicBezTo>
                      <a:pt x="3896" y="99501"/>
                      <a:pt x="46568" y="127314"/>
                      <a:pt x="84763" y="113122"/>
                    </a:cubicBezTo>
                    <a:cubicBezTo>
                      <a:pt x="116291" y="101406"/>
                      <a:pt x="126292" y="61591"/>
                      <a:pt x="113243" y="32826"/>
                    </a:cubicBezTo>
                    <a:close/>
                    <a:moveTo>
                      <a:pt x="72571" y="81499"/>
                    </a:moveTo>
                    <a:cubicBezTo>
                      <a:pt x="50187" y="89785"/>
                      <a:pt x="31233" y="67307"/>
                      <a:pt x="31709" y="46637"/>
                    </a:cubicBezTo>
                    <a:cubicBezTo>
                      <a:pt x="31995" y="36731"/>
                      <a:pt x="45425" y="27206"/>
                      <a:pt x="53616" y="23968"/>
                    </a:cubicBezTo>
                    <a:cubicBezTo>
                      <a:pt x="54188" y="23682"/>
                      <a:pt x="54855" y="23491"/>
                      <a:pt x="55426" y="23301"/>
                    </a:cubicBezTo>
                    <a:cubicBezTo>
                      <a:pt x="69047" y="23110"/>
                      <a:pt x="81334" y="27682"/>
                      <a:pt x="87144" y="43875"/>
                    </a:cubicBezTo>
                    <a:cubicBezTo>
                      <a:pt x="92288" y="58067"/>
                      <a:pt x="87525" y="75974"/>
                      <a:pt x="72571" y="8149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2E21795D-C672-423D-8E37-2BCCFD2E9FB2}"/>
                  </a:ext>
                </a:extLst>
              </p:cNvPr>
              <p:cNvSpPr/>
              <p:nvPr/>
            </p:nvSpPr>
            <p:spPr>
              <a:xfrm>
                <a:off x="8807291" y="-672555"/>
                <a:ext cx="41338" cy="41338"/>
              </a:xfrm>
              <a:custGeom>
                <a:avLst/>
                <a:gdLst>
                  <a:gd name="connsiteX0" fmla="*/ 20669 w 41338"/>
                  <a:gd name="connsiteY0" fmla="*/ 0 h 41338"/>
                  <a:gd name="connsiteX1" fmla="*/ 0 w 41338"/>
                  <a:gd name="connsiteY1" fmla="*/ 20669 h 41338"/>
                  <a:gd name="connsiteX2" fmla="*/ 20669 w 41338"/>
                  <a:gd name="connsiteY2" fmla="*/ 41339 h 41338"/>
                  <a:gd name="connsiteX3" fmla="*/ 41338 w 41338"/>
                  <a:gd name="connsiteY3" fmla="*/ 20669 h 41338"/>
                  <a:gd name="connsiteX4" fmla="*/ 20669 w 41338"/>
                  <a:gd name="connsiteY4" fmla="*/ 0 h 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38" h="41338">
                    <a:moveTo>
                      <a:pt x="20669" y="0"/>
                    </a:moveTo>
                    <a:cubicBezTo>
                      <a:pt x="9430" y="0"/>
                      <a:pt x="0" y="9430"/>
                      <a:pt x="0" y="20669"/>
                    </a:cubicBezTo>
                    <a:cubicBezTo>
                      <a:pt x="0" y="31909"/>
                      <a:pt x="9430" y="41339"/>
                      <a:pt x="20669" y="41339"/>
                    </a:cubicBezTo>
                    <a:cubicBezTo>
                      <a:pt x="31909" y="41339"/>
                      <a:pt x="41338" y="31909"/>
                      <a:pt x="41338" y="20669"/>
                    </a:cubicBezTo>
                    <a:cubicBezTo>
                      <a:pt x="41338" y="9335"/>
                      <a:pt x="31909" y="0"/>
                      <a:pt x="20669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91FA0613-D365-48BB-B726-E8EF9B454A71}"/>
                  </a:ext>
                </a:extLst>
              </p:cNvPr>
              <p:cNvSpPr/>
              <p:nvPr/>
            </p:nvSpPr>
            <p:spPr>
              <a:xfrm>
                <a:off x="8713299" y="-1208704"/>
                <a:ext cx="337126" cy="126613"/>
              </a:xfrm>
              <a:custGeom>
                <a:avLst/>
                <a:gdLst>
                  <a:gd name="connsiteX0" fmla="*/ 319544 w 337126"/>
                  <a:gd name="connsiteY0" fmla="*/ 32562 h 126613"/>
                  <a:gd name="connsiteX1" fmla="*/ 158762 w 337126"/>
                  <a:gd name="connsiteY1" fmla="*/ 82 h 126613"/>
                  <a:gd name="connsiteX2" fmla="*/ 77228 w 337126"/>
                  <a:gd name="connsiteY2" fmla="*/ 5130 h 126613"/>
                  <a:gd name="connsiteX3" fmla="*/ 9600 w 337126"/>
                  <a:gd name="connsiteY3" fmla="*/ 21322 h 126613"/>
                  <a:gd name="connsiteX4" fmla="*/ 3980 w 337126"/>
                  <a:gd name="connsiteY4" fmla="*/ 51612 h 126613"/>
                  <a:gd name="connsiteX5" fmla="*/ 102183 w 337126"/>
                  <a:gd name="connsiteY5" fmla="*/ 95427 h 126613"/>
                  <a:gd name="connsiteX6" fmla="*/ 144760 w 337126"/>
                  <a:gd name="connsiteY6" fmla="*/ 106285 h 126613"/>
                  <a:gd name="connsiteX7" fmla="*/ 336593 w 337126"/>
                  <a:gd name="connsiteY7" fmla="*/ 58089 h 126613"/>
                  <a:gd name="connsiteX8" fmla="*/ 319544 w 337126"/>
                  <a:gd name="connsiteY8" fmla="*/ 32562 h 126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126" h="126613">
                    <a:moveTo>
                      <a:pt x="319544" y="32562"/>
                    </a:moveTo>
                    <a:cubicBezTo>
                      <a:pt x="266870" y="17703"/>
                      <a:pt x="214007" y="1796"/>
                      <a:pt x="158762" y="82"/>
                    </a:cubicBezTo>
                    <a:cubicBezTo>
                      <a:pt x="131234" y="-776"/>
                      <a:pt x="104660" y="5416"/>
                      <a:pt x="77228" y="5130"/>
                    </a:cubicBezTo>
                    <a:cubicBezTo>
                      <a:pt x="52653" y="4844"/>
                      <a:pt x="30269" y="7035"/>
                      <a:pt x="9600" y="21322"/>
                    </a:cubicBezTo>
                    <a:cubicBezTo>
                      <a:pt x="647" y="27514"/>
                      <a:pt x="-3735" y="42468"/>
                      <a:pt x="3980" y="51612"/>
                    </a:cubicBezTo>
                    <a:cubicBezTo>
                      <a:pt x="27793" y="79520"/>
                      <a:pt x="69512" y="82378"/>
                      <a:pt x="102183" y="95427"/>
                    </a:cubicBezTo>
                    <a:cubicBezTo>
                      <a:pt x="118090" y="101809"/>
                      <a:pt x="131806" y="105142"/>
                      <a:pt x="144760" y="106285"/>
                    </a:cubicBezTo>
                    <a:cubicBezTo>
                      <a:pt x="190670" y="149624"/>
                      <a:pt x="321258" y="119049"/>
                      <a:pt x="336593" y="58089"/>
                    </a:cubicBezTo>
                    <a:cubicBezTo>
                      <a:pt x="339451" y="45897"/>
                      <a:pt x="330402" y="35610"/>
                      <a:pt x="319544" y="3256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2387563F-4EDB-4077-80E7-1319FE28722E}"/>
                  </a:ext>
                </a:extLst>
              </p:cNvPr>
              <p:cNvSpPr/>
              <p:nvPr/>
            </p:nvSpPr>
            <p:spPr>
              <a:xfrm>
                <a:off x="8457260" y="-1445773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9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3" y="-11452"/>
                      <a:pt x="148959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0" y="91894"/>
                      <a:pt x="19323" y="79512"/>
                    </a:cubicBezTo>
                    <a:cubicBezTo>
                      <a:pt x="-584" y="67034"/>
                      <a:pt x="-15538" y="33982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5A0B0F0E-2D34-415A-864E-45634C7B5EDC}"/>
                  </a:ext>
                </a:extLst>
              </p:cNvPr>
              <p:cNvSpPr/>
              <p:nvPr/>
            </p:nvSpPr>
            <p:spPr>
              <a:xfrm>
                <a:off x="8299621" y="-1567978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8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2" y="-11452"/>
                      <a:pt x="148958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1" y="91894"/>
                      <a:pt x="19323" y="79512"/>
                    </a:cubicBezTo>
                    <a:cubicBezTo>
                      <a:pt x="-584" y="67129"/>
                      <a:pt x="-15538" y="34077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5" name="图形 602">
                <a:extLst>
                  <a:ext uri="{FF2B5EF4-FFF2-40B4-BE49-F238E27FC236}">
                    <a16:creationId xmlns:a16="http://schemas.microsoft.com/office/drawing/2014/main" id="{20902E65-0F80-4024-9DE0-CE16B51F475E}"/>
                  </a:ext>
                </a:extLst>
              </p:cNvPr>
              <p:cNvGrpSpPr/>
              <p:nvPr/>
            </p:nvGrpSpPr>
            <p:grpSpPr>
              <a:xfrm>
                <a:off x="8620211" y="-663142"/>
                <a:ext cx="208984" cy="180452"/>
                <a:chOff x="8620211" y="-663142"/>
                <a:chExt cx="208984" cy="180452"/>
              </a:xfrm>
            </p:grpSpPr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989A8967-516A-454A-A87D-2ABEF668EC9B}"/>
                    </a:ext>
                  </a:extLst>
                </p:cNvPr>
                <p:cNvSpPr/>
                <p:nvPr/>
              </p:nvSpPr>
              <p:spPr>
                <a:xfrm>
                  <a:off x="8676143" y="-663142"/>
                  <a:ext cx="153051" cy="156275"/>
                </a:xfrm>
                <a:custGeom>
                  <a:avLst/>
                  <a:gdLst>
                    <a:gd name="connsiteX0" fmla="*/ 152008 w 153051"/>
                    <a:gd name="connsiteY0" fmla="*/ 8303 h 156275"/>
                    <a:gd name="connsiteX1" fmla="*/ 145626 w 153051"/>
                    <a:gd name="connsiteY1" fmla="*/ 588 h 156275"/>
                    <a:gd name="connsiteX2" fmla="*/ 66664 w 153051"/>
                    <a:gd name="connsiteY2" fmla="*/ 71549 h 156275"/>
                    <a:gd name="connsiteX3" fmla="*/ 84 w 153051"/>
                    <a:gd name="connsiteY3" fmla="*/ 149273 h 156275"/>
                    <a:gd name="connsiteX4" fmla="*/ 9133 w 153051"/>
                    <a:gd name="connsiteY4" fmla="*/ 155750 h 156275"/>
                    <a:gd name="connsiteX5" fmla="*/ 92762 w 153051"/>
                    <a:gd name="connsiteY5" fmla="*/ 82407 h 156275"/>
                    <a:gd name="connsiteX6" fmla="*/ 152008 w 153051"/>
                    <a:gd name="connsiteY6" fmla="*/ 8303 h 156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051" h="156275">
                      <a:moveTo>
                        <a:pt x="152008" y="8303"/>
                      </a:moveTo>
                      <a:cubicBezTo>
                        <a:pt x="155341" y="4493"/>
                        <a:pt x="150007" y="-1984"/>
                        <a:pt x="145626" y="588"/>
                      </a:cubicBezTo>
                      <a:cubicBezTo>
                        <a:pt x="114765" y="18495"/>
                        <a:pt x="93715" y="48498"/>
                        <a:pt x="66664" y="71549"/>
                      </a:cubicBezTo>
                      <a:cubicBezTo>
                        <a:pt x="41041" y="93361"/>
                        <a:pt x="6466" y="114411"/>
                        <a:pt x="84" y="149273"/>
                      </a:cubicBezTo>
                      <a:cubicBezTo>
                        <a:pt x="-773" y="154131"/>
                        <a:pt x="5132" y="157655"/>
                        <a:pt x="9133" y="155750"/>
                      </a:cubicBezTo>
                      <a:cubicBezTo>
                        <a:pt x="40565" y="140700"/>
                        <a:pt x="66664" y="105744"/>
                        <a:pt x="92762" y="82407"/>
                      </a:cubicBezTo>
                      <a:cubicBezTo>
                        <a:pt x="117622" y="60309"/>
                        <a:pt x="130576" y="32877"/>
                        <a:pt x="152008" y="830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7" name="任意多边形: 形状 636">
                  <a:extLst>
                    <a:ext uri="{FF2B5EF4-FFF2-40B4-BE49-F238E27FC236}">
                      <a16:creationId xmlns:a16="http://schemas.microsoft.com/office/drawing/2014/main" id="{8F8CC3FB-B1F5-4D8C-AF0C-CCB094FD26DF}"/>
                    </a:ext>
                  </a:extLst>
                </p:cNvPr>
                <p:cNvSpPr/>
                <p:nvPr/>
              </p:nvSpPr>
              <p:spPr>
                <a:xfrm>
                  <a:off x="8620211" y="-561384"/>
                  <a:ext cx="141785" cy="78695"/>
                </a:xfrm>
                <a:custGeom>
                  <a:avLst/>
                  <a:gdLst>
                    <a:gd name="connsiteX0" fmla="*/ 114786 w 141785"/>
                    <a:gd name="connsiteY0" fmla="*/ 1224 h 78695"/>
                    <a:gd name="connsiteX1" fmla="*/ 18107 w 141785"/>
                    <a:gd name="connsiteY1" fmla="*/ 38086 h 78695"/>
                    <a:gd name="connsiteX2" fmla="*/ 15440 w 141785"/>
                    <a:gd name="connsiteY2" fmla="*/ 38181 h 78695"/>
                    <a:gd name="connsiteX3" fmla="*/ 2200 w 141785"/>
                    <a:gd name="connsiteY3" fmla="*/ 63898 h 78695"/>
                    <a:gd name="connsiteX4" fmla="*/ 67256 w 141785"/>
                    <a:gd name="connsiteY4" fmla="*/ 71614 h 78695"/>
                    <a:gd name="connsiteX5" fmla="*/ 136693 w 141785"/>
                    <a:gd name="connsiteY5" fmla="*/ 35038 h 78695"/>
                    <a:gd name="connsiteX6" fmla="*/ 114786 w 141785"/>
                    <a:gd name="connsiteY6" fmla="*/ 1224 h 78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785" h="78695">
                      <a:moveTo>
                        <a:pt x="114786" y="1224"/>
                      </a:moveTo>
                      <a:cubicBezTo>
                        <a:pt x="83258" y="12463"/>
                        <a:pt x="47253" y="21036"/>
                        <a:pt x="18107" y="38086"/>
                      </a:cubicBezTo>
                      <a:cubicBezTo>
                        <a:pt x="17154" y="38086"/>
                        <a:pt x="16297" y="38181"/>
                        <a:pt x="15440" y="38181"/>
                      </a:cubicBezTo>
                      <a:cubicBezTo>
                        <a:pt x="1724" y="37895"/>
                        <a:pt x="-3324" y="53611"/>
                        <a:pt x="2200" y="63898"/>
                      </a:cubicBezTo>
                      <a:cubicBezTo>
                        <a:pt x="14583" y="87044"/>
                        <a:pt x="47920" y="77614"/>
                        <a:pt x="67256" y="71614"/>
                      </a:cubicBezTo>
                      <a:cubicBezTo>
                        <a:pt x="90497" y="64375"/>
                        <a:pt x="120120" y="53707"/>
                        <a:pt x="136693" y="35038"/>
                      </a:cubicBezTo>
                      <a:cubicBezTo>
                        <a:pt x="150219" y="19893"/>
                        <a:pt x="134693" y="-5920"/>
                        <a:pt x="114786" y="122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7DDC7D90-DF21-442E-A57A-EE99AC4E0F64}"/>
                  </a:ext>
                </a:extLst>
              </p:cNvPr>
              <p:cNvSpPr/>
              <p:nvPr/>
            </p:nvSpPr>
            <p:spPr>
              <a:xfrm>
                <a:off x="7876121" y="-588879"/>
                <a:ext cx="133496" cy="164322"/>
              </a:xfrm>
              <a:custGeom>
                <a:avLst/>
                <a:gdLst>
                  <a:gd name="connsiteX0" fmla="*/ 130594 w 133496"/>
                  <a:gd name="connsiteY0" fmla="*/ 156354 h 164322"/>
                  <a:gd name="connsiteX1" fmla="*/ 16770 w 133496"/>
                  <a:gd name="connsiteY1" fmla="*/ 7859 h 164322"/>
                  <a:gd name="connsiteX2" fmla="*/ 483 w 133496"/>
                  <a:gd name="connsiteY2" fmla="*/ 7859 h 164322"/>
                  <a:gd name="connsiteX3" fmla="*/ 129451 w 133496"/>
                  <a:gd name="connsiteY3" fmla="*/ 164259 h 164322"/>
                  <a:gd name="connsiteX4" fmla="*/ 130594 w 133496"/>
                  <a:gd name="connsiteY4" fmla="*/ 156354 h 164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496" h="164322">
                    <a:moveTo>
                      <a:pt x="130594" y="156354"/>
                    </a:moveTo>
                    <a:cubicBezTo>
                      <a:pt x="70206" y="137875"/>
                      <a:pt x="17437" y="71390"/>
                      <a:pt x="16770" y="7859"/>
                    </a:cubicBezTo>
                    <a:cubicBezTo>
                      <a:pt x="16675" y="-2809"/>
                      <a:pt x="1435" y="-2428"/>
                      <a:pt x="483" y="7859"/>
                    </a:cubicBezTo>
                    <a:cubicBezTo>
                      <a:pt x="-5994" y="78153"/>
                      <a:pt x="53537" y="167022"/>
                      <a:pt x="129451" y="164259"/>
                    </a:cubicBezTo>
                    <a:cubicBezTo>
                      <a:pt x="134118" y="164164"/>
                      <a:pt x="135071" y="157687"/>
                      <a:pt x="130594" y="15635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2CD9F317-C462-4EE7-AC96-BC2AE4DF9170}"/>
                  </a:ext>
                </a:extLst>
              </p:cNvPr>
              <p:cNvSpPr/>
              <p:nvPr/>
            </p:nvSpPr>
            <p:spPr>
              <a:xfrm>
                <a:off x="7936706" y="-555112"/>
                <a:ext cx="61900" cy="77731"/>
              </a:xfrm>
              <a:custGeom>
                <a:avLst/>
                <a:gdLst>
                  <a:gd name="connsiteX0" fmla="*/ 60198 w 61900"/>
                  <a:gd name="connsiteY0" fmla="*/ 70961 h 77731"/>
                  <a:gd name="connsiteX1" fmla="*/ 11811 w 61900"/>
                  <a:gd name="connsiteY1" fmla="*/ 5715 h 77731"/>
                  <a:gd name="connsiteX2" fmla="*/ 0 w 61900"/>
                  <a:gd name="connsiteY2" fmla="*/ 5715 h 77731"/>
                  <a:gd name="connsiteX3" fmla="*/ 58483 w 61900"/>
                  <a:gd name="connsiteY3" fmla="*/ 77534 h 77731"/>
                  <a:gd name="connsiteX4" fmla="*/ 60198 w 61900"/>
                  <a:gd name="connsiteY4" fmla="*/ 70961 h 7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00" h="77731">
                    <a:moveTo>
                      <a:pt x="60198" y="70961"/>
                    </a:moveTo>
                    <a:cubicBezTo>
                      <a:pt x="37719" y="55817"/>
                      <a:pt x="13906" y="34671"/>
                      <a:pt x="11811" y="5715"/>
                    </a:cubicBezTo>
                    <a:cubicBezTo>
                      <a:pt x="11240" y="-1810"/>
                      <a:pt x="0" y="-2000"/>
                      <a:pt x="0" y="5715"/>
                    </a:cubicBezTo>
                    <a:cubicBezTo>
                      <a:pt x="95" y="34385"/>
                      <a:pt x="24860" y="81153"/>
                      <a:pt x="58483" y="77534"/>
                    </a:cubicBezTo>
                    <a:cubicBezTo>
                      <a:pt x="61913" y="77153"/>
                      <a:pt x="63246" y="72962"/>
                      <a:pt x="60198" y="7096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32889E07-0D9B-4EAD-9DBD-92C289EB3834}"/>
                  </a:ext>
                </a:extLst>
              </p:cNvPr>
              <p:cNvSpPr/>
              <p:nvPr/>
            </p:nvSpPr>
            <p:spPr>
              <a:xfrm>
                <a:off x="8210243" y="-707912"/>
                <a:ext cx="56256" cy="105066"/>
              </a:xfrm>
              <a:custGeom>
                <a:avLst/>
                <a:gdLst>
                  <a:gd name="connsiteX0" fmla="*/ 44026 w 56256"/>
                  <a:gd name="connsiteY0" fmla="*/ 47358 h 105066"/>
                  <a:gd name="connsiteX1" fmla="*/ 8593 w 56256"/>
                  <a:gd name="connsiteY1" fmla="*/ 971 h 105066"/>
                  <a:gd name="connsiteX2" fmla="*/ 2593 w 56256"/>
                  <a:gd name="connsiteY2" fmla="*/ 11163 h 105066"/>
                  <a:gd name="connsiteX3" fmla="*/ 36788 w 56256"/>
                  <a:gd name="connsiteY3" fmla="*/ 79172 h 105066"/>
                  <a:gd name="connsiteX4" fmla="*/ 52599 w 56256"/>
                  <a:gd name="connsiteY4" fmla="*/ 102222 h 105066"/>
                  <a:gd name="connsiteX5" fmla="*/ 44026 w 56256"/>
                  <a:gd name="connsiteY5" fmla="*/ 47358 h 10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56" h="105066">
                    <a:moveTo>
                      <a:pt x="44026" y="47358"/>
                    </a:moveTo>
                    <a:cubicBezTo>
                      <a:pt x="36502" y="29261"/>
                      <a:pt x="25643" y="11449"/>
                      <a:pt x="8593" y="971"/>
                    </a:cubicBezTo>
                    <a:cubicBezTo>
                      <a:pt x="2021" y="-3124"/>
                      <a:pt x="-3408" y="6782"/>
                      <a:pt x="2593" y="11163"/>
                    </a:cubicBezTo>
                    <a:cubicBezTo>
                      <a:pt x="23548" y="26308"/>
                      <a:pt x="31263" y="55264"/>
                      <a:pt x="36788" y="79172"/>
                    </a:cubicBezTo>
                    <a:cubicBezTo>
                      <a:pt x="37835" y="83744"/>
                      <a:pt x="40407" y="114414"/>
                      <a:pt x="52599" y="102222"/>
                    </a:cubicBezTo>
                    <a:cubicBezTo>
                      <a:pt x="62981" y="91840"/>
                      <a:pt x="48408" y="57836"/>
                      <a:pt x="44026" y="4735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757EAE5A-FB65-45F6-8576-515009A78242}"/>
                  </a:ext>
                </a:extLst>
              </p:cNvPr>
              <p:cNvSpPr/>
              <p:nvPr/>
            </p:nvSpPr>
            <p:spPr>
              <a:xfrm>
                <a:off x="8251023" y="-735052"/>
                <a:ext cx="53067" cy="84683"/>
              </a:xfrm>
              <a:custGeom>
                <a:avLst/>
                <a:gdLst>
                  <a:gd name="connsiteX0" fmla="*/ 52967 w 53067"/>
                  <a:gd name="connsiteY0" fmla="*/ 79356 h 84683"/>
                  <a:gd name="connsiteX1" fmla="*/ 38966 w 53067"/>
                  <a:gd name="connsiteY1" fmla="*/ 37541 h 84683"/>
                  <a:gd name="connsiteX2" fmla="*/ 11724 w 53067"/>
                  <a:gd name="connsiteY2" fmla="*/ 2013 h 84683"/>
                  <a:gd name="connsiteX3" fmla="*/ 1818 w 53067"/>
                  <a:gd name="connsiteY3" fmla="*/ 11919 h 84683"/>
                  <a:gd name="connsiteX4" fmla="*/ 45157 w 53067"/>
                  <a:gd name="connsiteY4" fmla="*/ 82689 h 84683"/>
                  <a:gd name="connsiteX5" fmla="*/ 52967 w 53067"/>
                  <a:gd name="connsiteY5" fmla="*/ 79356 h 8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67" h="84683">
                    <a:moveTo>
                      <a:pt x="52967" y="79356"/>
                    </a:moveTo>
                    <a:cubicBezTo>
                      <a:pt x="49824" y="63830"/>
                      <a:pt x="46395" y="51733"/>
                      <a:pt x="38966" y="37541"/>
                    </a:cubicBezTo>
                    <a:cubicBezTo>
                      <a:pt x="31917" y="24015"/>
                      <a:pt x="23249" y="12014"/>
                      <a:pt x="11724" y="2013"/>
                    </a:cubicBezTo>
                    <a:cubicBezTo>
                      <a:pt x="4771" y="-4083"/>
                      <a:pt x="-3802" y="4965"/>
                      <a:pt x="1818" y="11919"/>
                    </a:cubicBezTo>
                    <a:cubicBezTo>
                      <a:pt x="19439" y="33731"/>
                      <a:pt x="30393" y="59163"/>
                      <a:pt x="45157" y="82689"/>
                    </a:cubicBezTo>
                    <a:cubicBezTo>
                      <a:pt x="47824" y="86785"/>
                      <a:pt x="53920" y="84023"/>
                      <a:pt x="52967" y="79356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39174B8D-EFAA-4B76-89CD-828421EF7EC1}"/>
                  </a:ext>
                </a:extLst>
              </p:cNvPr>
              <p:cNvSpPr/>
              <p:nvPr/>
            </p:nvSpPr>
            <p:spPr>
              <a:xfrm>
                <a:off x="7942429" y="-773627"/>
                <a:ext cx="107970" cy="45426"/>
              </a:xfrm>
              <a:custGeom>
                <a:avLst/>
                <a:gdLst>
                  <a:gd name="connsiteX0" fmla="*/ 106006 w 107970"/>
                  <a:gd name="connsiteY0" fmla="*/ 6107 h 45426"/>
                  <a:gd name="connsiteX1" fmla="*/ 278 w 107970"/>
                  <a:gd name="connsiteY1" fmla="*/ 38873 h 45426"/>
                  <a:gd name="connsiteX2" fmla="*/ 10089 w 107970"/>
                  <a:gd name="connsiteY2" fmla="*/ 42969 h 45426"/>
                  <a:gd name="connsiteX3" fmla="*/ 106006 w 107970"/>
                  <a:gd name="connsiteY3" fmla="*/ 11441 h 45426"/>
                  <a:gd name="connsiteX4" fmla="*/ 106006 w 107970"/>
                  <a:gd name="connsiteY4" fmla="*/ 6107 h 45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970" h="45426">
                    <a:moveTo>
                      <a:pt x="106006" y="6107"/>
                    </a:moveTo>
                    <a:cubicBezTo>
                      <a:pt x="72382" y="-6847"/>
                      <a:pt x="12756" y="-655"/>
                      <a:pt x="278" y="38873"/>
                    </a:cubicBezTo>
                    <a:cubicBezTo>
                      <a:pt x="-1627" y="44969"/>
                      <a:pt x="6755" y="47827"/>
                      <a:pt x="10089" y="42969"/>
                    </a:cubicBezTo>
                    <a:cubicBezTo>
                      <a:pt x="34568" y="7441"/>
                      <a:pt x="71811" y="24205"/>
                      <a:pt x="106006" y="11441"/>
                    </a:cubicBezTo>
                    <a:cubicBezTo>
                      <a:pt x="108673" y="10394"/>
                      <a:pt x="108577" y="7060"/>
                      <a:pt x="106006" y="6107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3BB09BC8-3941-4001-BBA5-29D0B5438DB1}"/>
                  </a:ext>
                </a:extLst>
              </p:cNvPr>
              <p:cNvSpPr/>
              <p:nvPr/>
            </p:nvSpPr>
            <p:spPr>
              <a:xfrm>
                <a:off x="8221599" y="-559732"/>
                <a:ext cx="47223" cy="94249"/>
              </a:xfrm>
              <a:custGeom>
                <a:avLst/>
                <a:gdLst>
                  <a:gd name="connsiteX0" fmla="*/ 46672 w 47223"/>
                  <a:gd name="connsiteY0" fmla="*/ 5001 h 94249"/>
                  <a:gd name="connsiteX1" fmla="*/ 36290 w 47223"/>
                  <a:gd name="connsiteY1" fmla="*/ 5001 h 94249"/>
                  <a:gd name="connsiteX2" fmla="*/ 26479 w 47223"/>
                  <a:gd name="connsiteY2" fmla="*/ 50625 h 94249"/>
                  <a:gd name="connsiteX3" fmla="*/ 12858 w 47223"/>
                  <a:gd name="connsiteY3" fmla="*/ 72057 h 94249"/>
                  <a:gd name="connsiteX4" fmla="*/ 190 w 47223"/>
                  <a:gd name="connsiteY4" fmla="*/ 87868 h 94249"/>
                  <a:gd name="connsiteX5" fmla="*/ 3429 w 47223"/>
                  <a:gd name="connsiteY5" fmla="*/ 93583 h 94249"/>
                  <a:gd name="connsiteX6" fmla="*/ 39243 w 47223"/>
                  <a:gd name="connsiteY6" fmla="*/ 65484 h 94249"/>
                  <a:gd name="connsiteX7" fmla="*/ 46672 w 47223"/>
                  <a:gd name="connsiteY7" fmla="*/ 5001 h 94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223" h="94249">
                    <a:moveTo>
                      <a:pt x="46672" y="5001"/>
                    </a:moveTo>
                    <a:cubicBezTo>
                      <a:pt x="46291" y="-1667"/>
                      <a:pt x="36766" y="-1667"/>
                      <a:pt x="36290" y="5001"/>
                    </a:cubicBezTo>
                    <a:cubicBezTo>
                      <a:pt x="35147" y="20907"/>
                      <a:pt x="32385" y="35766"/>
                      <a:pt x="26479" y="50625"/>
                    </a:cubicBezTo>
                    <a:cubicBezTo>
                      <a:pt x="23241" y="58817"/>
                      <a:pt x="18954" y="65675"/>
                      <a:pt x="12858" y="72057"/>
                    </a:cubicBezTo>
                    <a:cubicBezTo>
                      <a:pt x="7715" y="77391"/>
                      <a:pt x="2381" y="80629"/>
                      <a:pt x="190" y="87868"/>
                    </a:cubicBezTo>
                    <a:cubicBezTo>
                      <a:pt x="-572" y="90249"/>
                      <a:pt x="1047" y="92916"/>
                      <a:pt x="3429" y="93583"/>
                    </a:cubicBezTo>
                    <a:cubicBezTo>
                      <a:pt x="19907" y="98155"/>
                      <a:pt x="33051" y="78153"/>
                      <a:pt x="39243" y="65484"/>
                    </a:cubicBezTo>
                    <a:cubicBezTo>
                      <a:pt x="48196" y="47196"/>
                      <a:pt x="47720" y="24813"/>
                      <a:pt x="46672" y="500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4" name="图形 602">
              <a:extLst>
                <a:ext uri="{FF2B5EF4-FFF2-40B4-BE49-F238E27FC236}">
                  <a16:creationId xmlns:a16="http://schemas.microsoft.com/office/drawing/2014/main" id="{386D4AA2-8153-4F7A-BE79-43836CA4E1EC}"/>
                </a:ext>
              </a:extLst>
            </p:cNvPr>
            <p:cNvGrpSpPr/>
            <p:nvPr/>
          </p:nvGrpSpPr>
          <p:grpSpPr>
            <a:xfrm>
              <a:off x="8318206" y="-1794132"/>
              <a:ext cx="504515" cy="318700"/>
              <a:chOff x="8318206" y="-1794132"/>
              <a:chExt cx="504515" cy="318700"/>
            </a:xfrm>
            <a:solidFill>
              <a:srgbClr val="E8B299"/>
            </a:solidFill>
          </p:grpSpPr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F2CB059C-00AE-41BA-AF47-26791F449D35}"/>
                  </a:ext>
                </a:extLst>
              </p:cNvPr>
              <p:cNvSpPr/>
              <p:nvPr/>
            </p:nvSpPr>
            <p:spPr>
              <a:xfrm>
                <a:off x="8486389" y="-1794132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3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3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085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E4DACBFC-26D8-4B94-9735-16FB5D6631E3}"/>
                  </a:ext>
                </a:extLst>
              </p:cNvPr>
              <p:cNvSpPr/>
              <p:nvPr/>
            </p:nvSpPr>
            <p:spPr>
              <a:xfrm>
                <a:off x="8318206" y="-1644113"/>
                <a:ext cx="200202" cy="168681"/>
              </a:xfrm>
              <a:custGeom>
                <a:avLst/>
                <a:gdLst>
                  <a:gd name="connsiteX0" fmla="*/ 128659 w 200202"/>
                  <a:gd name="connsiteY0" fmla="*/ 5532 h 168681"/>
                  <a:gd name="connsiteX1" fmla="*/ 35790 w 200202"/>
                  <a:gd name="connsiteY1" fmla="*/ 33726 h 168681"/>
                  <a:gd name="connsiteX2" fmla="*/ 10454 w 200202"/>
                  <a:gd name="connsiteY2" fmla="*/ 104116 h 168681"/>
                  <a:gd name="connsiteX3" fmla="*/ 75510 w 200202"/>
                  <a:gd name="connsiteY3" fmla="*/ 99258 h 168681"/>
                  <a:gd name="connsiteX4" fmla="*/ 100560 w 200202"/>
                  <a:gd name="connsiteY4" fmla="*/ 135072 h 168681"/>
                  <a:gd name="connsiteX5" fmla="*/ 75224 w 200202"/>
                  <a:gd name="connsiteY5" fmla="*/ 163266 h 168681"/>
                  <a:gd name="connsiteX6" fmla="*/ 145614 w 200202"/>
                  <a:gd name="connsiteY6" fmla="*/ 140787 h 168681"/>
                  <a:gd name="connsiteX7" fmla="*/ 176475 w 200202"/>
                  <a:gd name="connsiteY7" fmla="*/ 104021 h 168681"/>
                  <a:gd name="connsiteX8" fmla="*/ 199335 w 200202"/>
                  <a:gd name="connsiteY8" fmla="*/ 26392 h 168681"/>
                  <a:gd name="connsiteX9" fmla="*/ 128659 w 200202"/>
                  <a:gd name="connsiteY9" fmla="*/ 5532 h 16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202" h="168681">
                    <a:moveTo>
                      <a:pt x="128659" y="5532"/>
                    </a:moveTo>
                    <a:cubicBezTo>
                      <a:pt x="96369" y="-7517"/>
                      <a:pt x="70747" y="2770"/>
                      <a:pt x="35790" y="33726"/>
                    </a:cubicBezTo>
                    <a:cubicBezTo>
                      <a:pt x="738" y="64683"/>
                      <a:pt x="-10311" y="96687"/>
                      <a:pt x="10454" y="104116"/>
                    </a:cubicBezTo>
                    <a:cubicBezTo>
                      <a:pt x="22360" y="108402"/>
                      <a:pt x="53983" y="96782"/>
                      <a:pt x="75510" y="99258"/>
                    </a:cubicBezTo>
                    <a:cubicBezTo>
                      <a:pt x="96465" y="101640"/>
                      <a:pt x="105799" y="122880"/>
                      <a:pt x="100560" y="135072"/>
                    </a:cubicBezTo>
                    <a:cubicBezTo>
                      <a:pt x="95226" y="147264"/>
                      <a:pt x="49887" y="149169"/>
                      <a:pt x="75224" y="163266"/>
                    </a:cubicBezTo>
                    <a:cubicBezTo>
                      <a:pt x="100560" y="177363"/>
                      <a:pt x="120087" y="161838"/>
                      <a:pt x="145614" y="140787"/>
                    </a:cubicBezTo>
                    <a:cubicBezTo>
                      <a:pt x="163806" y="125738"/>
                      <a:pt x="163711" y="104021"/>
                      <a:pt x="176475" y="104021"/>
                    </a:cubicBezTo>
                    <a:cubicBezTo>
                      <a:pt x="207050" y="104021"/>
                      <a:pt x="199335" y="26392"/>
                      <a:pt x="199335" y="26392"/>
                    </a:cubicBezTo>
                    <a:cubicBezTo>
                      <a:pt x="199335" y="26392"/>
                      <a:pt x="160854" y="18582"/>
                      <a:pt x="128659" y="553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7" name="图形 602">
              <a:extLst>
                <a:ext uri="{FF2B5EF4-FFF2-40B4-BE49-F238E27FC236}">
                  <a16:creationId xmlns:a16="http://schemas.microsoft.com/office/drawing/2014/main" id="{AB7E1454-B3D0-436F-9557-7DC1F300C1B2}"/>
                </a:ext>
              </a:extLst>
            </p:cNvPr>
            <p:cNvGrpSpPr/>
            <p:nvPr/>
          </p:nvGrpSpPr>
          <p:grpSpPr>
            <a:xfrm>
              <a:off x="8487541" y="-1425456"/>
              <a:ext cx="584823" cy="922866"/>
              <a:chOff x="8487541" y="-1425456"/>
              <a:chExt cx="584823" cy="922866"/>
            </a:xfrm>
          </p:grpSpPr>
          <p:grpSp>
            <p:nvGrpSpPr>
              <p:cNvPr id="648" name="图形 602">
                <a:extLst>
                  <a:ext uri="{FF2B5EF4-FFF2-40B4-BE49-F238E27FC236}">
                    <a16:creationId xmlns:a16="http://schemas.microsoft.com/office/drawing/2014/main" id="{15AD32FE-E17B-4A83-8C78-79154700DE1B}"/>
                  </a:ext>
                </a:extLst>
              </p:cNvPr>
              <p:cNvGrpSpPr/>
              <p:nvPr/>
            </p:nvGrpSpPr>
            <p:grpSpPr>
              <a:xfrm>
                <a:off x="8597592" y="-759423"/>
                <a:ext cx="213233" cy="256833"/>
                <a:chOff x="8597592" y="-759423"/>
                <a:chExt cx="213233" cy="256833"/>
              </a:xfrm>
            </p:grpSpPr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A0F68428-B93F-4CE0-B884-F14FE133F784}"/>
                    </a:ext>
                  </a:extLst>
                </p:cNvPr>
                <p:cNvSpPr/>
                <p:nvPr/>
              </p:nvSpPr>
              <p:spPr>
                <a:xfrm>
                  <a:off x="8597592" y="-759423"/>
                  <a:ext cx="213233" cy="256833"/>
                </a:xfrm>
                <a:custGeom>
                  <a:avLst/>
                  <a:gdLst>
                    <a:gd name="connsiteX0" fmla="*/ 54537 w 213233"/>
                    <a:gd name="connsiteY0" fmla="*/ 30480 h 256833"/>
                    <a:gd name="connsiteX1" fmla="*/ 64919 w 213233"/>
                    <a:gd name="connsiteY1" fmla="*/ 104489 h 256833"/>
                    <a:gd name="connsiteX2" fmla="*/ 2340 w 213233"/>
                    <a:gd name="connsiteY2" fmla="*/ 256032 h 256833"/>
                    <a:gd name="connsiteX3" fmla="*/ 212843 w 213233"/>
                    <a:gd name="connsiteY3" fmla="*/ 131350 h 256833"/>
                    <a:gd name="connsiteX4" fmla="*/ 175695 w 213233"/>
                    <a:gd name="connsiteY4" fmla="*/ 0 h 256833"/>
                    <a:gd name="connsiteX5" fmla="*/ 54537 w 213233"/>
                    <a:gd name="connsiteY5" fmla="*/ 30480 h 256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3233" h="256833">
                      <a:moveTo>
                        <a:pt x="54537" y="30480"/>
                      </a:moveTo>
                      <a:cubicBezTo>
                        <a:pt x="54537" y="30480"/>
                        <a:pt x="74159" y="87058"/>
                        <a:pt x="64919" y="104489"/>
                      </a:cubicBezTo>
                      <a:cubicBezTo>
                        <a:pt x="55680" y="122015"/>
                        <a:pt x="-13471" y="244792"/>
                        <a:pt x="2340" y="256032"/>
                      </a:cubicBezTo>
                      <a:cubicBezTo>
                        <a:pt x="18152" y="267271"/>
                        <a:pt x="207985" y="157067"/>
                        <a:pt x="212843" y="131350"/>
                      </a:cubicBezTo>
                      <a:cubicBezTo>
                        <a:pt x="217700" y="105632"/>
                        <a:pt x="175695" y="0"/>
                        <a:pt x="175695" y="0"/>
                      </a:cubicBezTo>
                      <a:lnTo>
                        <a:pt x="54537" y="30480"/>
                      </a:lnTo>
                      <a:close/>
                    </a:path>
                  </a:pathLst>
                </a:custGeom>
                <a:solidFill>
                  <a:srgbClr val="5C9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920A78CB-10BF-4295-9197-8EC589FC60B6}"/>
                    </a:ext>
                  </a:extLst>
                </p:cNvPr>
                <p:cNvSpPr/>
                <p:nvPr/>
              </p:nvSpPr>
              <p:spPr>
                <a:xfrm>
                  <a:off x="8658796" y="-678579"/>
                  <a:ext cx="51040" cy="30223"/>
                </a:xfrm>
                <a:custGeom>
                  <a:avLst/>
                  <a:gdLst>
                    <a:gd name="connsiteX0" fmla="*/ 4762 w 51040"/>
                    <a:gd name="connsiteY0" fmla="*/ 119 h 30223"/>
                    <a:gd name="connsiteX1" fmla="*/ 3143 w 51040"/>
                    <a:gd name="connsiteY1" fmla="*/ 10691 h 30223"/>
                    <a:gd name="connsiteX2" fmla="*/ 43529 w 51040"/>
                    <a:gd name="connsiteY2" fmla="*/ 28789 h 30223"/>
                    <a:gd name="connsiteX3" fmla="*/ 49339 w 51040"/>
                    <a:gd name="connsiteY3" fmla="*/ 28217 h 30223"/>
                    <a:gd name="connsiteX4" fmla="*/ 4762 w 51040"/>
                    <a:gd name="connsiteY4" fmla="*/ 119 h 3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040" h="30223">
                      <a:moveTo>
                        <a:pt x="4762" y="119"/>
                      </a:moveTo>
                      <a:cubicBezTo>
                        <a:pt x="-762" y="595"/>
                        <a:pt x="-1715" y="8501"/>
                        <a:pt x="3143" y="10691"/>
                      </a:cubicBezTo>
                      <a:cubicBezTo>
                        <a:pt x="15335" y="16025"/>
                        <a:pt x="36195" y="15644"/>
                        <a:pt x="43529" y="28789"/>
                      </a:cubicBezTo>
                      <a:cubicBezTo>
                        <a:pt x="44863" y="31170"/>
                        <a:pt x="48387" y="30313"/>
                        <a:pt x="49339" y="28217"/>
                      </a:cubicBezTo>
                      <a:cubicBezTo>
                        <a:pt x="59817" y="5929"/>
                        <a:pt x="19050" y="-1024"/>
                        <a:pt x="4762" y="119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2A11DA68-5E61-4389-83FE-679B4D8C2DE3}"/>
                    </a:ext>
                  </a:extLst>
                </p:cNvPr>
                <p:cNvSpPr/>
                <p:nvPr/>
              </p:nvSpPr>
              <p:spPr>
                <a:xfrm>
                  <a:off x="8644314" y="-641420"/>
                  <a:ext cx="52260" cy="20066"/>
                </a:xfrm>
                <a:custGeom>
                  <a:avLst/>
                  <a:gdLst>
                    <a:gd name="connsiteX0" fmla="*/ 52201 w 52260"/>
                    <a:gd name="connsiteY0" fmla="*/ 15823 h 20066"/>
                    <a:gd name="connsiteX1" fmla="*/ 50486 w 52260"/>
                    <a:gd name="connsiteY1" fmla="*/ 11442 h 20066"/>
                    <a:gd name="connsiteX2" fmla="*/ 99 w 52260"/>
                    <a:gd name="connsiteY2" fmla="*/ 11061 h 20066"/>
                    <a:gd name="connsiteX3" fmla="*/ 3528 w 52260"/>
                    <a:gd name="connsiteY3" fmla="*/ 15633 h 20066"/>
                    <a:gd name="connsiteX4" fmla="*/ 32389 w 52260"/>
                    <a:gd name="connsiteY4" fmla="*/ 17633 h 20066"/>
                    <a:gd name="connsiteX5" fmla="*/ 52201 w 52260"/>
                    <a:gd name="connsiteY5" fmla="*/ 15823 h 20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260" h="20066">
                      <a:moveTo>
                        <a:pt x="52201" y="15823"/>
                      </a:moveTo>
                      <a:cubicBezTo>
                        <a:pt x="52487" y="14204"/>
                        <a:pt x="51725" y="12490"/>
                        <a:pt x="50486" y="11442"/>
                      </a:cubicBezTo>
                      <a:cubicBezTo>
                        <a:pt x="40199" y="2584"/>
                        <a:pt x="5624" y="-8942"/>
                        <a:pt x="99" y="11061"/>
                      </a:cubicBezTo>
                      <a:cubicBezTo>
                        <a:pt x="-472" y="13061"/>
                        <a:pt x="1528" y="15538"/>
                        <a:pt x="3528" y="15633"/>
                      </a:cubicBezTo>
                      <a:cubicBezTo>
                        <a:pt x="13529" y="16109"/>
                        <a:pt x="22388" y="14776"/>
                        <a:pt x="32389" y="17633"/>
                      </a:cubicBezTo>
                      <a:cubicBezTo>
                        <a:pt x="36961" y="19062"/>
                        <a:pt x="50582" y="23158"/>
                        <a:pt x="52201" y="15823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8784A5C4-3903-472D-98D8-3D3784E15251}"/>
                  </a:ext>
                </a:extLst>
              </p:cNvPr>
              <p:cNvSpPr/>
              <p:nvPr/>
            </p:nvSpPr>
            <p:spPr>
              <a:xfrm>
                <a:off x="8487541" y="-1425456"/>
                <a:ext cx="584823" cy="710419"/>
              </a:xfrm>
              <a:custGeom>
                <a:avLst/>
                <a:gdLst>
                  <a:gd name="connsiteX0" fmla="*/ 578735 w 584823"/>
                  <a:gd name="connsiteY0" fmla="*/ 176829 h 710419"/>
                  <a:gd name="connsiteX1" fmla="*/ 477389 w 584823"/>
                  <a:gd name="connsiteY1" fmla="*/ 240170 h 710419"/>
                  <a:gd name="connsiteX2" fmla="*/ 236978 w 584823"/>
                  <a:gd name="connsiteY2" fmla="*/ 339420 h 710419"/>
                  <a:gd name="connsiteX3" fmla="*/ 293080 w 584823"/>
                  <a:gd name="connsiteY3" fmla="*/ 684321 h 710419"/>
                  <a:gd name="connsiteX4" fmla="*/ 169446 w 584823"/>
                  <a:gd name="connsiteY4" fmla="*/ 710419 h 710419"/>
                  <a:gd name="connsiteX5" fmla="*/ 758 w 584823"/>
                  <a:gd name="connsiteY5" fmla="*/ 288081 h 710419"/>
                  <a:gd name="connsiteX6" fmla="*/ 345468 w 584823"/>
                  <a:gd name="connsiteY6" fmla="*/ 48241 h 710419"/>
                  <a:gd name="connsiteX7" fmla="*/ 549207 w 584823"/>
                  <a:gd name="connsiteY7" fmla="*/ 7855 h 710419"/>
                  <a:gd name="connsiteX8" fmla="*/ 578735 w 584823"/>
                  <a:gd name="connsiteY8" fmla="*/ 176829 h 71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823" h="710419">
                    <a:moveTo>
                      <a:pt x="578735" y="176829"/>
                    </a:moveTo>
                    <a:cubicBezTo>
                      <a:pt x="561876" y="214833"/>
                      <a:pt x="526347" y="240170"/>
                      <a:pt x="477389" y="240170"/>
                    </a:cubicBezTo>
                    <a:cubicBezTo>
                      <a:pt x="376710" y="240170"/>
                      <a:pt x="259266" y="314465"/>
                      <a:pt x="236978" y="339420"/>
                    </a:cubicBezTo>
                    <a:cubicBezTo>
                      <a:pt x="204783" y="375615"/>
                      <a:pt x="293080" y="684321"/>
                      <a:pt x="293080" y="684321"/>
                    </a:cubicBezTo>
                    <a:lnTo>
                      <a:pt x="169446" y="710419"/>
                    </a:lnTo>
                    <a:cubicBezTo>
                      <a:pt x="169446" y="710419"/>
                      <a:pt x="20284" y="417240"/>
                      <a:pt x="758" y="288081"/>
                    </a:cubicBezTo>
                    <a:cubicBezTo>
                      <a:pt x="-18768" y="158826"/>
                      <a:pt x="345468" y="48241"/>
                      <a:pt x="345468" y="48241"/>
                    </a:cubicBezTo>
                    <a:cubicBezTo>
                      <a:pt x="345468" y="48241"/>
                      <a:pt x="488628" y="-23292"/>
                      <a:pt x="549207" y="7855"/>
                    </a:cubicBezTo>
                    <a:cubicBezTo>
                      <a:pt x="574734" y="21095"/>
                      <a:pt x="595594" y="138824"/>
                      <a:pt x="578735" y="176829"/>
                    </a:cubicBezTo>
                    <a:close/>
                  </a:path>
                </a:pathLst>
              </a:custGeom>
              <a:solidFill>
                <a:srgbClr val="72BD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BC777BBF-56B9-4C69-B984-F4D405EFB622}"/>
                </a:ext>
              </a:extLst>
            </p:cNvPr>
            <p:cNvSpPr/>
            <p:nvPr/>
          </p:nvSpPr>
          <p:spPr>
            <a:xfrm>
              <a:off x="8674318" y="-1942137"/>
              <a:ext cx="387816" cy="575304"/>
            </a:xfrm>
            <a:custGeom>
              <a:avLst/>
              <a:gdLst>
                <a:gd name="connsiteX0" fmla="*/ 189266 w 387816"/>
                <a:gd name="connsiteY0" fmla="*/ 852 h 575304"/>
                <a:gd name="connsiteX1" fmla="*/ 45629 w 387816"/>
                <a:gd name="connsiteY1" fmla="*/ 98007 h 575304"/>
                <a:gd name="connsiteX2" fmla="*/ 576 w 387816"/>
                <a:gd name="connsiteY2" fmla="*/ 221927 h 575304"/>
                <a:gd name="connsiteX3" fmla="*/ 82205 w 387816"/>
                <a:gd name="connsiteY3" fmla="*/ 373946 h 575304"/>
                <a:gd name="connsiteX4" fmla="*/ 108970 w 387816"/>
                <a:gd name="connsiteY4" fmla="*/ 575305 h 575304"/>
                <a:gd name="connsiteX5" fmla="*/ 387767 w 387816"/>
                <a:gd name="connsiteY5" fmla="*/ 558445 h 575304"/>
                <a:gd name="connsiteX6" fmla="*/ 329855 w 387816"/>
                <a:gd name="connsiteY6" fmla="*/ 206782 h 575304"/>
                <a:gd name="connsiteX7" fmla="*/ 189266 w 387816"/>
                <a:gd name="connsiteY7" fmla="*/ 852 h 57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7816" h="575304">
                  <a:moveTo>
                    <a:pt x="189266" y="852"/>
                  </a:moveTo>
                  <a:cubicBezTo>
                    <a:pt x="150690" y="-7721"/>
                    <a:pt x="65346" y="50096"/>
                    <a:pt x="45629" y="98007"/>
                  </a:cubicBezTo>
                  <a:cubicBezTo>
                    <a:pt x="25912" y="145918"/>
                    <a:pt x="-4568" y="180970"/>
                    <a:pt x="576" y="221927"/>
                  </a:cubicBezTo>
                  <a:cubicBezTo>
                    <a:pt x="12292" y="315939"/>
                    <a:pt x="67537" y="304414"/>
                    <a:pt x="82205" y="373946"/>
                  </a:cubicBezTo>
                  <a:cubicBezTo>
                    <a:pt x="96874" y="443479"/>
                    <a:pt x="108970" y="575305"/>
                    <a:pt x="108970" y="575305"/>
                  </a:cubicBezTo>
                  <a:cubicBezTo>
                    <a:pt x="108970" y="575305"/>
                    <a:pt x="385957" y="568923"/>
                    <a:pt x="387767" y="558445"/>
                  </a:cubicBezTo>
                  <a:cubicBezTo>
                    <a:pt x="389482" y="547873"/>
                    <a:pt x="346238" y="286507"/>
                    <a:pt x="329855" y="206782"/>
                  </a:cubicBezTo>
                  <a:cubicBezTo>
                    <a:pt x="307471" y="98007"/>
                    <a:pt x="265276" y="17806"/>
                    <a:pt x="189266" y="852"/>
                  </a:cubicBezTo>
                  <a:close/>
                </a:path>
              </a:pathLst>
            </a:custGeom>
            <a:solidFill>
              <a:srgbClr val="3B4A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54" name="图形 602">
              <a:extLst>
                <a:ext uri="{FF2B5EF4-FFF2-40B4-BE49-F238E27FC236}">
                  <a16:creationId xmlns:a16="http://schemas.microsoft.com/office/drawing/2014/main" id="{A1BE7A32-8A33-4232-B46E-D2FBB7CCD57C}"/>
                </a:ext>
              </a:extLst>
            </p:cNvPr>
            <p:cNvGrpSpPr/>
            <p:nvPr/>
          </p:nvGrpSpPr>
          <p:grpSpPr>
            <a:xfrm>
              <a:off x="8478232" y="-1847642"/>
              <a:ext cx="522107" cy="471310"/>
              <a:chOff x="8478232" y="-1847642"/>
              <a:chExt cx="522107" cy="471310"/>
            </a:xfrm>
          </p:grpSpPr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1492A3A2-2C92-450E-8E96-0F82437C7234}"/>
                  </a:ext>
                </a:extLst>
              </p:cNvPr>
              <p:cNvSpPr/>
              <p:nvPr/>
            </p:nvSpPr>
            <p:spPr>
              <a:xfrm>
                <a:off x="8649743" y="-1675927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2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2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181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56" name="图形 602">
                <a:extLst>
                  <a:ext uri="{FF2B5EF4-FFF2-40B4-BE49-F238E27FC236}">
                    <a16:creationId xmlns:a16="http://schemas.microsoft.com/office/drawing/2014/main" id="{F5FF6BCA-4148-4BD0-8D60-167EB800038E}"/>
                  </a:ext>
                </a:extLst>
              </p:cNvPr>
              <p:cNvGrpSpPr/>
              <p:nvPr/>
            </p:nvGrpSpPr>
            <p:grpSpPr>
              <a:xfrm>
                <a:off x="8818192" y="-1847642"/>
                <a:ext cx="182147" cy="185856"/>
                <a:chOff x="8818192" y="-1847642"/>
                <a:chExt cx="182147" cy="185856"/>
              </a:xfrm>
              <a:solidFill>
                <a:srgbClr val="223138"/>
              </a:solidFill>
            </p:grpSpPr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BA0D17D7-26C3-446F-8864-769A250B225A}"/>
                    </a:ext>
                  </a:extLst>
                </p:cNvPr>
                <p:cNvSpPr/>
                <p:nvPr/>
              </p:nvSpPr>
              <p:spPr>
                <a:xfrm>
                  <a:off x="8818192" y="-1810619"/>
                  <a:ext cx="44390" cy="125775"/>
                </a:xfrm>
                <a:custGeom>
                  <a:avLst/>
                  <a:gdLst>
                    <a:gd name="connsiteX0" fmla="*/ 44249 w 44390"/>
                    <a:gd name="connsiteY0" fmla="*/ 121936 h 125775"/>
                    <a:gd name="connsiteX1" fmla="*/ 25675 w 44390"/>
                    <a:gd name="connsiteY1" fmla="*/ 66215 h 125775"/>
                    <a:gd name="connsiteX2" fmla="*/ 6435 w 44390"/>
                    <a:gd name="connsiteY2" fmla="*/ 2112 h 125775"/>
                    <a:gd name="connsiteX3" fmla="*/ 53 w 44390"/>
                    <a:gd name="connsiteY3" fmla="*/ 3350 h 125775"/>
                    <a:gd name="connsiteX4" fmla="*/ 38915 w 44390"/>
                    <a:gd name="connsiteY4" fmla="*/ 124603 h 125775"/>
                    <a:gd name="connsiteX5" fmla="*/ 44249 w 44390"/>
                    <a:gd name="connsiteY5" fmla="*/ 121936 h 12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390" h="125775">
                      <a:moveTo>
                        <a:pt x="44249" y="121936"/>
                      </a:moveTo>
                      <a:cubicBezTo>
                        <a:pt x="39010" y="103077"/>
                        <a:pt x="31486" y="84884"/>
                        <a:pt x="25675" y="66215"/>
                      </a:cubicBezTo>
                      <a:cubicBezTo>
                        <a:pt x="19008" y="44784"/>
                        <a:pt x="14436" y="23067"/>
                        <a:pt x="6435" y="2112"/>
                      </a:cubicBezTo>
                      <a:cubicBezTo>
                        <a:pt x="5197" y="-1222"/>
                        <a:pt x="-614" y="-460"/>
                        <a:pt x="53" y="3350"/>
                      </a:cubicBezTo>
                      <a:cubicBezTo>
                        <a:pt x="6340" y="43069"/>
                        <a:pt x="12055" y="93076"/>
                        <a:pt x="38915" y="124603"/>
                      </a:cubicBezTo>
                      <a:cubicBezTo>
                        <a:pt x="41106" y="127080"/>
                        <a:pt x="45202" y="125365"/>
                        <a:pt x="44249" y="121936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12965D43-4969-484A-A1AA-A9175744EA6D}"/>
                    </a:ext>
                  </a:extLst>
                </p:cNvPr>
                <p:cNvSpPr/>
                <p:nvPr/>
              </p:nvSpPr>
              <p:spPr>
                <a:xfrm>
                  <a:off x="8860001" y="-1847642"/>
                  <a:ext cx="140338" cy="185856"/>
                </a:xfrm>
                <a:custGeom>
                  <a:avLst/>
                  <a:gdLst>
                    <a:gd name="connsiteX0" fmla="*/ 75591 w 140338"/>
                    <a:gd name="connsiteY0" fmla="*/ 178 h 185856"/>
                    <a:gd name="connsiteX1" fmla="*/ 72162 w 140338"/>
                    <a:gd name="connsiteY1" fmla="*/ 5322 h 185856"/>
                    <a:gd name="connsiteX2" fmla="*/ 110453 w 140338"/>
                    <a:gd name="connsiteY2" fmla="*/ 82474 h 185856"/>
                    <a:gd name="connsiteX3" fmla="*/ 129408 w 140338"/>
                    <a:gd name="connsiteY3" fmla="*/ 177058 h 185856"/>
                    <a:gd name="connsiteX4" fmla="*/ 71972 w 140338"/>
                    <a:gd name="connsiteY4" fmla="*/ 169628 h 185856"/>
                    <a:gd name="connsiteX5" fmla="*/ 4630 w 140338"/>
                    <a:gd name="connsiteY5" fmla="*/ 174200 h 185856"/>
                    <a:gd name="connsiteX6" fmla="*/ 3963 w 140338"/>
                    <a:gd name="connsiteY6" fmla="*/ 184201 h 185856"/>
                    <a:gd name="connsiteX7" fmla="*/ 66066 w 140338"/>
                    <a:gd name="connsiteY7" fmla="*/ 182963 h 185856"/>
                    <a:gd name="connsiteX8" fmla="*/ 129598 w 140338"/>
                    <a:gd name="connsiteY8" fmla="*/ 184487 h 185856"/>
                    <a:gd name="connsiteX9" fmla="*/ 132170 w 140338"/>
                    <a:gd name="connsiteY9" fmla="*/ 180963 h 185856"/>
                    <a:gd name="connsiteX10" fmla="*/ 137599 w 140338"/>
                    <a:gd name="connsiteY10" fmla="*/ 178010 h 185856"/>
                    <a:gd name="connsiteX11" fmla="*/ 123312 w 140338"/>
                    <a:gd name="connsiteY11" fmla="*/ 66758 h 185856"/>
                    <a:gd name="connsiteX12" fmla="*/ 75591 w 140338"/>
                    <a:gd name="connsiteY12" fmla="*/ 178 h 185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0338" h="185856">
                      <a:moveTo>
                        <a:pt x="75591" y="178"/>
                      </a:moveTo>
                      <a:cubicBezTo>
                        <a:pt x="72448" y="-869"/>
                        <a:pt x="69114" y="2941"/>
                        <a:pt x="72162" y="5322"/>
                      </a:cubicBezTo>
                      <a:cubicBezTo>
                        <a:pt x="90927" y="20181"/>
                        <a:pt x="102928" y="60472"/>
                        <a:pt x="110453" y="82474"/>
                      </a:cubicBezTo>
                      <a:cubicBezTo>
                        <a:pt x="121026" y="113145"/>
                        <a:pt x="121311" y="145911"/>
                        <a:pt x="129408" y="177058"/>
                      </a:cubicBezTo>
                      <a:cubicBezTo>
                        <a:pt x="113310" y="167437"/>
                        <a:pt x="90165" y="169438"/>
                        <a:pt x="71972" y="169628"/>
                      </a:cubicBezTo>
                      <a:cubicBezTo>
                        <a:pt x="49969" y="169914"/>
                        <a:pt x="26252" y="170295"/>
                        <a:pt x="4630" y="174200"/>
                      </a:cubicBezTo>
                      <a:cubicBezTo>
                        <a:pt x="-513" y="175153"/>
                        <a:pt x="-2228" y="183439"/>
                        <a:pt x="3963" y="184201"/>
                      </a:cubicBezTo>
                      <a:cubicBezTo>
                        <a:pt x="24347" y="186678"/>
                        <a:pt x="45588" y="183535"/>
                        <a:pt x="66066" y="182963"/>
                      </a:cubicBezTo>
                      <a:cubicBezTo>
                        <a:pt x="87021" y="182392"/>
                        <a:pt x="109215" y="188488"/>
                        <a:pt x="129598" y="184487"/>
                      </a:cubicBezTo>
                      <a:cubicBezTo>
                        <a:pt x="131598" y="184106"/>
                        <a:pt x="132265" y="182582"/>
                        <a:pt x="132170" y="180963"/>
                      </a:cubicBezTo>
                      <a:cubicBezTo>
                        <a:pt x="134265" y="181725"/>
                        <a:pt x="137123" y="180582"/>
                        <a:pt x="137599" y="178010"/>
                      </a:cubicBezTo>
                      <a:cubicBezTo>
                        <a:pt x="144933" y="141244"/>
                        <a:pt x="136647" y="101334"/>
                        <a:pt x="123312" y="66758"/>
                      </a:cubicBezTo>
                      <a:cubicBezTo>
                        <a:pt x="114168" y="43422"/>
                        <a:pt x="101595" y="8941"/>
                        <a:pt x="75591" y="178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D032B7E3-48F6-414F-9D26-FC41047A31E6}"/>
                  </a:ext>
                </a:extLst>
              </p:cNvPr>
              <p:cNvSpPr/>
              <p:nvPr/>
            </p:nvSpPr>
            <p:spPr>
              <a:xfrm>
                <a:off x="8478232" y="-1539455"/>
                <a:ext cx="203361" cy="150341"/>
              </a:xfrm>
              <a:custGeom>
                <a:avLst/>
                <a:gdLst>
                  <a:gd name="connsiteX0" fmla="*/ 122938 w 203361"/>
                  <a:gd name="connsiteY0" fmla="*/ 7173 h 150341"/>
                  <a:gd name="connsiteX1" fmla="*/ 26259 w 203361"/>
                  <a:gd name="connsiteY1" fmla="*/ 28509 h 150341"/>
                  <a:gd name="connsiteX2" fmla="*/ 15687 w 203361"/>
                  <a:gd name="connsiteY2" fmla="*/ 140809 h 150341"/>
                  <a:gd name="connsiteX3" fmla="*/ 65121 w 203361"/>
                  <a:gd name="connsiteY3" fmla="*/ 147858 h 150341"/>
                  <a:gd name="connsiteX4" fmla="*/ 89029 w 203361"/>
                  <a:gd name="connsiteY4" fmla="*/ 140047 h 150341"/>
                  <a:gd name="connsiteX5" fmla="*/ 130749 w 203361"/>
                  <a:gd name="connsiteY5" fmla="*/ 107376 h 150341"/>
                  <a:gd name="connsiteX6" fmla="*/ 179612 w 203361"/>
                  <a:gd name="connsiteY6" fmla="*/ 117473 h 150341"/>
                  <a:gd name="connsiteX7" fmla="*/ 202472 w 203361"/>
                  <a:gd name="connsiteY7" fmla="*/ 39844 h 150341"/>
                  <a:gd name="connsiteX8" fmla="*/ 122938 w 203361"/>
                  <a:gd name="connsiteY8" fmla="*/ 7173 h 15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361" h="150341">
                    <a:moveTo>
                      <a:pt x="122938" y="7173"/>
                    </a:moveTo>
                    <a:cubicBezTo>
                      <a:pt x="90648" y="-5876"/>
                      <a:pt x="61311" y="-2447"/>
                      <a:pt x="26259" y="28509"/>
                    </a:cubicBezTo>
                    <a:cubicBezTo>
                      <a:pt x="-8793" y="59465"/>
                      <a:pt x="-4983" y="133379"/>
                      <a:pt x="15687" y="140809"/>
                    </a:cubicBezTo>
                    <a:cubicBezTo>
                      <a:pt x="36356" y="148238"/>
                      <a:pt x="56644" y="142904"/>
                      <a:pt x="65121" y="147858"/>
                    </a:cubicBezTo>
                    <a:cubicBezTo>
                      <a:pt x="73599" y="152810"/>
                      <a:pt x="77313" y="150429"/>
                      <a:pt x="89029" y="140047"/>
                    </a:cubicBezTo>
                    <a:cubicBezTo>
                      <a:pt x="100745" y="129760"/>
                      <a:pt x="97792" y="113186"/>
                      <a:pt x="130749" y="107376"/>
                    </a:cubicBezTo>
                    <a:cubicBezTo>
                      <a:pt x="163800" y="101471"/>
                      <a:pt x="148941" y="117473"/>
                      <a:pt x="179612" y="117473"/>
                    </a:cubicBezTo>
                    <a:cubicBezTo>
                      <a:pt x="210282" y="117473"/>
                      <a:pt x="202472" y="39844"/>
                      <a:pt x="202472" y="39844"/>
                    </a:cubicBezTo>
                    <a:cubicBezTo>
                      <a:pt x="202472" y="39844"/>
                      <a:pt x="155228" y="20222"/>
                      <a:pt x="122938" y="7173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0" name="图形 602">
              <a:extLst>
                <a:ext uri="{FF2B5EF4-FFF2-40B4-BE49-F238E27FC236}">
                  <a16:creationId xmlns:a16="http://schemas.microsoft.com/office/drawing/2014/main" id="{1891D392-9207-41A7-A21D-5FDD8961D393}"/>
                </a:ext>
              </a:extLst>
            </p:cNvPr>
            <p:cNvGrpSpPr/>
            <p:nvPr/>
          </p:nvGrpSpPr>
          <p:grpSpPr>
            <a:xfrm>
              <a:off x="8554159" y="-2336153"/>
              <a:ext cx="653197" cy="520316"/>
              <a:chOff x="8554159" y="-2336153"/>
              <a:chExt cx="653197" cy="520316"/>
            </a:xfrm>
          </p:grpSpPr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CF9ECD66-C523-466B-A041-4FC9400A153F}"/>
                  </a:ext>
                </a:extLst>
              </p:cNvPr>
              <p:cNvSpPr/>
              <p:nvPr/>
            </p:nvSpPr>
            <p:spPr>
              <a:xfrm>
                <a:off x="8569226" y="-2291820"/>
                <a:ext cx="291631" cy="370213"/>
              </a:xfrm>
              <a:custGeom>
                <a:avLst/>
                <a:gdLst>
                  <a:gd name="connsiteX0" fmla="*/ 258734 w 291631"/>
                  <a:gd name="connsiteY0" fmla="*/ 32971 h 370213"/>
                  <a:gd name="connsiteX1" fmla="*/ 64805 w 291631"/>
                  <a:gd name="connsiteY1" fmla="*/ 31066 h 370213"/>
                  <a:gd name="connsiteX2" fmla="*/ 14989 w 291631"/>
                  <a:gd name="connsiteY2" fmla="*/ 235949 h 370213"/>
                  <a:gd name="connsiteX3" fmla="*/ 1750 w 291631"/>
                  <a:gd name="connsiteY3" fmla="*/ 288908 h 370213"/>
                  <a:gd name="connsiteX4" fmla="*/ 41945 w 291631"/>
                  <a:gd name="connsiteY4" fmla="*/ 305767 h 370213"/>
                  <a:gd name="connsiteX5" fmla="*/ 126718 w 291631"/>
                  <a:gd name="connsiteY5" fmla="*/ 367108 h 370213"/>
                  <a:gd name="connsiteX6" fmla="*/ 208728 w 291631"/>
                  <a:gd name="connsiteY6" fmla="*/ 319198 h 370213"/>
                  <a:gd name="connsiteX7" fmla="*/ 258734 w 291631"/>
                  <a:gd name="connsiteY7" fmla="*/ 32971 h 370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631" h="370213">
                    <a:moveTo>
                      <a:pt x="258734" y="32971"/>
                    </a:moveTo>
                    <a:cubicBezTo>
                      <a:pt x="208918" y="-16749"/>
                      <a:pt x="119383" y="-4271"/>
                      <a:pt x="64805" y="31066"/>
                    </a:cubicBezTo>
                    <a:cubicBezTo>
                      <a:pt x="-11204" y="80311"/>
                      <a:pt x="8703" y="158511"/>
                      <a:pt x="14989" y="235949"/>
                    </a:cubicBezTo>
                    <a:cubicBezTo>
                      <a:pt x="16894" y="259381"/>
                      <a:pt x="-6442" y="273192"/>
                      <a:pt x="1750" y="288908"/>
                    </a:cubicBezTo>
                    <a:cubicBezTo>
                      <a:pt x="9941" y="304624"/>
                      <a:pt x="25562" y="300624"/>
                      <a:pt x="41945" y="305767"/>
                    </a:cubicBezTo>
                    <a:cubicBezTo>
                      <a:pt x="58423" y="310816"/>
                      <a:pt x="69282" y="386254"/>
                      <a:pt x="126718" y="367108"/>
                    </a:cubicBezTo>
                    <a:cubicBezTo>
                      <a:pt x="129956" y="366061"/>
                      <a:pt x="157388" y="358155"/>
                      <a:pt x="208728" y="319198"/>
                    </a:cubicBezTo>
                    <a:cubicBezTo>
                      <a:pt x="260068" y="280336"/>
                      <a:pt x="335791" y="109933"/>
                      <a:pt x="258734" y="3297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00F1524B-C31E-48AA-A830-3FA743912A27}"/>
                  </a:ext>
                </a:extLst>
              </p:cNvPr>
              <p:cNvSpPr/>
              <p:nvPr/>
            </p:nvSpPr>
            <p:spPr>
              <a:xfrm>
                <a:off x="8713565" y="-2018628"/>
                <a:ext cx="128022" cy="158073"/>
              </a:xfrm>
              <a:custGeom>
                <a:avLst/>
                <a:gdLst>
                  <a:gd name="connsiteX0" fmla="*/ 0 w 128022"/>
                  <a:gd name="connsiteY0" fmla="*/ 38195 h 158073"/>
                  <a:gd name="connsiteX1" fmla="*/ 27337 w 128022"/>
                  <a:gd name="connsiteY1" fmla="*/ 100489 h 158073"/>
                  <a:gd name="connsiteX2" fmla="*/ 59817 w 128022"/>
                  <a:gd name="connsiteY2" fmla="*/ 157639 h 158073"/>
                  <a:gd name="connsiteX3" fmla="*/ 127445 w 128022"/>
                  <a:gd name="connsiteY3" fmla="*/ 92869 h 158073"/>
                  <a:gd name="connsiteX4" fmla="*/ 82391 w 128022"/>
                  <a:gd name="connsiteY4" fmla="*/ 0 h 158073"/>
                  <a:gd name="connsiteX5" fmla="*/ 0 w 128022"/>
                  <a:gd name="connsiteY5" fmla="*/ 38195 h 158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022" h="158073">
                    <a:moveTo>
                      <a:pt x="0" y="38195"/>
                    </a:moveTo>
                    <a:lnTo>
                      <a:pt x="27337" y="100489"/>
                    </a:lnTo>
                    <a:cubicBezTo>
                      <a:pt x="27337" y="100489"/>
                      <a:pt x="48578" y="152019"/>
                      <a:pt x="59817" y="157639"/>
                    </a:cubicBezTo>
                    <a:cubicBezTo>
                      <a:pt x="71056" y="163259"/>
                      <a:pt x="120777" y="112966"/>
                      <a:pt x="127445" y="92869"/>
                    </a:cubicBezTo>
                    <a:cubicBezTo>
                      <a:pt x="134017" y="72771"/>
                      <a:pt x="82391" y="0"/>
                      <a:pt x="82391" y="0"/>
                    </a:cubicBezTo>
                    <a:lnTo>
                      <a:pt x="0" y="38195"/>
                    </a:ln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657FF9A3-152D-4B4A-8873-57D56FCFC8F9}"/>
                  </a:ext>
                </a:extLst>
              </p:cNvPr>
              <p:cNvSpPr/>
              <p:nvPr/>
            </p:nvSpPr>
            <p:spPr>
              <a:xfrm>
                <a:off x="8740281" y="-2137491"/>
                <a:ext cx="77207" cy="105125"/>
              </a:xfrm>
              <a:custGeom>
                <a:avLst/>
                <a:gdLst>
                  <a:gd name="connsiteX0" fmla="*/ 77202 w 77207"/>
                  <a:gd name="connsiteY0" fmla="*/ 36567 h 105125"/>
                  <a:gd name="connsiteX1" fmla="*/ 58723 w 77207"/>
                  <a:gd name="connsiteY1" fmla="*/ 943 h 105125"/>
                  <a:gd name="connsiteX2" fmla="*/ 18718 w 77207"/>
                  <a:gd name="connsiteY2" fmla="*/ 21041 h 105125"/>
                  <a:gd name="connsiteX3" fmla="*/ 12337 w 77207"/>
                  <a:gd name="connsiteY3" fmla="*/ 29423 h 105125"/>
                  <a:gd name="connsiteX4" fmla="*/ 10527 w 77207"/>
                  <a:gd name="connsiteY4" fmla="*/ 31900 h 105125"/>
                  <a:gd name="connsiteX5" fmla="*/ 2526 w 77207"/>
                  <a:gd name="connsiteY5" fmla="*/ 53807 h 105125"/>
                  <a:gd name="connsiteX6" fmla="*/ 716 w 77207"/>
                  <a:gd name="connsiteY6" fmla="*/ 83239 h 105125"/>
                  <a:gd name="connsiteX7" fmla="*/ 33292 w 77207"/>
                  <a:gd name="connsiteY7" fmla="*/ 104194 h 105125"/>
                  <a:gd name="connsiteX8" fmla="*/ 64629 w 77207"/>
                  <a:gd name="connsiteY8" fmla="*/ 78382 h 105125"/>
                  <a:gd name="connsiteX9" fmla="*/ 77202 w 77207"/>
                  <a:gd name="connsiteY9" fmla="*/ 36567 h 105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07" h="105125">
                    <a:moveTo>
                      <a:pt x="77202" y="36567"/>
                    </a:moveTo>
                    <a:cubicBezTo>
                      <a:pt x="77392" y="23422"/>
                      <a:pt x="73201" y="5230"/>
                      <a:pt x="58723" y="943"/>
                    </a:cubicBezTo>
                    <a:cubicBezTo>
                      <a:pt x="42721" y="-3819"/>
                      <a:pt x="28529" y="10468"/>
                      <a:pt x="18718" y="21041"/>
                    </a:cubicBezTo>
                    <a:cubicBezTo>
                      <a:pt x="16337" y="23613"/>
                      <a:pt x="14242" y="26375"/>
                      <a:pt x="12337" y="29423"/>
                    </a:cubicBezTo>
                    <a:cubicBezTo>
                      <a:pt x="11765" y="30185"/>
                      <a:pt x="11098" y="31042"/>
                      <a:pt x="10527" y="31900"/>
                    </a:cubicBezTo>
                    <a:cubicBezTo>
                      <a:pt x="6145" y="38186"/>
                      <a:pt x="3764" y="46282"/>
                      <a:pt x="2526" y="53807"/>
                    </a:cubicBezTo>
                    <a:cubicBezTo>
                      <a:pt x="907" y="63427"/>
                      <a:pt x="-1094" y="73429"/>
                      <a:pt x="716" y="83239"/>
                    </a:cubicBezTo>
                    <a:cubicBezTo>
                      <a:pt x="3574" y="98956"/>
                      <a:pt x="17766" y="108195"/>
                      <a:pt x="33292" y="104194"/>
                    </a:cubicBezTo>
                    <a:cubicBezTo>
                      <a:pt x="46627" y="100670"/>
                      <a:pt x="56914" y="89050"/>
                      <a:pt x="64629" y="78382"/>
                    </a:cubicBezTo>
                    <a:cubicBezTo>
                      <a:pt x="73392" y="66285"/>
                      <a:pt x="77011" y="51331"/>
                      <a:pt x="77202" y="3656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761ECD2D-FFDE-499D-ACCD-8F42DFDBF801}"/>
                  </a:ext>
                </a:extLst>
              </p:cNvPr>
              <p:cNvSpPr/>
              <p:nvPr/>
            </p:nvSpPr>
            <p:spPr>
              <a:xfrm>
                <a:off x="8636598" y="-2015345"/>
                <a:ext cx="38856" cy="43007"/>
              </a:xfrm>
              <a:custGeom>
                <a:avLst/>
                <a:gdLst>
                  <a:gd name="connsiteX0" fmla="*/ 38772 w 38856"/>
                  <a:gd name="connsiteY0" fmla="*/ 1956 h 43007"/>
                  <a:gd name="connsiteX1" fmla="*/ 35915 w 38856"/>
                  <a:gd name="connsiteY1" fmla="*/ 717 h 43007"/>
                  <a:gd name="connsiteX2" fmla="*/ 21437 w 38856"/>
                  <a:gd name="connsiteY2" fmla="*/ 19577 h 43007"/>
                  <a:gd name="connsiteX3" fmla="*/ 12102 w 38856"/>
                  <a:gd name="connsiteY3" fmla="*/ 30245 h 43007"/>
                  <a:gd name="connsiteX4" fmla="*/ 1529 w 38856"/>
                  <a:gd name="connsiteY4" fmla="*/ 35293 h 43007"/>
                  <a:gd name="connsiteX5" fmla="*/ 863 w 38856"/>
                  <a:gd name="connsiteY5" fmla="*/ 40056 h 43007"/>
                  <a:gd name="connsiteX6" fmla="*/ 25818 w 38856"/>
                  <a:gd name="connsiteY6" fmla="*/ 33007 h 4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56" h="43007">
                    <a:moveTo>
                      <a:pt x="38772" y="1956"/>
                    </a:moveTo>
                    <a:cubicBezTo>
                      <a:pt x="39344" y="146"/>
                      <a:pt x="36867" y="-711"/>
                      <a:pt x="35915" y="717"/>
                    </a:cubicBezTo>
                    <a:cubicBezTo>
                      <a:pt x="31438" y="7290"/>
                      <a:pt x="25628" y="12909"/>
                      <a:pt x="21437" y="19577"/>
                    </a:cubicBezTo>
                    <a:cubicBezTo>
                      <a:pt x="18865" y="23577"/>
                      <a:pt x="16007" y="27483"/>
                      <a:pt x="12102" y="30245"/>
                    </a:cubicBezTo>
                    <a:cubicBezTo>
                      <a:pt x="8864" y="32531"/>
                      <a:pt x="4768" y="33102"/>
                      <a:pt x="1529" y="35293"/>
                    </a:cubicBezTo>
                    <a:cubicBezTo>
                      <a:pt x="5" y="36341"/>
                      <a:pt x="-661" y="38627"/>
                      <a:pt x="863" y="40056"/>
                    </a:cubicBezTo>
                    <a:cubicBezTo>
                      <a:pt x="8864" y="47485"/>
                      <a:pt x="20103" y="39294"/>
                      <a:pt x="25818" y="33007"/>
                    </a:cubicBezTo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4DDB9AFF-8F77-45CD-8B44-5313A1470BAC}"/>
                  </a:ext>
                </a:extLst>
              </p:cNvPr>
              <p:cNvSpPr/>
              <p:nvPr/>
            </p:nvSpPr>
            <p:spPr>
              <a:xfrm>
                <a:off x="8731759" y="-2000065"/>
                <a:ext cx="57512" cy="55468"/>
              </a:xfrm>
              <a:custGeom>
                <a:avLst/>
                <a:gdLst>
                  <a:gd name="connsiteX0" fmla="*/ 54863 w 57512"/>
                  <a:gd name="connsiteY0" fmla="*/ 297 h 55468"/>
                  <a:gd name="connsiteX1" fmla="*/ 1427 w 57512"/>
                  <a:gd name="connsiteY1" fmla="*/ 49922 h 55468"/>
                  <a:gd name="connsiteX2" fmla="*/ 2951 w 57512"/>
                  <a:gd name="connsiteY2" fmla="*/ 55446 h 55468"/>
                  <a:gd name="connsiteX3" fmla="*/ 34384 w 57512"/>
                  <a:gd name="connsiteY3" fmla="*/ 35825 h 55468"/>
                  <a:gd name="connsiteX4" fmla="*/ 57434 w 57512"/>
                  <a:gd name="connsiteY4" fmla="*/ 2297 h 55468"/>
                  <a:gd name="connsiteX5" fmla="*/ 54863 w 57512"/>
                  <a:gd name="connsiteY5" fmla="*/ 297 h 5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512" h="55468">
                    <a:moveTo>
                      <a:pt x="54863" y="297"/>
                    </a:moveTo>
                    <a:cubicBezTo>
                      <a:pt x="35813" y="14870"/>
                      <a:pt x="23525" y="39254"/>
                      <a:pt x="1427" y="49922"/>
                    </a:cubicBezTo>
                    <a:cubicBezTo>
                      <a:pt x="-1145" y="51160"/>
                      <a:pt x="-2" y="55827"/>
                      <a:pt x="2951" y="55446"/>
                    </a:cubicBezTo>
                    <a:cubicBezTo>
                      <a:pt x="16000" y="53732"/>
                      <a:pt x="25335" y="44778"/>
                      <a:pt x="34384" y="35825"/>
                    </a:cubicBezTo>
                    <a:cubicBezTo>
                      <a:pt x="44385" y="26014"/>
                      <a:pt x="52862" y="15632"/>
                      <a:pt x="57434" y="2297"/>
                    </a:cubicBezTo>
                    <a:cubicBezTo>
                      <a:pt x="57911" y="868"/>
                      <a:pt x="56101" y="-656"/>
                      <a:pt x="54863" y="2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B786B356-CA5E-4FCD-99B9-B817C4CAE0BF}"/>
                  </a:ext>
                </a:extLst>
              </p:cNvPr>
              <p:cNvSpPr/>
              <p:nvPr/>
            </p:nvSpPr>
            <p:spPr>
              <a:xfrm>
                <a:off x="8612314" y="-2099591"/>
                <a:ext cx="29527" cy="33718"/>
              </a:xfrm>
              <a:custGeom>
                <a:avLst/>
                <a:gdLst>
                  <a:gd name="connsiteX0" fmla="*/ 29527 w 29527"/>
                  <a:gd name="connsiteY0" fmla="*/ 16859 h 33718"/>
                  <a:gd name="connsiteX1" fmla="*/ 14764 w 29527"/>
                  <a:gd name="connsiteY1" fmla="*/ 33719 h 33718"/>
                  <a:gd name="connsiteX2" fmla="*/ 0 w 29527"/>
                  <a:gd name="connsiteY2" fmla="*/ 16859 h 33718"/>
                  <a:gd name="connsiteX3" fmla="*/ 14764 w 29527"/>
                  <a:gd name="connsiteY3" fmla="*/ 0 h 33718"/>
                  <a:gd name="connsiteX4" fmla="*/ 29527 w 29527"/>
                  <a:gd name="connsiteY4" fmla="*/ 16859 h 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" h="33718">
                    <a:moveTo>
                      <a:pt x="29527" y="16859"/>
                    </a:moveTo>
                    <a:cubicBezTo>
                      <a:pt x="29527" y="26194"/>
                      <a:pt x="22955" y="33719"/>
                      <a:pt x="14764" y="33719"/>
                    </a:cubicBezTo>
                    <a:cubicBezTo>
                      <a:pt x="6572" y="33719"/>
                      <a:pt x="0" y="26194"/>
                      <a:pt x="0" y="16859"/>
                    </a:cubicBezTo>
                    <a:cubicBezTo>
                      <a:pt x="0" y="7525"/>
                      <a:pt x="6572" y="0"/>
                      <a:pt x="14764" y="0"/>
                    </a:cubicBezTo>
                    <a:cubicBezTo>
                      <a:pt x="22860" y="0"/>
                      <a:pt x="29527" y="7525"/>
                      <a:pt x="29527" y="16859"/>
                    </a:cubicBezTo>
                    <a:close/>
                  </a:path>
                </a:pathLst>
              </a:custGeom>
              <a:solidFill>
                <a:srgbClr val="8B4F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DAD144E0-ACF2-4204-9B2D-2351D785CA41}"/>
                  </a:ext>
                </a:extLst>
              </p:cNvPr>
              <p:cNvSpPr/>
              <p:nvPr/>
            </p:nvSpPr>
            <p:spPr>
              <a:xfrm>
                <a:off x="8610528" y="-2142158"/>
                <a:ext cx="39933" cy="14460"/>
              </a:xfrm>
              <a:custGeom>
                <a:avLst/>
                <a:gdLst>
                  <a:gd name="connsiteX0" fmla="*/ 39315 w 39933"/>
                  <a:gd name="connsiteY0" fmla="*/ 7039 h 14460"/>
                  <a:gd name="connsiteX1" fmla="*/ 1215 w 39933"/>
                  <a:gd name="connsiteY1" fmla="*/ 8182 h 14460"/>
                  <a:gd name="connsiteX2" fmla="*/ 5787 w 39933"/>
                  <a:gd name="connsiteY2" fmla="*/ 14087 h 14460"/>
                  <a:gd name="connsiteX3" fmla="*/ 21694 w 39933"/>
                  <a:gd name="connsiteY3" fmla="*/ 11420 h 14460"/>
                  <a:gd name="connsiteX4" fmla="*/ 30266 w 39933"/>
                  <a:gd name="connsiteY4" fmla="*/ 11611 h 14460"/>
                  <a:gd name="connsiteX5" fmla="*/ 37696 w 39933"/>
                  <a:gd name="connsiteY5" fmla="*/ 11134 h 14460"/>
                  <a:gd name="connsiteX6" fmla="*/ 39315 w 39933"/>
                  <a:gd name="connsiteY6" fmla="*/ 7039 h 1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933" h="14460">
                    <a:moveTo>
                      <a:pt x="39315" y="7039"/>
                    </a:moveTo>
                    <a:cubicBezTo>
                      <a:pt x="28742" y="-3344"/>
                      <a:pt x="11597" y="-1629"/>
                      <a:pt x="1215" y="8182"/>
                    </a:cubicBezTo>
                    <a:cubicBezTo>
                      <a:pt x="-2119" y="11230"/>
                      <a:pt x="2072" y="15802"/>
                      <a:pt x="5787" y="14087"/>
                    </a:cubicBezTo>
                    <a:cubicBezTo>
                      <a:pt x="10264" y="11992"/>
                      <a:pt x="16741" y="11515"/>
                      <a:pt x="21694" y="11420"/>
                    </a:cubicBezTo>
                    <a:cubicBezTo>
                      <a:pt x="24551" y="11325"/>
                      <a:pt x="27409" y="12087"/>
                      <a:pt x="30266" y="11611"/>
                    </a:cubicBezTo>
                    <a:cubicBezTo>
                      <a:pt x="32743" y="11134"/>
                      <a:pt x="35219" y="10944"/>
                      <a:pt x="37696" y="11134"/>
                    </a:cubicBezTo>
                    <a:cubicBezTo>
                      <a:pt x="39696" y="11325"/>
                      <a:pt x="40649" y="8467"/>
                      <a:pt x="39315" y="7039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A54B5486-E68A-463D-9119-D49E14C27D0F}"/>
                  </a:ext>
                </a:extLst>
              </p:cNvPr>
              <p:cNvSpPr/>
              <p:nvPr/>
            </p:nvSpPr>
            <p:spPr>
              <a:xfrm>
                <a:off x="8554159" y="-2336153"/>
                <a:ext cx="653197" cy="520316"/>
              </a:xfrm>
              <a:custGeom>
                <a:avLst/>
                <a:gdLst>
                  <a:gd name="connsiteX0" fmla="*/ 651467 w 653197"/>
                  <a:gd name="connsiteY0" fmla="*/ 330288 h 520316"/>
                  <a:gd name="connsiteX1" fmla="*/ 563361 w 653197"/>
                  <a:gd name="connsiteY1" fmla="*/ 259327 h 520316"/>
                  <a:gd name="connsiteX2" fmla="*/ 508021 w 653197"/>
                  <a:gd name="connsiteY2" fmla="*/ 258565 h 520316"/>
                  <a:gd name="connsiteX3" fmla="*/ 484399 w 653197"/>
                  <a:gd name="connsiteY3" fmla="*/ 240277 h 520316"/>
                  <a:gd name="connsiteX4" fmla="*/ 457824 w 653197"/>
                  <a:gd name="connsiteY4" fmla="*/ 189795 h 520316"/>
                  <a:gd name="connsiteX5" fmla="*/ 385529 w 653197"/>
                  <a:gd name="connsiteY5" fmla="*/ 158267 h 520316"/>
                  <a:gd name="connsiteX6" fmla="*/ 350096 w 653197"/>
                  <a:gd name="connsiteY6" fmla="*/ 94259 h 520316"/>
                  <a:gd name="connsiteX7" fmla="*/ 237797 w 653197"/>
                  <a:gd name="connsiteY7" fmla="*/ 8058 h 520316"/>
                  <a:gd name="connsiteX8" fmla="*/ 26342 w 653197"/>
                  <a:gd name="connsiteY8" fmla="*/ 90735 h 520316"/>
                  <a:gd name="connsiteX9" fmla="*/ 15769 w 653197"/>
                  <a:gd name="connsiteY9" fmla="*/ 164649 h 520316"/>
                  <a:gd name="connsiteX10" fmla="*/ 56917 w 653197"/>
                  <a:gd name="connsiteY10" fmla="*/ 169221 h 520316"/>
                  <a:gd name="connsiteX11" fmla="*/ 121211 w 653197"/>
                  <a:gd name="connsiteY11" fmla="*/ 186080 h 520316"/>
                  <a:gd name="connsiteX12" fmla="*/ 164264 w 653197"/>
                  <a:gd name="connsiteY12" fmla="*/ 227228 h 520316"/>
                  <a:gd name="connsiteX13" fmla="*/ 173312 w 653197"/>
                  <a:gd name="connsiteY13" fmla="*/ 289236 h 520316"/>
                  <a:gd name="connsiteX14" fmla="*/ 200459 w 653197"/>
                  <a:gd name="connsiteY14" fmla="*/ 325526 h 520316"/>
                  <a:gd name="connsiteX15" fmla="*/ 230558 w 653197"/>
                  <a:gd name="connsiteY15" fmla="*/ 362959 h 520316"/>
                  <a:gd name="connsiteX16" fmla="*/ 268086 w 653197"/>
                  <a:gd name="connsiteY16" fmla="*/ 403726 h 520316"/>
                  <a:gd name="connsiteX17" fmla="*/ 323522 w 653197"/>
                  <a:gd name="connsiteY17" fmla="*/ 436016 h 520316"/>
                  <a:gd name="connsiteX18" fmla="*/ 347048 w 653197"/>
                  <a:gd name="connsiteY18" fmla="*/ 460971 h 520316"/>
                  <a:gd name="connsiteX19" fmla="*/ 379243 w 653197"/>
                  <a:gd name="connsiteY19" fmla="*/ 471639 h 520316"/>
                  <a:gd name="connsiteX20" fmla="*/ 440012 w 653197"/>
                  <a:gd name="connsiteY20" fmla="*/ 479164 h 520316"/>
                  <a:gd name="connsiteX21" fmla="*/ 501544 w 653197"/>
                  <a:gd name="connsiteY21" fmla="*/ 516216 h 520316"/>
                  <a:gd name="connsiteX22" fmla="*/ 612701 w 653197"/>
                  <a:gd name="connsiteY22" fmla="*/ 481736 h 520316"/>
                  <a:gd name="connsiteX23" fmla="*/ 625845 w 653197"/>
                  <a:gd name="connsiteY23" fmla="*/ 442779 h 520316"/>
                  <a:gd name="connsiteX24" fmla="*/ 610986 w 653197"/>
                  <a:gd name="connsiteY24" fmla="*/ 406203 h 520316"/>
                  <a:gd name="connsiteX25" fmla="*/ 651467 w 653197"/>
                  <a:gd name="connsiteY25" fmla="*/ 330288 h 520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53197" h="520316">
                    <a:moveTo>
                      <a:pt x="651467" y="330288"/>
                    </a:moveTo>
                    <a:cubicBezTo>
                      <a:pt x="641752" y="285235"/>
                      <a:pt x="609462" y="258660"/>
                      <a:pt x="563361" y="259327"/>
                    </a:cubicBezTo>
                    <a:cubicBezTo>
                      <a:pt x="542406" y="259708"/>
                      <a:pt x="525261" y="265137"/>
                      <a:pt x="508021" y="258565"/>
                    </a:cubicBezTo>
                    <a:cubicBezTo>
                      <a:pt x="500877" y="251898"/>
                      <a:pt x="492876" y="245802"/>
                      <a:pt x="484399" y="240277"/>
                    </a:cubicBezTo>
                    <a:cubicBezTo>
                      <a:pt x="472969" y="225418"/>
                      <a:pt x="467159" y="205606"/>
                      <a:pt x="457824" y="189795"/>
                    </a:cubicBezTo>
                    <a:cubicBezTo>
                      <a:pt x="440679" y="160648"/>
                      <a:pt x="413438" y="154362"/>
                      <a:pt x="385529" y="158267"/>
                    </a:cubicBezTo>
                    <a:cubicBezTo>
                      <a:pt x="374671" y="136645"/>
                      <a:pt x="365432" y="113309"/>
                      <a:pt x="350096" y="94259"/>
                    </a:cubicBezTo>
                    <a:cubicBezTo>
                      <a:pt x="320855" y="57969"/>
                      <a:pt x="283326" y="22726"/>
                      <a:pt x="237797" y="8058"/>
                    </a:cubicBezTo>
                    <a:cubicBezTo>
                      <a:pt x="172931" y="-12802"/>
                      <a:pt x="60060" y="4152"/>
                      <a:pt x="26342" y="90735"/>
                    </a:cubicBezTo>
                    <a:cubicBezTo>
                      <a:pt x="243" y="107784"/>
                      <a:pt x="-11949" y="143313"/>
                      <a:pt x="15769" y="164649"/>
                    </a:cubicBezTo>
                    <a:cubicBezTo>
                      <a:pt x="22246" y="169602"/>
                      <a:pt x="49202" y="168268"/>
                      <a:pt x="56917" y="169221"/>
                    </a:cubicBezTo>
                    <a:cubicBezTo>
                      <a:pt x="79967" y="172269"/>
                      <a:pt x="100256" y="175221"/>
                      <a:pt x="121211" y="186080"/>
                    </a:cubicBezTo>
                    <a:cubicBezTo>
                      <a:pt x="139689" y="195510"/>
                      <a:pt x="153215" y="210083"/>
                      <a:pt x="164264" y="227228"/>
                    </a:cubicBezTo>
                    <a:cubicBezTo>
                      <a:pt x="178170" y="248945"/>
                      <a:pt x="171503" y="266471"/>
                      <a:pt x="173312" y="289236"/>
                    </a:cubicBezTo>
                    <a:cubicBezTo>
                      <a:pt x="174932" y="309429"/>
                      <a:pt x="181313" y="317620"/>
                      <a:pt x="200459" y="325526"/>
                    </a:cubicBezTo>
                    <a:cubicBezTo>
                      <a:pt x="219604" y="333432"/>
                      <a:pt x="221414" y="346005"/>
                      <a:pt x="230558" y="362959"/>
                    </a:cubicBezTo>
                    <a:cubicBezTo>
                      <a:pt x="239892" y="380199"/>
                      <a:pt x="252656" y="391534"/>
                      <a:pt x="268086" y="403726"/>
                    </a:cubicBezTo>
                    <a:cubicBezTo>
                      <a:pt x="286184" y="418014"/>
                      <a:pt x="302662" y="430777"/>
                      <a:pt x="323522" y="436016"/>
                    </a:cubicBezTo>
                    <a:cubicBezTo>
                      <a:pt x="328665" y="437349"/>
                      <a:pt x="340476" y="456780"/>
                      <a:pt x="347048" y="460971"/>
                    </a:cubicBezTo>
                    <a:cubicBezTo>
                      <a:pt x="356954" y="467353"/>
                      <a:pt x="367622" y="470401"/>
                      <a:pt x="379243" y="471639"/>
                    </a:cubicBezTo>
                    <a:cubicBezTo>
                      <a:pt x="400674" y="474021"/>
                      <a:pt x="420105" y="468782"/>
                      <a:pt x="440012" y="479164"/>
                    </a:cubicBezTo>
                    <a:cubicBezTo>
                      <a:pt x="461444" y="490404"/>
                      <a:pt x="477160" y="509549"/>
                      <a:pt x="501544" y="516216"/>
                    </a:cubicBezTo>
                    <a:cubicBezTo>
                      <a:pt x="542311" y="527551"/>
                      <a:pt x="585650" y="515169"/>
                      <a:pt x="612701" y="481736"/>
                    </a:cubicBezTo>
                    <a:cubicBezTo>
                      <a:pt x="622130" y="470115"/>
                      <a:pt x="624797" y="457447"/>
                      <a:pt x="625845" y="442779"/>
                    </a:cubicBezTo>
                    <a:cubicBezTo>
                      <a:pt x="626798" y="429063"/>
                      <a:pt x="616130" y="417537"/>
                      <a:pt x="610986" y="406203"/>
                    </a:cubicBezTo>
                    <a:cubicBezTo>
                      <a:pt x="634608" y="385343"/>
                      <a:pt x="660135" y="370770"/>
                      <a:pt x="651467" y="330288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39" name="图形 193">
            <a:extLst>
              <a:ext uri="{FF2B5EF4-FFF2-40B4-BE49-F238E27FC236}">
                <a16:creationId xmlns:a16="http://schemas.microsoft.com/office/drawing/2014/main" id="{5A2698C1-BCC2-4FEB-9172-8209F43297A2}"/>
              </a:ext>
            </a:extLst>
          </p:cNvPr>
          <p:cNvGrpSpPr/>
          <p:nvPr/>
        </p:nvGrpSpPr>
        <p:grpSpPr>
          <a:xfrm rot="20735711">
            <a:off x="258699" y="4425290"/>
            <a:ext cx="718874" cy="586965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27888958-9E18-4000-B523-19CF205594EA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DEB80E04-5A5C-438C-B5BB-7AF7A512B8A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A225C311-7018-4523-AB03-96A968EB5993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3" name="图形 193">
            <a:extLst>
              <a:ext uri="{FF2B5EF4-FFF2-40B4-BE49-F238E27FC236}">
                <a16:creationId xmlns:a16="http://schemas.microsoft.com/office/drawing/2014/main" id="{E5233D6D-6B31-4CE4-81CD-1CC33CE91726}"/>
              </a:ext>
            </a:extLst>
          </p:cNvPr>
          <p:cNvGrpSpPr/>
          <p:nvPr/>
        </p:nvGrpSpPr>
        <p:grpSpPr>
          <a:xfrm rot="1439045">
            <a:off x="7028468" y="5077731"/>
            <a:ext cx="348929" cy="307507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BD110F0D-D787-4250-BE07-2A57FA7990EF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76EBB2E-3058-46F5-9DAA-ECAFE03F88F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5349D65C-BAA1-4812-907D-8124D9962D45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58" name="任意多边形: 形状 757">
            <a:extLst>
              <a:ext uri="{FF2B5EF4-FFF2-40B4-BE49-F238E27FC236}">
                <a16:creationId xmlns:a16="http://schemas.microsoft.com/office/drawing/2014/main" id="{B186D75F-C78A-46F7-966C-F501B884FB54}"/>
              </a:ext>
            </a:extLst>
          </p:cNvPr>
          <p:cNvSpPr/>
          <p:nvPr/>
        </p:nvSpPr>
        <p:spPr>
          <a:xfrm>
            <a:off x="0" y="5533417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18000">
                <a:srgbClr val="62D17E"/>
              </a:gs>
              <a:gs pos="100000">
                <a:srgbClr val="74AD93">
                  <a:alpha val="0"/>
                </a:srgbClr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9" name="任意多边形: 形状 758">
            <a:extLst>
              <a:ext uri="{FF2B5EF4-FFF2-40B4-BE49-F238E27FC236}">
                <a16:creationId xmlns:a16="http://schemas.microsoft.com/office/drawing/2014/main" id="{A446EA36-1FC1-48B5-B47D-213C53FB8B07}"/>
              </a:ext>
            </a:extLst>
          </p:cNvPr>
          <p:cNvSpPr/>
          <p:nvPr/>
        </p:nvSpPr>
        <p:spPr>
          <a:xfrm>
            <a:off x="4854185" y="5808857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1" name="图形 669">
            <a:extLst>
              <a:ext uri="{FF2B5EF4-FFF2-40B4-BE49-F238E27FC236}">
                <a16:creationId xmlns:a16="http://schemas.microsoft.com/office/drawing/2014/main" id="{C02B2F9D-53E3-44BF-89A1-E33D03E00F8B}"/>
              </a:ext>
            </a:extLst>
          </p:cNvPr>
          <p:cNvGrpSpPr/>
          <p:nvPr/>
        </p:nvGrpSpPr>
        <p:grpSpPr>
          <a:xfrm rot="1041850">
            <a:off x="4399640" y="4692153"/>
            <a:ext cx="1252812" cy="1340811"/>
            <a:chOff x="6750672" y="-1636649"/>
            <a:chExt cx="2094504" cy="2241625"/>
          </a:xfrm>
        </p:grpSpPr>
        <p:grpSp>
          <p:nvGrpSpPr>
            <p:cNvPr id="672" name="图形 669">
              <a:extLst>
                <a:ext uri="{FF2B5EF4-FFF2-40B4-BE49-F238E27FC236}">
                  <a16:creationId xmlns:a16="http://schemas.microsoft.com/office/drawing/2014/main" id="{F2BD39F4-76DE-4D92-8C57-F492C89501C9}"/>
                </a:ext>
              </a:extLst>
            </p:cNvPr>
            <p:cNvGrpSpPr/>
            <p:nvPr/>
          </p:nvGrpSpPr>
          <p:grpSpPr>
            <a:xfrm>
              <a:off x="7542116" y="-618294"/>
              <a:ext cx="633662" cy="974048"/>
              <a:chOff x="7542116" y="-618294"/>
              <a:chExt cx="633662" cy="974048"/>
            </a:xfrm>
          </p:grpSpPr>
          <p:grpSp>
            <p:nvGrpSpPr>
              <p:cNvPr id="673" name="图形 669">
                <a:extLst>
                  <a:ext uri="{FF2B5EF4-FFF2-40B4-BE49-F238E27FC236}">
                    <a16:creationId xmlns:a16="http://schemas.microsoft.com/office/drawing/2014/main" id="{8B289DE5-D3F4-40C1-86F3-D5527FA80F8C}"/>
                  </a:ext>
                </a:extLst>
              </p:cNvPr>
              <p:cNvGrpSpPr/>
              <p:nvPr/>
            </p:nvGrpSpPr>
            <p:grpSpPr>
              <a:xfrm>
                <a:off x="7653356" y="88028"/>
                <a:ext cx="222298" cy="267726"/>
                <a:chOff x="7653356" y="88028"/>
                <a:chExt cx="222298" cy="267726"/>
              </a:xfrm>
            </p:grpSpPr>
            <p:sp>
              <p:nvSpPr>
                <p:cNvPr id="674" name="任意多边形: 形状 673">
                  <a:extLst>
                    <a:ext uri="{FF2B5EF4-FFF2-40B4-BE49-F238E27FC236}">
                      <a16:creationId xmlns:a16="http://schemas.microsoft.com/office/drawing/2014/main" id="{26C9635D-341B-46C4-BB10-761BD1ADE921}"/>
                    </a:ext>
                  </a:extLst>
                </p:cNvPr>
                <p:cNvSpPr/>
                <p:nvPr/>
              </p:nvSpPr>
              <p:spPr>
                <a:xfrm>
                  <a:off x="7653356" y="88028"/>
                  <a:ext cx="222298" cy="267726"/>
                </a:xfrm>
                <a:custGeom>
                  <a:avLst/>
                  <a:gdLst>
                    <a:gd name="connsiteX0" fmla="*/ 56826 w 222298"/>
                    <a:gd name="connsiteY0" fmla="*/ 31718 h 267726"/>
                    <a:gd name="connsiteX1" fmla="*/ 67684 w 222298"/>
                    <a:gd name="connsiteY1" fmla="*/ 108871 h 267726"/>
                    <a:gd name="connsiteX2" fmla="*/ 2438 w 222298"/>
                    <a:gd name="connsiteY2" fmla="*/ 266891 h 267726"/>
                    <a:gd name="connsiteX3" fmla="*/ 221894 w 222298"/>
                    <a:gd name="connsiteY3" fmla="*/ 136874 h 267726"/>
                    <a:gd name="connsiteX4" fmla="*/ 183127 w 222298"/>
                    <a:gd name="connsiteY4" fmla="*/ 0 h 267726"/>
                    <a:gd name="connsiteX5" fmla="*/ 56826 w 222298"/>
                    <a:gd name="connsiteY5" fmla="*/ 31718 h 267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298" h="267726">
                      <a:moveTo>
                        <a:pt x="56826" y="31718"/>
                      </a:moveTo>
                      <a:cubicBezTo>
                        <a:pt x="56826" y="31718"/>
                        <a:pt x="77304" y="90678"/>
                        <a:pt x="67684" y="108871"/>
                      </a:cubicBezTo>
                      <a:cubicBezTo>
                        <a:pt x="58064" y="127063"/>
                        <a:pt x="-14040" y="255175"/>
                        <a:pt x="2438" y="266891"/>
                      </a:cubicBezTo>
                      <a:cubicBezTo>
                        <a:pt x="18916" y="278606"/>
                        <a:pt x="216846" y="163735"/>
                        <a:pt x="221894" y="136874"/>
                      </a:cubicBezTo>
                      <a:cubicBezTo>
                        <a:pt x="226942" y="110014"/>
                        <a:pt x="183127" y="0"/>
                        <a:pt x="183127" y="0"/>
                      </a:cubicBezTo>
                      <a:lnTo>
                        <a:pt x="56826" y="31718"/>
                      </a:lnTo>
                      <a:close/>
                    </a:path>
                  </a:pathLst>
                </a:custGeom>
                <a:solidFill>
                  <a:srgbClr val="BA82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5" name="任意多边形: 形状 674">
                  <a:extLst>
                    <a:ext uri="{FF2B5EF4-FFF2-40B4-BE49-F238E27FC236}">
                      <a16:creationId xmlns:a16="http://schemas.microsoft.com/office/drawing/2014/main" id="{40428E5B-2E1A-4EB8-BF4F-B9B59B3FCE3B}"/>
                    </a:ext>
                  </a:extLst>
                </p:cNvPr>
                <p:cNvSpPr/>
                <p:nvPr/>
              </p:nvSpPr>
              <p:spPr>
                <a:xfrm>
                  <a:off x="7699395" y="209215"/>
                  <a:ext cx="42656" cy="19967"/>
                </a:xfrm>
                <a:custGeom>
                  <a:avLst/>
                  <a:gdLst>
                    <a:gd name="connsiteX0" fmla="*/ 27932 w 42656"/>
                    <a:gd name="connsiteY0" fmla="*/ 1209 h 19967"/>
                    <a:gd name="connsiteX1" fmla="*/ 2786 w 42656"/>
                    <a:gd name="connsiteY1" fmla="*/ 3114 h 19967"/>
                    <a:gd name="connsiteX2" fmla="*/ 2786 w 42656"/>
                    <a:gd name="connsiteY2" fmla="*/ 12925 h 19967"/>
                    <a:gd name="connsiteX3" fmla="*/ 25265 w 42656"/>
                    <a:gd name="connsiteY3" fmla="*/ 17877 h 19967"/>
                    <a:gd name="connsiteX4" fmla="*/ 42601 w 42656"/>
                    <a:gd name="connsiteY4" fmla="*/ 14544 h 19967"/>
                    <a:gd name="connsiteX5" fmla="*/ 27932 w 42656"/>
                    <a:gd name="connsiteY5" fmla="*/ 1209 h 1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656" h="19967">
                      <a:moveTo>
                        <a:pt x="27932" y="1209"/>
                      </a:moveTo>
                      <a:cubicBezTo>
                        <a:pt x="19836" y="-791"/>
                        <a:pt x="10406" y="-411"/>
                        <a:pt x="2786" y="3114"/>
                      </a:cubicBezTo>
                      <a:cubicBezTo>
                        <a:pt x="-929" y="4828"/>
                        <a:pt x="-929" y="11115"/>
                        <a:pt x="2786" y="12925"/>
                      </a:cubicBezTo>
                      <a:cubicBezTo>
                        <a:pt x="9835" y="16163"/>
                        <a:pt x="17836" y="16068"/>
                        <a:pt x="25265" y="17877"/>
                      </a:cubicBezTo>
                      <a:cubicBezTo>
                        <a:pt x="30218" y="19116"/>
                        <a:pt x="41743" y="23307"/>
                        <a:pt x="42601" y="14544"/>
                      </a:cubicBezTo>
                      <a:cubicBezTo>
                        <a:pt x="43458" y="6257"/>
                        <a:pt x="34314" y="2828"/>
                        <a:pt x="27932" y="1209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6" name="任意多边形: 形状 675">
                  <a:extLst>
                    <a:ext uri="{FF2B5EF4-FFF2-40B4-BE49-F238E27FC236}">
                      <a16:creationId xmlns:a16="http://schemas.microsoft.com/office/drawing/2014/main" id="{0952B6E1-37F1-4C25-8496-5E1EF5F87F62}"/>
                    </a:ext>
                  </a:extLst>
                </p:cNvPr>
                <p:cNvSpPr/>
                <p:nvPr/>
              </p:nvSpPr>
              <p:spPr>
                <a:xfrm>
                  <a:off x="7711789" y="181878"/>
                  <a:ext cx="44703" cy="19798"/>
                </a:xfrm>
                <a:custGeom>
                  <a:avLst/>
                  <a:gdLst>
                    <a:gd name="connsiteX0" fmla="*/ 6108 w 44703"/>
                    <a:gd name="connsiteY0" fmla="*/ 66 h 19798"/>
                    <a:gd name="connsiteX1" fmla="*/ 6108 w 44703"/>
                    <a:gd name="connsiteY1" fmla="*/ 12735 h 19798"/>
                    <a:gd name="connsiteX2" fmla="*/ 25348 w 44703"/>
                    <a:gd name="connsiteY2" fmla="*/ 16449 h 19798"/>
                    <a:gd name="connsiteX3" fmla="*/ 42398 w 44703"/>
                    <a:gd name="connsiteY3" fmla="*/ 19116 h 19798"/>
                    <a:gd name="connsiteX4" fmla="*/ 44684 w 44703"/>
                    <a:gd name="connsiteY4" fmla="*/ 16068 h 19798"/>
                    <a:gd name="connsiteX5" fmla="*/ 6108 w 44703"/>
                    <a:gd name="connsiteY5" fmla="*/ 66 h 19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03" h="19798">
                      <a:moveTo>
                        <a:pt x="6108" y="66"/>
                      </a:moveTo>
                      <a:cubicBezTo>
                        <a:pt x="-2084" y="257"/>
                        <a:pt x="-1988" y="12258"/>
                        <a:pt x="6108" y="12735"/>
                      </a:cubicBezTo>
                      <a:cubicBezTo>
                        <a:pt x="12775" y="13116"/>
                        <a:pt x="19062" y="14354"/>
                        <a:pt x="25348" y="16449"/>
                      </a:cubicBezTo>
                      <a:cubicBezTo>
                        <a:pt x="30778" y="18259"/>
                        <a:pt x="36588" y="21117"/>
                        <a:pt x="42398" y="19116"/>
                      </a:cubicBezTo>
                      <a:cubicBezTo>
                        <a:pt x="43636" y="18640"/>
                        <a:pt x="44875" y="17497"/>
                        <a:pt x="44684" y="16068"/>
                      </a:cubicBezTo>
                      <a:cubicBezTo>
                        <a:pt x="43160" y="447"/>
                        <a:pt x="17728" y="-315"/>
                        <a:pt x="6108" y="66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EB068965-9C5E-4BA2-AD2B-501703EE2DB7}"/>
                  </a:ext>
                </a:extLst>
              </p:cNvPr>
              <p:cNvSpPr/>
              <p:nvPr/>
            </p:nvSpPr>
            <p:spPr>
              <a:xfrm>
                <a:off x="7542116" y="-618294"/>
                <a:ext cx="633662" cy="761471"/>
              </a:xfrm>
              <a:custGeom>
                <a:avLst/>
                <a:gdLst>
                  <a:gd name="connsiteX0" fmla="*/ 627362 w 633662"/>
                  <a:gd name="connsiteY0" fmla="*/ 189877 h 761471"/>
                  <a:gd name="connsiteX1" fmla="*/ 517824 w 633662"/>
                  <a:gd name="connsiteY1" fmla="*/ 257028 h 761471"/>
                  <a:gd name="connsiteX2" fmla="*/ 257696 w 633662"/>
                  <a:gd name="connsiteY2" fmla="*/ 361612 h 761471"/>
                  <a:gd name="connsiteX3" fmla="*/ 304655 w 633662"/>
                  <a:gd name="connsiteY3" fmla="*/ 726039 h 761471"/>
                  <a:gd name="connsiteX4" fmla="*/ 175877 w 633662"/>
                  <a:gd name="connsiteY4" fmla="*/ 761472 h 761471"/>
                  <a:gd name="connsiteX5" fmla="*/ 902 w 633662"/>
                  <a:gd name="connsiteY5" fmla="*/ 304843 h 761471"/>
                  <a:gd name="connsiteX6" fmla="*/ 373235 w 633662"/>
                  <a:gd name="connsiteY6" fmla="*/ 50431 h 761471"/>
                  <a:gd name="connsiteX7" fmla="*/ 594024 w 633662"/>
                  <a:gd name="connsiteY7" fmla="*/ 8711 h 761471"/>
                  <a:gd name="connsiteX8" fmla="*/ 627362 w 633662"/>
                  <a:gd name="connsiteY8" fmla="*/ 189877 h 76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3662" h="761471">
                    <a:moveTo>
                      <a:pt x="627362" y="189877"/>
                    </a:moveTo>
                    <a:cubicBezTo>
                      <a:pt x="609264" y="230453"/>
                      <a:pt x="570974" y="257314"/>
                      <a:pt x="517824" y="257028"/>
                    </a:cubicBezTo>
                    <a:cubicBezTo>
                      <a:pt x="408572" y="256266"/>
                      <a:pt x="281604" y="335038"/>
                      <a:pt x="257696" y="361612"/>
                    </a:cubicBezTo>
                    <a:cubicBezTo>
                      <a:pt x="223025" y="400093"/>
                      <a:pt x="304655" y="726039"/>
                      <a:pt x="304655" y="726039"/>
                    </a:cubicBezTo>
                    <a:lnTo>
                      <a:pt x="175877" y="761472"/>
                    </a:lnTo>
                    <a:cubicBezTo>
                      <a:pt x="175877" y="761472"/>
                      <a:pt x="23000" y="443337"/>
                      <a:pt x="902" y="304843"/>
                    </a:cubicBezTo>
                    <a:cubicBezTo>
                      <a:pt x="-21291" y="166255"/>
                      <a:pt x="373235" y="50431"/>
                      <a:pt x="373235" y="50431"/>
                    </a:cubicBezTo>
                    <a:cubicBezTo>
                      <a:pt x="373235" y="50431"/>
                      <a:pt x="528111" y="-25103"/>
                      <a:pt x="594024" y="8711"/>
                    </a:cubicBezTo>
                    <a:cubicBezTo>
                      <a:pt x="621837" y="22999"/>
                      <a:pt x="645364" y="149300"/>
                      <a:pt x="627362" y="189877"/>
                    </a:cubicBezTo>
                    <a:close/>
                  </a:path>
                </a:pathLst>
              </a:custGeom>
              <a:solidFill>
                <a:srgbClr val="8D59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78" name="图形 669">
              <a:extLst>
                <a:ext uri="{FF2B5EF4-FFF2-40B4-BE49-F238E27FC236}">
                  <a16:creationId xmlns:a16="http://schemas.microsoft.com/office/drawing/2014/main" id="{5B4B764F-D6E2-4DA1-BFE7-7531A1177940}"/>
                </a:ext>
              </a:extLst>
            </p:cNvPr>
            <p:cNvGrpSpPr/>
            <p:nvPr/>
          </p:nvGrpSpPr>
          <p:grpSpPr>
            <a:xfrm>
              <a:off x="6750672" y="-755109"/>
              <a:ext cx="2094504" cy="1360085"/>
              <a:chOff x="6750672" y="-755109"/>
              <a:chExt cx="2094504" cy="1360085"/>
            </a:xfrm>
          </p:grpSpPr>
          <p:grpSp>
            <p:nvGrpSpPr>
              <p:cNvPr id="679" name="图形 669">
                <a:extLst>
                  <a:ext uri="{FF2B5EF4-FFF2-40B4-BE49-F238E27FC236}">
                    <a16:creationId xmlns:a16="http://schemas.microsoft.com/office/drawing/2014/main" id="{57FE8615-3707-4361-8825-B7B63A626180}"/>
                  </a:ext>
                </a:extLst>
              </p:cNvPr>
              <p:cNvGrpSpPr/>
              <p:nvPr/>
            </p:nvGrpSpPr>
            <p:grpSpPr>
              <a:xfrm>
                <a:off x="7673701" y="201239"/>
                <a:ext cx="217762" cy="188121"/>
                <a:chOff x="7673701" y="201239"/>
                <a:chExt cx="217762" cy="188121"/>
              </a:xfrm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316508D4-0EE4-4F3A-9824-81BB7A7F261E}"/>
                    </a:ext>
                  </a:extLst>
                </p:cNvPr>
                <p:cNvSpPr/>
                <p:nvPr/>
              </p:nvSpPr>
              <p:spPr>
                <a:xfrm>
                  <a:off x="7731896" y="201239"/>
                  <a:ext cx="159567" cy="162993"/>
                </a:xfrm>
                <a:custGeom>
                  <a:avLst/>
                  <a:gdLst>
                    <a:gd name="connsiteX0" fmla="*/ 158499 w 159567"/>
                    <a:gd name="connsiteY0" fmla="*/ 8613 h 162993"/>
                    <a:gd name="connsiteX1" fmla="*/ 151831 w 159567"/>
                    <a:gd name="connsiteY1" fmla="*/ 612 h 162993"/>
                    <a:gd name="connsiteX2" fmla="*/ 69535 w 159567"/>
                    <a:gd name="connsiteY2" fmla="*/ 74622 h 162993"/>
                    <a:gd name="connsiteX3" fmla="*/ 98 w 159567"/>
                    <a:gd name="connsiteY3" fmla="*/ 155679 h 162993"/>
                    <a:gd name="connsiteX4" fmla="*/ 9623 w 159567"/>
                    <a:gd name="connsiteY4" fmla="*/ 162442 h 162993"/>
                    <a:gd name="connsiteX5" fmla="*/ 96872 w 159567"/>
                    <a:gd name="connsiteY5" fmla="*/ 85957 h 162993"/>
                    <a:gd name="connsiteX6" fmla="*/ 158499 w 159567"/>
                    <a:gd name="connsiteY6" fmla="*/ 8613 h 1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9567" h="162993">
                      <a:moveTo>
                        <a:pt x="158499" y="8613"/>
                      </a:moveTo>
                      <a:cubicBezTo>
                        <a:pt x="161928" y="4613"/>
                        <a:pt x="156403" y="-2055"/>
                        <a:pt x="151831" y="612"/>
                      </a:cubicBezTo>
                      <a:cubicBezTo>
                        <a:pt x="119637" y="19282"/>
                        <a:pt x="97729" y="50619"/>
                        <a:pt x="69535" y="74622"/>
                      </a:cubicBezTo>
                      <a:cubicBezTo>
                        <a:pt x="42770" y="97386"/>
                        <a:pt x="6766" y="119294"/>
                        <a:pt x="98" y="155679"/>
                      </a:cubicBezTo>
                      <a:cubicBezTo>
                        <a:pt x="-854" y="160728"/>
                        <a:pt x="5337" y="164442"/>
                        <a:pt x="9623" y="162442"/>
                      </a:cubicBezTo>
                      <a:cubicBezTo>
                        <a:pt x="42389" y="146726"/>
                        <a:pt x="69631" y="110340"/>
                        <a:pt x="96872" y="85957"/>
                      </a:cubicBezTo>
                      <a:cubicBezTo>
                        <a:pt x="122685" y="62811"/>
                        <a:pt x="136210" y="34236"/>
                        <a:pt x="158499" y="861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03424D4-7494-457D-B39E-FE13F04A587A}"/>
                    </a:ext>
                  </a:extLst>
                </p:cNvPr>
                <p:cNvSpPr/>
                <p:nvPr/>
              </p:nvSpPr>
              <p:spPr>
                <a:xfrm>
                  <a:off x="7673701" y="307289"/>
                  <a:ext cx="147799" cy="82071"/>
                </a:xfrm>
                <a:custGeom>
                  <a:avLst/>
                  <a:gdLst>
                    <a:gd name="connsiteX0" fmla="*/ 119634 w 147799"/>
                    <a:gd name="connsiteY0" fmla="*/ 1243 h 82071"/>
                    <a:gd name="connsiteX1" fmla="*/ 18860 w 147799"/>
                    <a:gd name="connsiteY1" fmla="*/ 39724 h 82071"/>
                    <a:gd name="connsiteX2" fmla="*/ 16098 w 147799"/>
                    <a:gd name="connsiteY2" fmla="*/ 39819 h 82071"/>
                    <a:gd name="connsiteX3" fmla="*/ 2286 w 147799"/>
                    <a:gd name="connsiteY3" fmla="*/ 66584 h 82071"/>
                    <a:gd name="connsiteX4" fmla="*/ 70104 w 147799"/>
                    <a:gd name="connsiteY4" fmla="*/ 74680 h 82071"/>
                    <a:gd name="connsiteX5" fmla="*/ 142494 w 147799"/>
                    <a:gd name="connsiteY5" fmla="*/ 36580 h 82071"/>
                    <a:gd name="connsiteX6" fmla="*/ 119634 w 147799"/>
                    <a:gd name="connsiteY6" fmla="*/ 1243 h 82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799" h="82071">
                      <a:moveTo>
                        <a:pt x="119634" y="1243"/>
                      </a:moveTo>
                      <a:cubicBezTo>
                        <a:pt x="86773" y="12958"/>
                        <a:pt x="49245" y="21912"/>
                        <a:pt x="18860" y="39724"/>
                      </a:cubicBezTo>
                      <a:cubicBezTo>
                        <a:pt x="17907" y="39724"/>
                        <a:pt x="16955" y="39819"/>
                        <a:pt x="16098" y="39819"/>
                      </a:cubicBezTo>
                      <a:cubicBezTo>
                        <a:pt x="1715" y="39533"/>
                        <a:pt x="-3429" y="55916"/>
                        <a:pt x="2286" y="66584"/>
                      </a:cubicBezTo>
                      <a:cubicBezTo>
                        <a:pt x="15240" y="90778"/>
                        <a:pt x="49911" y="80967"/>
                        <a:pt x="70104" y="74680"/>
                      </a:cubicBezTo>
                      <a:cubicBezTo>
                        <a:pt x="94298" y="67156"/>
                        <a:pt x="125159" y="56011"/>
                        <a:pt x="142494" y="36580"/>
                      </a:cubicBezTo>
                      <a:cubicBezTo>
                        <a:pt x="156591" y="20769"/>
                        <a:pt x="140399" y="-6092"/>
                        <a:pt x="119634" y="124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72459D8B-8425-47B7-BA60-4B05E6B09093}"/>
                  </a:ext>
                </a:extLst>
              </p:cNvPr>
              <p:cNvSpPr/>
              <p:nvPr/>
            </p:nvSpPr>
            <p:spPr>
              <a:xfrm>
                <a:off x="8431764" y="208369"/>
                <a:ext cx="101139" cy="101421"/>
              </a:xfrm>
              <a:custGeom>
                <a:avLst/>
                <a:gdLst>
                  <a:gd name="connsiteX0" fmla="*/ 95663 w 101139"/>
                  <a:gd name="connsiteY0" fmla="*/ 42155 h 101421"/>
                  <a:gd name="connsiteX1" fmla="*/ 95568 w 101139"/>
                  <a:gd name="connsiteY1" fmla="*/ 41964 h 101421"/>
                  <a:gd name="connsiteX2" fmla="*/ 74517 w 101139"/>
                  <a:gd name="connsiteY2" fmla="*/ 7293 h 101421"/>
                  <a:gd name="connsiteX3" fmla="*/ 13557 w 101139"/>
                  <a:gd name="connsiteY3" fmla="*/ 14532 h 101421"/>
                  <a:gd name="connsiteX4" fmla="*/ 15939 w 101139"/>
                  <a:gd name="connsiteY4" fmla="*/ 83874 h 101421"/>
                  <a:gd name="connsiteX5" fmla="*/ 88424 w 101139"/>
                  <a:gd name="connsiteY5" fmla="*/ 90637 h 101421"/>
                  <a:gd name="connsiteX6" fmla="*/ 95663 w 101139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9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139" y="28534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424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83" name="图形 669">
                <a:extLst>
                  <a:ext uri="{FF2B5EF4-FFF2-40B4-BE49-F238E27FC236}">
                    <a16:creationId xmlns:a16="http://schemas.microsoft.com/office/drawing/2014/main" id="{3DEA2594-8B7D-402D-B7E0-D99DFF7441ED}"/>
                  </a:ext>
                </a:extLst>
              </p:cNvPr>
              <p:cNvGrpSpPr/>
              <p:nvPr/>
            </p:nvGrpSpPr>
            <p:grpSpPr>
              <a:xfrm>
                <a:off x="8119509" y="-97709"/>
                <a:ext cx="725666" cy="702590"/>
                <a:chOff x="8119509" y="-97709"/>
                <a:chExt cx="725666" cy="702590"/>
              </a:xfrm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D7E64AF3-09AB-4D93-BF04-0CDFB0ED57C4}"/>
                    </a:ext>
                  </a:extLst>
                </p:cNvPr>
                <p:cNvSpPr/>
                <p:nvPr/>
              </p:nvSpPr>
              <p:spPr>
                <a:xfrm>
                  <a:off x="8119509" y="-97709"/>
                  <a:ext cx="725666" cy="702590"/>
                </a:xfrm>
                <a:custGeom>
                  <a:avLst/>
                  <a:gdLst>
                    <a:gd name="connsiteX0" fmla="*/ 633279 w 725666"/>
                    <a:gd name="connsiteY0" fmla="*/ 126968 h 702590"/>
                    <a:gd name="connsiteX1" fmla="*/ 526694 w 725666"/>
                    <a:gd name="connsiteY1" fmla="*/ 41338 h 702590"/>
                    <a:gd name="connsiteX2" fmla="*/ 370389 w 725666"/>
                    <a:gd name="connsiteY2" fmla="*/ 0 h 702590"/>
                    <a:gd name="connsiteX3" fmla="*/ 101689 w 725666"/>
                    <a:gd name="connsiteY3" fmla="*/ 94583 h 702590"/>
                    <a:gd name="connsiteX4" fmla="*/ 1105 w 725666"/>
                    <a:gd name="connsiteY4" fmla="*/ 349282 h 702590"/>
                    <a:gd name="connsiteX5" fmla="*/ 146266 w 725666"/>
                    <a:gd name="connsiteY5" fmla="*/ 661226 h 702590"/>
                    <a:gd name="connsiteX6" fmla="*/ 564032 w 725666"/>
                    <a:gd name="connsiteY6" fmla="*/ 633508 h 702590"/>
                    <a:gd name="connsiteX7" fmla="*/ 722814 w 725666"/>
                    <a:gd name="connsiteY7" fmla="*/ 420052 h 702590"/>
                    <a:gd name="connsiteX8" fmla="*/ 633279 w 725666"/>
                    <a:gd name="connsiteY8" fmla="*/ 126968 h 702590"/>
                    <a:gd name="connsiteX9" fmla="*/ 575177 w 725666"/>
                    <a:gd name="connsiteY9" fmla="*/ 540925 h 702590"/>
                    <a:gd name="connsiteX10" fmla="*/ 75209 w 725666"/>
                    <a:gd name="connsiteY10" fmla="*/ 486251 h 702590"/>
                    <a:gd name="connsiteX11" fmla="*/ 82925 w 725666"/>
                    <a:gd name="connsiteY11" fmla="*/ 236696 h 702590"/>
                    <a:gd name="connsiteX12" fmla="*/ 372866 w 725666"/>
                    <a:gd name="connsiteY12" fmla="*/ 69056 h 702590"/>
                    <a:gd name="connsiteX13" fmla="*/ 644900 w 725666"/>
                    <a:gd name="connsiteY13" fmla="*/ 311944 h 702590"/>
                    <a:gd name="connsiteX14" fmla="*/ 575177 w 725666"/>
                    <a:gd name="connsiteY14" fmla="*/ 540925 h 702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25666" h="702590">
                      <a:moveTo>
                        <a:pt x="633279" y="126968"/>
                      </a:moveTo>
                      <a:cubicBezTo>
                        <a:pt x="604418" y="90106"/>
                        <a:pt x="570033" y="59912"/>
                        <a:pt x="526694" y="41338"/>
                      </a:cubicBezTo>
                      <a:cubicBezTo>
                        <a:pt x="476498" y="19812"/>
                        <a:pt x="429063" y="0"/>
                        <a:pt x="370389" y="0"/>
                      </a:cubicBezTo>
                      <a:cubicBezTo>
                        <a:pt x="271520" y="0"/>
                        <a:pt x="176079" y="27527"/>
                        <a:pt x="101689" y="94583"/>
                      </a:cubicBezTo>
                      <a:cubicBezTo>
                        <a:pt x="30251" y="159067"/>
                        <a:pt x="8915" y="257270"/>
                        <a:pt x="1105" y="349282"/>
                      </a:cubicBezTo>
                      <a:cubicBezTo>
                        <a:pt x="-8706" y="464725"/>
                        <a:pt x="47396" y="599408"/>
                        <a:pt x="146266" y="661226"/>
                      </a:cubicBezTo>
                      <a:cubicBezTo>
                        <a:pt x="268376" y="737711"/>
                        <a:pt x="443827" y="696087"/>
                        <a:pt x="564032" y="633508"/>
                      </a:cubicBezTo>
                      <a:cubicBezTo>
                        <a:pt x="645566" y="591122"/>
                        <a:pt x="709193" y="511874"/>
                        <a:pt x="722814" y="420052"/>
                      </a:cubicBezTo>
                      <a:cubicBezTo>
                        <a:pt x="737483" y="321278"/>
                        <a:pt x="693763" y="204121"/>
                        <a:pt x="633279" y="126968"/>
                      </a:cubicBezTo>
                      <a:close/>
                      <a:moveTo>
                        <a:pt x="575177" y="540925"/>
                      </a:moveTo>
                      <a:cubicBezTo>
                        <a:pt x="437731" y="662559"/>
                        <a:pt x="153600" y="687896"/>
                        <a:pt x="75209" y="486251"/>
                      </a:cubicBezTo>
                      <a:cubicBezTo>
                        <a:pt x="44920" y="408242"/>
                        <a:pt x="59969" y="314420"/>
                        <a:pt x="82925" y="236696"/>
                      </a:cubicBezTo>
                      <a:cubicBezTo>
                        <a:pt x="120263" y="110109"/>
                        <a:pt x="254279" y="63532"/>
                        <a:pt x="372866" y="69056"/>
                      </a:cubicBezTo>
                      <a:cubicBezTo>
                        <a:pt x="521456" y="75914"/>
                        <a:pt x="607371" y="172688"/>
                        <a:pt x="644900" y="311944"/>
                      </a:cubicBezTo>
                      <a:cubicBezTo>
                        <a:pt x="668522" y="399955"/>
                        <a:pt x="642804" y="481108"/>
                        <a:pt x="575177" y="540925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DCA9130-BC91-49AC-AD11-AE2F36F290AE}"/>
                    </a:ext>
                  </a:extLst>
                </p:cNvPr>
                <p:cNvSpPr/>
                <p:nvPr/>
              </p:nvSpPr>
              <p:spPr>
                <a:xfrm>
                  <a:off x="8641424" y="198233"/>
                  <a:ext cx="38985" cy="118202"/>
                </a:xfrm>
                <a:custGeom>
                  <a:avLst/>
                  <a:gdLst>
                    <a:gd name="connsiteX0" fmla="*/ 37736 w 38985"/>
                    <a:gd name="connsiteY0" fmla="*/ 62959 h 118202"/>
                    <a:gd name="connsiteX1" fmla="*/ 7827 w 38985"/>
                    <a:gd name="connsiteY1" fmla="*/ 1332 h 118202"/>
                    <a:gd name="connsiteX2" fmla="*/ 588 w 38985"/>
                    <a:gd name="connsiteY2" fmla="*/ 6952 h 118202"/>
                    <a:gd name="connsiteX3" fmla="*/ 18972 w 38985"/>
                    <a:gd name="connsiteY3" fmla="*/ 65531 h 118202"/>
                    <a:gd name="connsiteX4" fmla="*/ 17162 w 38985"/>
                    <a:gd name="connsiteY4" fmla="*/ 115251 h 118202"/>
                    <a:gd name="connsiteX5" fmla="*/ 23067 w 38985"/>
                    <a:gd name="connsiteY5" fmla="*/ 117632 h 118202"/>
                    <a:gd name="connsiteX6" fmla="*/ 37736 w 38985"/>
                    <a:gd name="connsiteY6" fmla="*/ 62959 h 11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85" h="118202">
                      <a:moveTo>
                        <a:pt x="37736" y="62959"/>
                      </a:moveTo>
                      <a:cubicBezTo>
                        <a:pt x="33926" y="38765"/>
                        <a:pt x="25353" y="18477"/>
                        <a:pt x="7827" y="1332"/>
                      </a:cubicBezTo>
                      <a:cubicBezTo>
                        <a:pt x="4017" y="-2383"/>
                        <a:pt x="-1888" y="2380"/>
                        <a:pt x="588" y="6952"/>
                      </a:cubicBezTo>
                      <a:cubicBezTo>
                        <a:pt x="10399" y="25145"/>
                        <a:pt x="17352" y="44861"/>
                        <a:pt x="18972" y="65531"/>
                      </a:cubicBezTo>
                      <a:cubicBezTo>
                        <a:pt x="20210" y="82295"/>
                        <a:pt x="12971" y="98963"/>
                        <a:pt x="17162" y="115251"/>
                      </a:cubicBezTo>
                      <a:cubicBezTo>
                        <a:pt x="17733" y="117632"/>
                        <a:pt x="20972" y="119061"/>
                        <a:pt x="23067" y="117632"/>
                      </a:cubicBezTo>
                      <a:cubicBezTo>
                        <a:pt x="39641" y="106488"/>
                        <a:pt x="40593" y="81247"/>
                        <a:pt x="37736" y="6295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F525D140-EBAE-4619-9DE6-8D6E7CFC8950}"/>
                    </a:ext>
                  </a:extLst>
                </p:cNvPr>
                <p:cNvSpPr/>
                <p:nvPr/>
              </p:nvSpPr>
              <p:spPr>
                <a:xfrm>
                  <a:off x="8698989" y="201697"/>
                  <a:ext cx="32858" cy="90261"/>
                </a:xfrm>
                <a:custGeom>
                  <a:avLst/>
                  <a:gdLst>
                    <a:gd name="connsiteX0" fmla="*/ 12080 w 32858"/>
                    <a:gd name="connsiteY0" fmla="*/ 1678 h 90261"/>
                    <a:gd name="connsiteX1" fmla="*/ 1222 w 32858"/>
                    <a:gd name="connsiteY1" fmla="*/ 10060 h 90261"/>
                    <a:gd name="connsiteX2" fmla="*/ 11509 w 32858"/>
                    <a:gd name="connsiteY2" fmla="*/ 85117 h 90261"/>
                    <a:gd name="connsiteX3" fmla="*/ 23129 w 32858"/>
                    <a:gd name="connsiteY3" fmla="*/ 88165 h 90261"/>
                    <a:gd name="connsiteX4" fmla="*/ 12080 w 32858"/>
                    <a:gd name="connsiteY4" fmla="*/ 1678 h 9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58" h="90261">
                      <a:moveTo>
                        <a:pt x="12080" y="1678"/>
                      </a:moveTo>
                      <a:cubicBezTo>
                        <a:pt x="6365" y="-3085"/>
                        <a:pt x="-3446" y="3107"/>
                        <a:pt x="1222" y="10060"/>
                      </a:cubicBezTo>
                      <a:cubicBezTo>
                        <a:pt x="16843" y="33586"/>
                        <a:pt x="5984" y="59971"/>
                        <a:pt x="11509" y="85117"/>
                      </a:cubicBezTo>
                      <a:cubicBezTo>
                        <a:pt x="12556" y="89879"/>
                        <a:pt x="19891" y="92261"/>
                        <a:pt x="23129" y="88165"/>
                      </a:cubicBezTo>
                      <a:cubicBezTo>
                        <a:pt x="40465" y="65876"/>
                        <a:pt x="33321" y="19394"/>
                        <a:pt x="12080" y="167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4A8F98F6-5073-41D2-843F-4C4C1A2CB204}"/>
                    </a:ext>
                  </a:extLst>
                </p:cNvPr>
                <p:cNvSpPr/>
                <p:nvPr/>
              </p:nvSpPr>
              <p:spPr>
                <a:xfrm>
                  <a:off x="8319321" y="407536"/>
                  <a:ext cx="84521" cy="73818"/>
                </a:xfrm>
                <a:custGeom>
                  <a:avLst/>
                  <a:gdLst>
                    <a:gd name="connsiteX0" fmla="*/ 83328 w 84521"/>
                    <a:gd name="connsiteY0" fmla="*/ 65873 h 73818"/>
                    <a:gd name="connsiteX1" fmla="*/ 17606 w 84521"/>
                    <a:gd name="connsiteY1" fmla="*/ 6437 h 73818"/>
                    <a:gd name="connsiteX2" fmla="*/ 175 w 84521"/>
                    <a:gd name="connsiteY2" fmla="*/ 11295 h 73818"/>
                    <a:gd name="connsiteX3" fmla="*/ 80090 w 84521"/>
                    <a:gd name="connsiteY3" fmla="*/ 73779 h 73818"/>
                    <a:gd name="connsiteX4" fmla="*/ 83328 w 84521"/>
                    <a:gd name="connsiteY4" fmla="*/ 65873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521" h="73818">
                      <a:moveTo>
                        <a:pt x="83328" y="65873"/>
                      </a:moveTo>
                      <a:cubicBezTo>
                        <a:pt x="63993" y="45776"/>
                        <a:pt x="26940" y="34727"/>
                        <a:pt x="17606" y="6437"/>
                      </a:cubicBezTo>
                      <a:cubicBezTo>
                        <a:pt x="13891" y="-4802"/>
                        <a:pt x="-1825" y="-135"/>
                        <a:pt x="175" y="11295"/>
                      </a:cubicBezTo>
                      <a:cubicBezTo>
                        <a:pt x="6081" y="45299"/>
                        <a:pt x="48562" y="69779"/>
                        <a:pt x="80090" y="73779"/>
                      </a:cubicBezTo>
                      <a:cubicBezTo>
                        <a:pt x="84281" y="74351"/>
                        <a:pt x="85805" y="68540"/>
                        <a:pt x="83328" y="6587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8AD79703-D452-45B7-82E6-65AF2F0FE451}"/>
                    </a:ext>
                  </a:extLst>
                </p:cNvPr>
                <p:cNvSpPr/>
                <p:nvPr/>
              </p:nvSpPr>
              <p:spPr>
                <a:xfrm>
                  <a:off x="8397500" y="31128"/>
                  <a:ext cx="87100" cy="25810"/>
                </a:xfrm>
                <a:custGeom>
                  <a:avLst/>
                  <a:gdLst>
                    <a:gd name="connsiteX0" fmla="*/ 86207 w 87100"/>
                    <a:gd name="connsiteY0" fmla="*/ 10608 h 25810"/>
                    <a:gd name="connsiteX1" fmla="*/ 5340 w 87100"/>
                    <a:gd name="connsiteY1" fmla="*/ 11084 h 25810"/>
                    <a:gd name="connsiteX2" fmla="*/ 9341 w 87100"/>
                    <a:gd name="connsiteY2" fmla="*/ 25562 h 25810"/>
                    <a:gd name="connsiteX3" fmla="*/ 84017 w 87100"/>
                    <a:gd name="connsiteY3" fmla="*/ 15942 h 25810"/>
                    <a:gd name="connsiteX4" fmla="*/ 86207 w 87100"/>
                    <a:gd name="connsiteY4" fmla="*/ 10608 h 25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100" h="25810">
                      <a:moveTo>
                        <a:pt x="86207" y="10608"/>
                      </a:moveTo>
                      <a:cubicBezTo>
                        <a:pt x="66491" y="-10156"/>
                        <a:pt x="28200" y="4893"/>
                        <a:pt x="5340" y="11084"/>
                      </a:cubicBezTo>
                      <a:cubicBezTo>
                        <a:pt x="-3994" y="13656"/>
                        <a:pt x="-89" y="27848"/>
                        <a:pt x="9341" y="25562"/>
                      </a:cubicBezTo>
                      <a:cubicBezTo>
                        <a:pt x="34772" y="19371"/>
                        <a:pt x="57918" y="15847"/>
                        <a:pt x="84017" y="15942"/>
                      </a:cubicBezTo>
                      <a:cubicBezTo>
                        <a:pt x="86779" y="15847"/>
                        <a:pt x="88112" y="12513"/>
                        <a:pt x="86207" y="1060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0CA69587-F764-4ABD-BAD3-3A17458ECB5A}"/>
                    </a:ext>
                  </a:extLst>
                </p:cNvPr>
                <p:cNvSpPr/>
                <p:nvPr/>
              </p:nvSpPr>
              <p:spPr>
                <a:xfrm>
                  <a:off x="8381385" y="395582"/>
                  <a:ext cx="81881" cy="53834"/>
                </a:xfrm>
                <a:custGeom>
                  <a:avLst/>
                  <a:gdLst>
                    <a:gd name="connsiteX0" fmla="*/ 80129 w 81881"/>
                    <a:gd name="connsiteY0" fmla="*/ 45061 h 53834"/>
                    <a:gd name="connsiteX1" fmla="*/ 41172 w 81881"/>
                    <a:gd name="connsiteY1" fmla="*/ 30107 h 53834"/>
                    <a:gd name="connsiteX2" fmla="*/ 11359 w 81881"/>
                    <a:gd name="connsiteY2" fmla="*/ 5628 h 53834"/>
                    <a:gd name="connsiteX3" fmla="*/ 3929 w 81881"/>
                    <a:gd name="connsiteY3" fmla="*/ 1341 h 53834"/>
                    <a:gd name="connsiteX4" fmla="*/ 80129 w 81881"/>
                    <a:gd name="connsiteY4" fmla="*/ 51443 h 53834"/>
                    <a:gd name="connsiteX5" fmla="*/ 80129 w 81881"/>
                    <a:gd name="connsiteY5" fmla="*/ 45061 h 53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881" h="53834">
                      <a:moveTo>
                        <a:pt x="80129" y="45061"/>
                      </a:moveTo>
                      <a:cubicBezTo>
                        <a:pt x="69652" y="37060"/>
                        <a:pt x="53173" y="35536"/>
                        <a:pt x="41172" y="30107"/>
                      </a:cubicBezTo>
                      <a:cubicBezTo>
                        <a:pt x="34219" y="26964"/>
                        <a:pt x="9168" y="16296"/>
                        <a:pt x="11359" y="5628"/>
                      </a:cubicBezTo>
                      <a:cubicBezTo>
                        <a:pt x="12216" y="1437"/>
                        <a:pt x="7263" y="-1992"/>
                        <a:pt x="3929" y="1341"/>
                      </a:cubicBezTo>
                      <a:cubicBezTo>
                        <a:pt x="-18455" y="24011"/>
                        <a:pt x="61270" y="64016"/>
                        <a:pt x="80129" y="51443"/>
                      </a:cubicBezTo>
                      <a:cubicBezTo>
                        <a:pt x="82606" y="49728"/>
                        <a:pt x="82320" y="46776"/>
                        <a:pt x="80129" y="4506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83E2D713-131D-4A1D-B2ED-990538FEC6DD}"/>
                  </a:ext>
                </a:extLst>
              </p:cNvPr>
              <p:cNvSpPr/>
              <p:nvPr/>
            </p:nvSpPr>
            <p:spPr>
              <a:xfrm>
                <a:off x="6750672" y="-86723"/>
                <a:ext cx="725666" cy="691699"/>
              </a:xfrm>
              <a:custGeom>
                <a:avLst/>
                <a:gdLst>
                  <a:gd name="connsiteX0" fmla="*/ 633279 w 725666"/>
                  <a:gd name="connsiteY0" fmla="*/ 115983 h 691699"/>
                  <a:gd name="connsiteX1" fmla="*/ 526694 w 725666"/>
                  <a:gd name="connsiteY1" fmla="*/ 30353 h 691699"/>
                  <a:gd name="connsiteX2" fmla="*/ 359245 w 725666"/>
                  <a:gd name="connsiteY2" fmla="*/ 2349 h 691699"/>
                  <a:gd name="connsiteX3" fmla="*/ 101689 w 725666"/>
                  <a:gd name="connsiteY3" fmla="*/ 83693 h 691699"/>
                  <a:gd name="connsiteX4" fmla="*/ 1105 w 725666"/>
                  <a:gd name="connsiteY4" fmla="*/ 338391 h 691699"/>
                  <a:gd name="connsiteX5" fmla="*/ 146266 w 725666"/>
                  <a:gd name="connsiteY5" fmla="*/ 650335 h 691699"/>
                  <a:gd name="connsiteX6" fmla="*/ 564032 w 725666"/>
                  <a:gd name="connsiteY6" fmla="*/ 622618 h 691699"/>
                  <a:gd name="connsiteX7" fmla="*/ 722814 w 725666"/>
                  <a:gd name="connsiteY7" fmla="*/ 409162 h 691699"/>
                  <a:gd name="connsiteX8" fmla="*/ 633279 w 725666"/>
                  <a:gd name="connsiteY8" fmla="*/ 115983 h 691699"/>
                  <a:gd name="connsiteX9" fmla="*/ 575177 w 725666"/>
                  <a:gd name="connsiteY9" fmla="*/ 529939 h 691699"/>
                  <a:gd name="connsiteX10" fmla="*/ 75209 w 725666"/>
                  <a:gd name="connsiteY10" fmla="*/ 475266 h 691699"/>
                  <a:gd name="connsiteX11" fmla="*/ 82925 w 725666"/>
                  <a:gd name="connsiteY11" fmla="*/ 225711 h 691699"/>
                  <a:gd name="connsiteX12" fmla="*/ 372866 w 725666"/>
                  <a:gd name="connsiteY12" fmla="*/ 58071 h 691699"/>
                  <a:gd name="connsiteX13" fmla="*/ 644900 w 725666"/>
                  <a:gd name="connsiteY13" fmla="*/ 300958 h 691699"/>
                  <a:gd name="connsiteX14" fmla="*/ 575177 w 725666"/>
                  <a:gd name="connsiteY14" fmla="*/ 529939 h 69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5666" h="691699">
                    <a:moveTo>
                      <a:pt x="633279" y="115983"/>
                    </a:moveTo>
                    <a:cubicBezTo>
                      <a:pt x="604418" y="79121"/>
                      <a:pt x="570033" y="48927"/>
                      <a:pt x="526694" y="30353"/>
                    </a:cubicBezTo>
                    <a:cubicBezTo>
                      <a:pt x="476498" y="8826"/>
                      <a:pt x="413156" y="8160"/>
                      <a:pt x="359245" y="2349"/>
                    </a:cubicBezTo>
                    <a:cubicBezTo>
                      <a:pt x="260947" y="-8223"/>
                      <a:pt x="175984" y="16542"/>
                      <a:pt x="101689" y="83693"/>
                    </a:cubicBezTo>
                    <a:cubicBezTo>
                      <a:pt x="30251" y="148177"/>
                      <a:pt x="8915" y="246380"/>
                      <a:pt x="1105" y="338391"/>
                    </a:cubicBezTo>
                    <a:cubicBezTo>
                      <a:pt x="-8706" y="453834"/>
                      <a:pt x="47396" y="588518"/>
                      <a:pt x="146266" y="650335"/>
                    </a:cubicBezTo>
                    <a:cubicBezTo>
                      <a:pt x="268376" y="726821"/>
                      <a:pt x="443922" y="685197"/>
                      <a:pt x="564032" y="622618"/>
                    </a:cubicBezTo>
                    <a:cubicBezTo>
                      <a:pt x="645566" y="580231"/>
                      <a:pt x="709193" y="500983"/>
                      <a:pt x="722814" y="409162"/>
                    </a:cubicBezTo>
                    <a:cubicBezTo>
                      <a:pt x="737483" y="310293"/>
                      <a:pt x="693763" y="193135"/>
                      <a:pt x="633279" y="115983"/>
                    </a:cubicBezTo>
                    <a:close/>
                    <a:moveTo>
                      <a:pt x="575177" y="529939"/>
                    </a:moveTo>
                    <a:cubicBezTo>
                      <a:pt x="437636" y="651573"/>
                      <a:pt x="153600" y="676910"/>
                      <a:pt x="75209" y="475266"/>
                    </a:cubicBezTo>
                    <a:cubicBezTo>
                      <a:pt x="44920" y="397256"/>
                      <a:pt x="59969" y="303435"/>
                      <a:pt x="82925" y="225711"/>
                    </a:cubicBezTo>
                    <a:cubicBezTo>
                      <a:pt x="120263" y="99123"/>
                      <a:pt x="254279" y="52546"/>
                      <a:pt x="372866" y="58071"/>
                    </a:cubicBezTo>
                    <a:cubicBezTo>
                      <a:pt x="521551" y="64929"/>
                      <a:pt x="607371" y="161703"/>
                      <a:pt x="644900" y="300958"/>
                    </a:cubicBezTo>
                    <a:cubicBezTo>
                      <a:pt x="668426" y="388969"/>
                      <a:pt x="642709" y="470122"/>
                      <a:pt x="575177" y="52993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9B64949B-7D2F-4B14-AA73-E22291165A7B}"/>
                  </a:ext>
                </a:extLst>
              </p:cNvPr>
              <p:cNvSpPr/>
              <p:nvPr/>
            </p:nvSpPr>
            <p:spPr>
              <a:xfrm>
                <a:off x="7062926" y="208369"/>
                <a:ext cx="101133" cy="101421"/>
              </a:xfrm>
              <a:custGeom>
                <a:avLst/>
                <a:gdLst>
                  <a:gd name="connsiteX0" fmla="*/ 95663 w 101133"/>
                  <a:gd name="connsiteY0" fmla="*/ 42155 h 101421"/>
                  <a:gd name="connsiteX1" fmla="*/ 95568 w 101133"/>
                  <a:gd name="connsiteY1" fmla="*/ 41964 h 101421"/>
                  <a:gd name="connsiteX2" fmla="*/ 74517 w 101133"/>
                  <a:gd name="connsiteY2" fmla="*/ 7293 h 101421"/>
                  <a:gd name="connsiteX3" fmla="*/ 13557 w 101133"/>
                  <a:gd name="connsiteY3" fmla="*/ 14532 h 101421"/>
                  <a:gd name="connsiteX4" fmla="*/ 15939 w 101133"/>
                  <a:gd name="connsiteY4" fmla="*/ 83874 h 101421"/>
                  <a:gd name="connsiteX5" fmla="*/ 88329 w 101133"/>
                  <a:gd name="connsiteY5" fmla="*/ 90637 h 101421"/>
                  <a:gd name="connsiteX6" fmla="*/ 95663 w 101133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3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044" y="28439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329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2" name="图形 669">
                <a:extLst>
                  <a:ext uri="{FF2B5EF4-FFF2-40B4-BE49-F238E27FC236}">
                    <a16:creationId xmlns:a16="http://schemas.microsoft.com/office/drawing/2014/main" id="{0EF0BB1A-83C5-4197-8C4D-FEC55EBE8839}"/>
                  </a:ext>
                </a:extLst>
              </p:cNvPr>
              <p:cNvGrpSpPr/>
              <p:nvPr/>
            </p:nvGrpSpPr>
            <p:grpSpPr>
              <a:xfrm>
                <a:off x="7082517" y="-584954"/>
                <a:ext cx="1448321" cy="920297"/>
                <a:chOff x="7082517" y="-584954"/>
                <a:chExt cx="1448321" cy="920297"/>
              </a:xfrm>
            </p:grpSpPr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2DBFA802-25C2-4CC2-8C76-74D77199F6E6}"/>
                    </a:ext>
                  </a:extLst>
                </p:cNvPr>
                <p:cNvSpPr/>
                <p:nvPr/>
              </p:nvSpPr>
              <p:spPr>
                <a:xfrm>
                  <a:off x="7832186" y="139917"/>
                  <a:ext cx="671292" cy="192173"/>
                </a:xfrm>
                <a:custGeom>
                  <a:avLst/>
                  <a:gdLst>
                    <a:gd name="connsiteX0" fmla="*/ 618183 w 671292"/>
                    <a:gd name="connsiteY0" fmla="*/ 84985 h 192173"/>
                    <a:gd name="connsiteX1" fmla="*/ 471213 w 671292"/>
                    <a:gd name="connsiteY1" fmla="*/ 42885 h 192173"/>
                    <a:gd name="connsiteX2" fmla="*/ 348912 w 671292"/>
                    <a:gd name="connsiteY2" fmla="*/ 23168 h 192173"/>
                    <a:gd name="connsiteX3" fmla="*/ 678 w 671292"/>
                    <a:gd name="connsiteY3" fmla="*/ 97082 h 192173"/>
                    <a:gd name="connsiteX4" fmla="*/ 2392 w 671292"/>
                    <a:gd name="connsiteY4" fmla="*/ 110131 h 192173"/>
                    <a:gd name="connsiteX5" fmla="*/ 206132 w 671292"/>
                    <a:gd name="connsiteY5" fmla="*/ 189093 h 192173"/>
                    <a:gd name="connsiteX6" fmla="*/ 659617 w 671292"/>
                    <a:gd name="connsiteY6" fmla="*/ 161185 h 192173"/>
                    <a:gd name="connsiteX7" fmla="*/ 618183 w 671292"/>
                    <a:gd name="connsiteY7" fmla="*/ 84985 h 192173"/>
                    <a:gd name="connsiteX8" fmla="*/ 639900 w 671292"/>
                    <a:gd name="connsiteY8" fmla="*/ 127657 h 192173"/>
                    <a:gd name="connsiteX9" fmla="*/ 213371 w 671292"/>
                    <a:gd name="connsiteY9" fmla="*/ 159090 h 192173"/>
                    <a:gd name="connsiteX10" fmla="*/ 118121 w 671292"/>
                    <a:gd name="connsiteY10" fmla="*/ 152994 h 192173"/>
                    <a:gd name="connsiteX11" fmla="*/ 21918 w 671292"/>
                    <a:gd name="connsiteY11" fmla="*/ 119656 h 192173"/>
                    <a:gd name="connsiteX12" fmla="*/ 31539 w 671292"/>
                    <a:gd name="connsiteY12" fmla="*/ 105654 h 192173"/>
                    <a:gd name="connsiteX13" fmla="*/ 30491 w 671292"/>
                    <a:gd name="connsiteY13" fmla="*/ 103654 h 192173"/>
                    <a:gd name="connsiteX14" fmla="*/ 30586 w 671292"/>
                    <a:gd name="connsiteY14" fmla="*/ 101368 h 192173"/>
                    <a:gd name="connsiteX15" fmla="*/ 71258 w 671292"/>
                    <a:gd name="connsiteY15" fmla="*/ 55077 h 192173"/>
                    <a:gd name="connsiteX16" fmla="*/ 156697 w 671292"/>
                    <a:gd name="connsiteY16" fmla="*/ 36312 h 192173"/>
                    <a:gd name="connsiteX17" fmla="*/ 329100 w 671292"/>
                    <a:gd name="connsiteY17" fmla="*/ 52886 h 192173"/>
                    <a:gd name="connsiteX18" fmla="*/ 493311 w 671292"/>
                    <a:gd name="connsiteY18" fmla="*/ 78032 h 192173"/>
                    <a:gd name="connsiteX19" fmla="*/ 639900 w 671292"/>
                    <a:gd name="connsiteY19" fmla="*/ 127657 h 192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71292" h="192173">
                      <a:moveTo>
                        <a:pt x="618183" y="84985"/>
                      </a:moveTo>
                      <a:cubicBezTo>
                        <a:pt x="581893" y="74031"/>
                        <a:pt x="508836" y="45266"/>
                        <a:pt x="471213" y="42885"/>
                      </a:cubicBezTo>
                      <a:cubicBezTo>
                        <a:pt x="429684" y="40218"/>
                        <a:pt x="389583" y="31359"/>
                        <a:pt x="348912" y="23168"/>
                      </a:cubicBezTo>
                      <a:cubicBezTo>
                        <a:pt x="241851" y="1546"/>
                        <a:pt x="46874" y="-39888"/>
                        <a:pt x="678" y="97082"/>
                      </a:cubicBezTo>
                      <a:cubicBezTo>
                        <a:pt x="-656" y="101178"/>
                        <a:pt x="11" y="106226"/>
                        <a:pt x="2392" y="110131"/>
                      </a:cubicBezTo>
                      <a:cubicBezTo>
                        <a:pt x="11536" y="186712"/>
                        <a:pt x="149553" y="190427"/>
                        <a:pt x="206132" y="189093"/>
                      </a:cubicBezTo>
                      <a:cubicBezTo>
                        <a:pt x="290238" y="187188"/>
                        <a:pt x="621803" y="208239"/>
                        <a:pt x="659617" y="161185"/>
                      </a:cubicBezTo>
                      <a:cubicBezTo>
                        <a:pt x="690383" y="122990"/>
                        <a:pt x="654664" y="95939"/>
                        <a:pt x="618183" y="84985"/>
                      </a:cubicBezTo>
                      <a:close/>
                      <a:moveTo>
                        <a:pt x="639900" y="127657"/>
                      </a:moveTo>
                      <a:cubicBezTo>
                        <a:pt x="630947" y="165852"/>
                        <a:pt x="293571" y="164614"/>
                        <a:pt x="213371" y="159090"/>
                      </a:cubicBezTo>
                      <a:cubicBezTo>
                        <a:pt x="181748" y="156899"/>
                        <a:pt x="149458" y="156994"/>
                        <a:pt x="118121" y="152994"/>
                      </a:cubicBezTo>
                      <a:cubicBezTo>
                        <a:pt x="93642" y="149946"/>
                        <a:pt x="42588" y="142802"/>
                        <a:pt x="21918" y="119656"/>
                      </a:cubicBezTo>
                      <a:cubicBezTo>
                        <a:pt x="28491" y="118418"/>
                        <a:pt x="34110" y="113179"/>
                        <a:pt x="31539" y="105654"/>
                      </a:cubicBezTo>
                      <a:cubicBezTo>
                        <a:pt x="31158" y="104988"/>
                        <a:pt x="30872" y="104321"/>
                        <a:pt x="30491" y="103654"/>
                      </a:cubicBezTo>
                      <a:cubicBezTo>
                        <a:pt x="30586" y="102892"/>
                        <a:pt x="30586" y="102130"/>
                        <a:pt x="30586" y="101368"/>
                      </a:cubicBezTo>
                      <a:cubicBezTo>
                        <a:pt x="40778" y="82318"/>
                        <a:pt x="49731" y="66221"/>
                        <a:pt x="71258" y="55077"/>
                      </a:cubicBezTo>
                      <a:cubicBezTo>
                        <a:pt x="96690" y="41932"/>
                        <a:pt x="128408" y="38598"/>
                        <a:pt x="156697" y="36312"/>
                      </a:cubicBezTo>
                      <a:cubicBezTo>
                        <a:pt x="213942" y="31740"/>
                        <a:pt x="273093" y="42599"/>
                        <a:pt x="329100" y="52886"/>
                      </a:cubicBezTo>
                      <a:cubicBezTo>
                        <a:pt x="384154" y="62982"/>
                        <a:pt x="437304" y="74984"/>
                        <a:pt x="493311" y="78032"/>
                      </a:cubicBezTo>
                      <a:cubicBezTo>
                        <a:pt x="524457" y="79842"/>
                        <a:pt x="648854" y="89557"/>
                        <a:pt x="639900" y="12765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AAE12D02-48B7-444A-A8E0-AF46706D5094}"/>
                    </a:ext>
                  </a:extLst>
                </p:cNvPr>
                <p:cNvSpPr/>
                <p:nvPr/>
              </p:nvSpPr>
              <p:spPr>
                <a:xfrm>
                  <a:off x="7082517" y="-584954"/>
                  <a:ext cx="1448321" cy="920297"/>
                </a:xfrm>
                <a:custGeom>
                  <a:avLst/>
                  <a:gdLst>
                    <a:gd name="connsiteX0" fmla="*/ 1436624 w 1448321"/>
                    <a:gd name="connsiteY0" fmla="*/ 810238 h 920297"/>
                    <a:gd name="connsiteX1" fmla="*/ 1399286 w 1448321"/>
                    <a:gd name="connsiteY1" fmla="*/ 790998 h 920297"/>
                    <a:gd name="connsiteX2" fmla="*/ 1386141 w 1448321"/>
                    <a:gd name="connsiteY2" fmla="*/ 796999 h 920297"/>
                    <a:gd name="connsiteX3" fmla="*/ 1023334 w 1448321"/>
                    <a:gd name="connsiteY3" fmla="*/ 409141 h 920297"/>
                    <a:gd name="connsiteX4" fmla="*/ 900747 w 1448321"/>
                    <a:gd name="connsiteY4" fmla="*/ 287601 h 920297"/>
                    <a:gd name="connsiteX5" fmla="*/ 889698 w 1448321"/>
                    <a:gd name="connsiteY5" fmla="*/ 288554 h 920297"/>
                    <a:gd name="connsiteX6" fmla="*/ 879983 w 1448321"/>
                    <a:gd name="connsiteY6" fmla="*/ 297984 h 920297"/>
                    <a:gd name="connsiteX7" fmla="*/ 839787 w 1448321"/>
                    <a:gd name="connsiteY7" fmla="*/ 452955 h 920297"/>
                    <a:gd name="connsiteX8" fmla="*/ 731202 w 1448321"/>
                    <a:gd name="connsiteY8" fmla="*/ 435144 h 920297"/>
                    <a:gd name="connsiteX9" fmla="*/ 564324 w 1448321"/>
                    <a:gd name="connsiteY9" fmla="*/ 389329 h 920297"/>
                    <a:gd name="connsiteX10" fmla="*/ 244475 w 1448321"/>
                    <a:gd name="connsiteY10" fmla="*/ 206925 h 920297"/>
                    <a:gd name="connsiteX11" fmla="*/ 244475 w 1448321"/>
                    <a:gd name="connsiteY11" fmla="*/ 17568 h 920297"/>
                    <a:gd name="connsiteX12" fmla="*/ 209613 w 1448321"/>
                    <a:gd name="connsiteY12" fmla="*/ 327 h 920297"/>
                    <a:gd name="connsiteX13" fmla="*/ 183515 w 1448321"/>
                    <a:gd name="connsiteY13" fmla="*/ 298936 h 920297"/>
                    <a:gd name="connsiteX14" fmla="*/ 144843 w 1448321"/>
                    <a:gd name="connsiteY14" fmla="*/ 549539 h 920297"/>
                    <a:gd name="connsiteX15" fmla="*/ 4064 w 1448321"/>
                    <a:gd name="connsiteY15" fmla="*/ 815953 h 920297"/>
                    <a:gd name="connsiteX16" fmla="*/ 52927 w 1448321"/>
                    <a:gd name="connsiteY16" fmla="*/ 844052 h 920297"/>
                    <a:gd name="connsiteX17" fmla="*/ 193706 w 1448321"/>
                    <a:gd name="connsiteY17" fmla="*/ 577638 h 920297"/>
                    <a:gd name="connsiteX18" fmla="*/ 239998 w 1448321"/>
                    <a:gd name="connsiteY18" fmla="*/ 295031 h 920297"/>
                    <a:gd name="connsiteX19" fmla="*/ 448786 w 1448321"/>
                    <a:gd name="connsiteY19" fmla="*/ 508105 h 920297"/>
                    <a:gd name="connsiteX20" fmla="*/ 679291 w 1448321"/>
                    <a:gd name="connsiteY20" fmla="*/ 738325 h 920297"/>
                    <a:gd name="connsiteX21" fmla="*/ 717581 w 1448321"/>
                    <a:gd name="connsiteY21" fmla="*/ 886438 h 920297"/>
                    <a:gd name="connsiteX22" fmla="*/ 918749 w 1448321"/>
                    <a:gd name="connsiteY22" fmla="*/ 855672 h 920297"/>
                    <a:gd name="connsiteX23" fmla="*/ 935037 w 1448321"/>
                    <a:gd name="connsiteY23" fmla="*/ 788140 h 920297"/>
                    <a:gd name="connsiteX24" fmla="*/ 1027239 w 1448321"/>
                    <a:gd name="connsiteY24" fmla="*/ 799284 h 920297"/>
                    <a:gd name="connsiteX25" fmla="*/ 1220978 w 1448321"/>
                    <a:gd name="connsiteY25" fmla="*/ 815858 h 920297"/>
                    <a:gd name="connsiteX26" fmla="*/ 1342040 w 1448321"/>
                    <a:gd name="connsiteY26" fmla="*/ 842528 h 920297"/>
                    <a:gd name="connsiteX27" fmla="*/ 1353185 w 1448321"/>
                    <a:gd name="connsiteY27" fmla="*/ 867388 h 920297"/>
                    <a:gd name="connsiteX28" fmla="*/ 1421384 w 1448321"/>
                    <a:gd name="connsiteY28" fmla="*/ 886629 h 920297"/>
                    <a:gd name="connsiteX29" fmla="*/ 1446149 w 1448321"/>
                    <a:gd name="connsiteY29" fmla="*/ 857673 h 920297"/>
                    <a:gd name="connsiteX30" fmla="*/ 1436624 w 1448321"/>
                    <a:gd name="connsiteY30" fmla="*/ 810238 h 920297"/>
                    <a:gd name="connsiteX31" fmla="*/ 824452 w 1448321"/>
                    <a:gd name="connsiteY31" fmla="*/ 517725 h 920297"/>
                    <a:gd name="connsiteX32" fmla="*/ 812546 w 1448321"/>
                    <a:gd name="connsiteY32" fmla="*/ 663363 h 920297"/>
                    <a:gd name="connsiteX33" fmla="*/ 709104 w 1448321"/>
                    <a:gd name="connsiteY33" fmla="*/ 695462 h 920297"/>
                    <a:gd name="connsiteX34" fmla="*/ 634428 w 1448321"/>
                    <a:gd name="connsiteY34" fmla="*/ 622501 h 920297"/>
                    <a:gd name="connsiteX35" fmla="*/ 490029 w 1448321"/>
                    <a:gd name="connsiteY35" fmla="*/ 473434 h 920297"/>
                    <a:gd name="connsiteX36" fmla="*/ 358394 w 1448321"/>
                    <a:gd name="connsiteY36" fmla="*/ 349800 h 920297"/>
                    <a:gd name="connsiteX37" fmla="*/ 520985 w 1448321"/>
                    <a:gd name="connsiteY37" fmla="*/ 420094 h 920297"/>
                    <a:gd name="connsiteX38" fmla="*/ 698246 w 1448321"/>
                    <a:gd name="connsiteY38" fmla="*/ 477435 h 920297"/>
                    <a:gd name="connsiteX39" fmla="*/ 828548 w 1448321"/>
                    <a:gd name="connsiteY39" fmla="*/ 498961 h 920297"/>
                    <a:gd name="connsiteX40" fmla="*/ 824452 w 1448321"/>
                    <a:gd name="connsiteY40" fmla="*/ 517725 h 920297"/>
                    <a:gd name="connsiteX41" fmla="*/ 1174972 w 1448321"/>
                    <a:gd name="connsiteY41" fmla="*/ 750802 h 920297"/>
                    <a:gd name="connsiteX42" fmla="*/ 1002188 w 1448321"/>
                    <a:gd name="connsiteY42" fmla="*/ 713845 h 920297"/>
                    <a:gd name="connsiteX43" fmla="*/ 890270 w 1448321"/>
                    <a:gd name="connsiteY43" fmla="*/ 694509 h 920297"/>
                    <a:gd name="connsiteX44" fmla="*/ 871410 w 1448321"/>
                    <a:gd name="connsiteY44" fmla="*/ 680793 h 920297"/>
                    <a:gd name="connsiteX45" fmla="*/ 904462 w 1448321"/>
                    <a:gd name="connsiteY45" fmla="*/ 329226 h 920297"/>
                    <a:gd name="connsiteX46" fmla="*/ 1324514 w 1448321"/>
                    <a:gd name="connsiteY46" fmla="*/ 796713 h 920297"/>
                    <a:gd name="connsiteX47" fmla="*/ 1174972 w 1448321"/>
                    <a:gd name="connsiteY47" fmla="*/ 750802 h 92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448321" h="920297">
                      <a:moveTo>
                        <a:pt x="1436624" y="810238"/>
                      </a:moveTo>
                      <a:cubicBezTo>
                        <a:pt x="1428051" y="798999"/>
                        <a:pt x="1413859" y="789855"/>
                        <a:pt x="1399286" y="790998"/>
                      </a:cubicBezTo>
                      <a:cubicBezTo>
                        <a:pt x="1393761" y="791379"/>
                        <a:pt x="1389475" y="793760"/>
                        <a:pt x="1386141" y="796999"/>
                      </a:cubicBezTo>
                      <a:cubicBezTo>
                        <a:pt x="1320323" y="725751"/>
                        <a:pt x="1066673" y="458004"/>
                        <a:pt x="1023334" y="409141"/>
                      </a:cubicBezTo>
                      <a:cubicBezTo>
                        <a:pt x="986948" y="368183"/>
                        <a:pt x="951134" y="311890"/>
                        <a:pt x="900747" y="287601"/>
                      </a:cubicBezTo>
                      <a:cubicBezTo>
                        <a:pt x="896556" y="285601"/>
                        <a:pt x="892651" y="286363"/>
                        <a:pt x="889698" y="288554"/>
                      </a:cubicBezTo>
                      <a:cubicBezTo>
                        <a:pt x="885317" y="289507"/>
                        <a:pt x="881030" y="292840"/>
                        <a:pt x="879983" y="297984"/>
                      </a:cubicBezTo>
                      <a:cubicBezTo>
                        <a:pt x="868743" y="350181"/>
                        <a:pt x="853408" y="401330"/>
                        <a:pt x="839787" y="452955"/>
                      </a:cubicBezTo>
                      <a:cubicBezTo>
                        <a:pt x="806640" y="440383"/>
                        <a:pt x="762444" y="441145"/>
                        <a:pt x="731202" y="435144"/>
                      </a:cubicBezTo>
                      <a:cubicBezTo>
                        <a:pt x="674433" y="424285"/>
                        <a:pt x="618807" y="408569"/>
                        <a:pt x="564324" y="389329"/>
                      </a:cubicBezTo>
                      <a:cubicBezTo>
                        <a:pt x="510127" y="370088"/>
                        <a:pt x="244475" y="206925"/>
                        <a:pt x="244475" y="206925"/>
                      </a:cubicBezTo>
                      <a:cubicBezTo>
                        <a:pt x="244475" y="206925"/>
                        <a:pt x="237331" y="14425"/>
                        <a:pt x="244475" y="17568"/>
                      </a:cubicBezTo>
                      <a:cubicBezTo>
                        <a:pt x="281908" y="33856"/>
                        <a:pt x="215138" y="-3864"/>
                        <a:pt x="209613" y="327"/>
                      </a:cubicBezTo>
                      <a:cubicBezTo>
                        <a:pt x="172466" y="28712"/>
                        <a:pt x="190658" y="255597"/>
                        <a:pt x="183515" y="298936"/>
                      </a:cubicBezTo>
                      <a:cubicBezTo>
                        <a:pt x="172370" y="366850"/>
                        <a:pt x="173513" y="462290"/>
                        <a:pt x="144843" y="549539"/>
                      </a:cubicBezTo>
                      <a:cubicBezTo>
                        <a:pt x="116173" y="636788"/>
                        <a:pt x="20828" y="788807"/>
                        <a:pt x="4064" y="815953"/>
                      </a:cubicBezTo>
                      <a:cubicBezTo>
                        <a:pt x="-10033" y="838813"/>
                        <a:pt x="14065" y="881866"/>
                        <a:pt x="52927" y="844052"/>
                      </a:cubicBezTo>
                      <a:cubicBezTo>
                        <a:pt x="91789" y="806238"/>
                        <a:pt x="165227" y="659362"/>
                        <a:pt x="193706" y="577638"/>
                      </a:cubicBezTo>
                      <a:cubicBezTo>
                        <a:pt x="222281" y="495818"/>
                        <a:pt x="235140" y="320272"/>
                        <a:pt x="239998" y="295031"/>
                      </a:cubicBezTo>
                      <a:cubicBezTo>
                        <a:pt x="258000" y="328559"/>
                        <a:pt x="400208" y="458289"/>
                        <a:pt x="448786" y="508105"/>
                      </a:cubicBezTo>
                      <a:cubicBezTo>
                        <a:pt x="496982" y="557635"/>
                        <a:pt x="647192" y="714988"/>
                        <a:pt x="679291" y="738325"/>
                      </a:cubicBezTo>
                      <a:cubicBezTo>
                        <a:pt x="677767" y="743278"/>
                        <a:pt x="649763" y="826335"/>
                        <a:pt x="717581" y="886438"/>
                      </a:cubicBezTo>
                      <a:cubicBezTo>
                        <a:pt x="785399" y="946541"/>
                        <a:pt x="882269" y="920633"/>
                        <a:pt x="918749" y="855672"/>
                      </a:cubicBezTo>
                      <a:cubicBezTo>
                        <a:pt x="930941" y="833955"/>
                        <a:pt x="935894" y="810810"/>
                        <a:pt x="935037" y="788140"/>
                      </a:cubicBezTo>
                      <a:cubicBezTo>
                        <a:pt x="965517" y="793379"/>
                        <a:pt x="996473" y="796522"/>
                        <a:pt x="1027239" y="799284"/>
                      </a:cubicBezTo>
                      <a:cubicBezTo>
                        <a:pt x="1091723" y="805095"/>
                        <a:pt x="1156398" y="810334"/>
                        <a:pt x="1220978" y="815858"/>
                      </a:cubicBezTo>
                      <a:cubicBezTo>
                        <a:pt x="1248791" y="818239"/>
                        <a:pt x="1313275" y="842147"/>
                        <a:pt x="1342040" y="842528"/>
                      </a:cubicBezTo>
                      <a:cubicBezTo>
                        <a:pt x="1343755" y="851386"/>
                        <a:pt x="1348041" y="859768"/>
                        <a:pt x="1353185" y="867388"/>
                      </a:cubicBezTo>
                      <a:cubicBezTo>
                        <a:pt x="1367377" y="888724"/>
                        <a:pt x="1398714" y="895487"/>
                        <a:pt x="1421384" y="886629"/>
                      </a:cubicBezTo>
                      <a:cubicBezTo>
                        <a:pt x="1433480" y="881962"/>
                        <a:pt x="1442910" y="869865"/>
                        <a:pt x="1446149" y="857673"/>
                      </a:cubicBezTo>
                      <a:cubicBezTo>
                        <a:pt x="1451006" y="839861"/>
                        <a:pt x="1447673" y="824621"/>
                        <a:pt x="1436624" y="810238"/>
                      </a:cubicBezTo>
                      <a:close/>
                      <a:moveTo>
                        <a:pt x="824452" y="517725"/>
                      </a:moveTo>
                      <a:cubicBezTo>
                        <a:pt x="814736" y="564112"/>
                        <a:pt x="812450" y="613928"/>
                        <a:pt x="812546" y="663363"/>
                      </a:cubicBezTo>
                      <a:cubicBezTo>
                        <a:pt x="796353" y="662601"/>
                        <a:pt x="737012" y="656314"/>
                        <a:pt x="709104" y="695462"/>
                      </a:cubicBezTo>
                      <a:cubicBezTo>
                        <a:pt x="685387" y="669554"/>
                        <a:pt x="657955" y="645932"/>
                        <a:pt x="634428" y="622501"/>
                      </a:cubicBezTo>
                      <a:cubicBezTo>
                        <a:pt x="585470" y="573637"/>
                        <a:pt x="538321" y="522964"/>
                        <a:pt x="490029" y="473434"/>
                      </a:cubicBezTo>
                      <a:cubicBezTo>
                        <a:pt x="447833" y="430096"/>
                        <a:pt x="402113" y="391234"/>
                        <a:pt x="358394" y="349800"/>
                      </a:cubicBezTo>
                      <a:cubicBezTo>
                        <a:pt x="412305" y="373803"/>
                        <a:pt x="466979" y="396567"/>
                        <a:pt x="520985" y="420094"/>
                      </a:cubicBezTo>
                      <a:cubicBezTo>
                        <a:pt x="577754" y="444859"/>
                        <a:pt x="637857" y="464290"/>
                        <a:pt x="698246" y="477435"/>
                      </a:cubicBezTo>
                      <a:cubicBezTo>
                        <a:pt x="733107" y="485055"/>
                        <a:pt x="786257" y="502771"/>
                        <a:pt x="828548" y="498961"/>
                      </a:cubicBezTo>
                      <a:cubicBezTo>
                        <a:pt x="827214" y="505248"/>
                        <a:pt x="825785" y="511439"/>
                        <a:pt x="824452" y="517725"/>
                      </a:cubicBezTo>
                      <a:close/>
                      <a:moveTo>
                        <a:pt x="1174972" y="750802"/>
                      </a:moveTo>
                      <a:cubicBezTo>
                        <a:pt x="1116774" y="740515"/>
                        <a:pt x="1059624" y="727657"/>
                        <a:pt x="1002188" y="713845"/>
                      </a:cubicBezTo>
                      <a:cubicBezTo>
                        <a:pt x="965517" y="704987"/>
                        <a:pt x="928084" y="695557"/>
                        <a:pt x="890270" y="694509"/>
                      </a:cubicBezTo>
                      <a:cubicBezTo>
                        <a:pt x="884459" y="689461"/>
                        <a:pt x="878173" y="684794"/>
                        <a:pt x="871410" y="680793"/>
                      </a:cubicBezTo>
                      <a:cubicBezTo>
                        <a:pt x="870743" y="627739"/>
                        <a:pt x="905414" y="394282"/>
                        <a:pt x="904462" y="329226"/>
                      </a:cubicBezTo>
                      <a:cubicBezTo>
                        <a:pt x="1025715" y="481245"/>
                        <a:pt x="1190212" y="655743"/>
                        <a:pt x="1324514" y="796713"/>
                      </a:cubicBezTo>
                      <a:cubicBezTo>
                        <a:pt x="1286224" y="791950"/>
                        <a:pt x="1213167" y="757565"/>
                        <a:pt x="1174972" y="750802"/>
                      </a:cubicBezTo>
                      <a:close/>
                    </a:path>
                  </a:pathLst>
                </a:custGeom>
                <a:solidFill>
                  <a:srgbClr val="364C9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7A2F6C1B-2597-4707-8112-7015FB77382B}"/>
                    </a:ext>
                  </a:extLst>
                </p:cNvPr>
                <p:cNvSpPr/>
                <p:nvPr/>
              </p:nvSpPr>
              <p:spPr>
                <a:xfrm>
                  <a:off x="8461228" y="237951"/>
                  <a:ext cx="45720" cy="45719"/>
                </a:xfrm>
                <a:custGeom>
                  <a:avLst/>
                  <a:gdLst>
                    <a:gd name="connsiteX0" fmla="*/ 22860 w 45720"/>
                    <a:gd name="connsiteY0" fmla="*/ 0 h 45719"/>
                    <a:gd name="connsiteX1" fmla="*/ 0 w 45720"/>
                    <a:gd name="connsiteY1" fmla="*/ 22860 h 45719"/>
                    <a:gd name="connsiteX2" fmla="*/ 22860 w 45720"/>
                    <a:gd name="connsiteY2" fmla="*/ 45720 h 45719"/>
                    <a:gd name="connsiteX3" fmla="*/ 45720 w 45720"/>
                    <a:gd name="connsiteY3" fmla="*/ 22860 h 45719"/>
                    <a:gd name="connsiteX4" fmla="*/ 22860 w 45720"/>
                    <a:gd name="connsiteY4" fmla="*/ 0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720" h="45719">
                      <a:moveTo>
                        <a:pt x="22860" y="0"/>
                      </a:moveTo>
                      <a:cubicBezTo>
                        <a:pt x="10382" y="0"/>
                        <a:pt x="0" y="10382"/>
                        <a:pt x="0" y="22860"/>
                      </a:cubicBezTo>
                      <a:cubicBezTo>
                        <a:pt x="0" y="35338"/>
                        <a:pt x="10382" y="45720"/>
                        <a:pt x="22860" y="45720"/>
                      </a:cubicBezTo>
                      <a:cubicBezTo>
                        <a:pt x="35338" y="45720"/>
                        <a:pt x="45720" y="35338"/>
                        <a:pt x="45720" y="22860"/>
                      </a:cubicBezTo>
                      <a:cubicBezTo>
                        <a:pt x="45720" y="10382"/>
                        <a:pt x="35338" y="0"/>
                        <a:pt x="22860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6AB8234B-02FB-494F-B18C-6740009A518B}"/>
                  </a:ext>
                </a:extLst>
              </p:cNvPr>
              <p:cNvSpPr/>
              <p:nvPr/>
            </p:nvSpPr>
            <p:spPr>
              <a:xfrm>
                <a:off x="7243414" y="-716289"/>
                <a:ext cx="349688" cy="188263"/>
              </a:xfrm>
              <a:custGeom>
                <a:avLst/>
                <a:gdLst>
                  <a:gd name="connsiteX0" fmla="*/ 325131 w 349688"/>
                  <a:gd name="connsiteY0" fmla="*/ 116994 h 188263"/>
                  <a:gd name="connsiteX1" fmla="*/ 93293 w 349688"/>
                  <a:gd name="connsiteY1" fmla="*/ 133853 h 188263"/>
                  <a:gd name="connsiteX2" fmla="*/ 49192 w 349688"/>
                  <a:gd name="connsiteY2" fmla="*/ 113946 h 188263"/>
                  <a:gd name="connsiteX3" fmla="*/ 87673 w 349688"/>
                  <a:gd name="connsiteY3" fmla="*/ 58891 h 188263"/>
                  <a:gd name="connsiteX4" fmla="*/ 145966 w 349688"/>
                  <a:gd name="connsiteY4" fmla="*/ 33745 h 188263"/>
                  <a:gd name="connsiteX5" fmla="*/ 167778 w 349688"/>
                  <a:gd name="connsiteY5" fmla="*/ 16696 h 188263"/>
                  <a:gd name="connsiteX6" fmla="*/ 166064 w 349688"/>
                  <a:gd name="connsiteY6" fmla="*/ 11266 h 188263"/>
                  <a:gd name="connsiteX7" fmla="*/ 166254 w 349688"/>
                  <a:gd name="connsiteY7" fmla="*/ 11076 h 188263"/>
                  <a:gd name="connsiteX8" fmla="*/ 36333 w 349688"/>
                  <a:gd name="connsiteY8" fmla="*/ 39365 h 188263"/>
                  <a:gd name="connsiteX9" fmla="*/ 32142 w 349688"/>
                  <a:gd name="connsiteY9" fmla="*/ 161857 h 188263"/>
                  <a:gd name="connsiteX10" fmla="*/ 195115 w 349688"/>
                  <a:gd name="connsiteY10" fmla="*/ 186622 h 188263"/>
                  <a:gd name="connsiteX11" fmla="*/ 343610 w 349688"/>
                  <a:gd name="connsiteY11" fmla="*/ 148903 h 188263"/>
                  <a:gd name="connsiteX12" fmla="*/ 325131 w 349688"/>
                  <a:gd name="connsiteY12" fmla="*/ 116994 h 18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9688" h="188263">
                    <a:moveTo>
                      <a:pt x="325131" y="116994"/>
                    </a:moveTo>
                    <a:cubicBezTo>
                      <a:pt x="251598" y="135663"/>
                      <a:pt x="168636" y="148331"/>
                      <a:pt x="93293" y="133853"/>
                    </a:cubicBezTo>
                    <a:cubicBezTo>
                      <a:pt x="77291" y="130805"/>
                      <a:pt x="60717" y="125852"/>
                      <a:pt x="49192" y="113946"/>
                    </a:cubicBezTo>
                    <a:cubicBezTo>
                      <a:pt x="30428" y="94515"/>
                      <a:pt x="75672" y="66130"/>
                      <a:pt x="87673" y="58891"/>
                    </a:cubicBezTo>
                    <a:cubicBezTo>
                      <a:pt x="106342" y="47557"/>
                      <a:pt x="125773" y="40889"/>
                      <a:pt x="145966" y="33745"/>
                    </a:cubicBezTo>
                    <a:cubicBezTo>
                      <a:pt x="154158" y="30888"/>
                      <a:pt x="165683" y="26506"/>
                      <a:pt x="167778" y="16696"/>
                    </a:cubicBezTo>
                    <a:cubicBezTo>
                      <a:pt x="168159" y="14695"/>
                      <a:pt x="167397" y="12695"/>
                      <a:pt x="166064" y="11266"/>
                    </a:cubicBezTo>
                    <a:cubicBezTo>
                      <a:pt x="166159" y="11171"/>
                      <a:pt x="166159" y="11171"/>
                      <a:pt x="166254" y="11076"/>
                    </a:cubicBezTo>
                    <a:cubicBezTo>
                      <a:pt x="130536" y="-17880"/>
                      <a:pt x="65480" y="16505"/>
                      <a:pt x="36333" y="39365"/>
                    </a:cubicBezTo>
                    <a:cubicBezTo>
                      <a:pt x="-7005" y="73465"/>
                      <a:pt x="-15387" y="128233"/>
                      <a:pt x="32142" y="161857"/>
                    </a:cubicBezTo>
                    <a:cubicBezTo>
                      <a:pt x="75481" y="192622"/>
                      <a:pt x="145109" y="189289"/>
                      <a:pt x="195115" y="186622"/>
                    </a:cubicBezTo>
                    <a:cubicBezTo>
                      <a:pt x="243978" y="184050"/>
                      <a:pt x="305034" y="181288"/>
                      <a:pt x="343610" y="148903"/>
                    </a:cubicBezTo>
                    <a:cubicBezTo>
                      <a:pt x="358945" y="136044"/>
                      <a:pt x="342467" y="112612"/>
                      <a:pt x="325131" y="11699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F2313ACC-5A67-4E48-A808-01A882D0FBEE}"/>
                  </a:ext>
                </a:extLst>
              </p:cNvPr>
              <p:cNvSpPr/>
              <p:nvPr/>
            </p:nvSpPr>
            <p:spPr>
              <a:xfrm>
                <a:off x="7832859" y="142239"/>
                <a:ext cx="123928" cy="121841"/>
              </a:xfrm>
              <a:custGeom>
                <a:avLst/>
                <a:gdLst>
                  <a:gd name="connsiteX0" fmla="*/ 118115 w 123928"/>
                  <a:gd name="connsiteY0" fmla="*/ 34276 h 121841"/>
                  <a:gd name="connsiteX1" fmla="*/ 44582 w 123928"/>
                  <a:gd name="connsiteY1" fmla="*/ 3129 h 121841"/>
                  <a:gd name="connsiteX2" fmla="*/ 21912 w 123928"/>
                  <a:gd name="connsiteY2" fmla="*/ 11511 h 121841"/>
                  <a:gd name="connsiteX3" fmla="*/ 291 w 123928"/>
                  <a:gd name="connsiteY3" fmla="*/ 61613 h 121841"/>
                  <a:gd name="connsiteX4" fmla="*/ 88397 w 123928"/>
                  <a:gd name="connsiteY4" fmla="*/ 117905 h 121841"/>
                  <a:gd name="connsiteX5" fmla="*/ 118115 w 123928"/>
                  <a:gd name="connsiteY5" fmla="*/ 34276 h 121841"/>
                  <a:gd name="connsiteX6" fmla="*/ 75729 w 123928"/>
                  <a:gd name="connsiteY6" fmla="*/ 85044 h 121841"/>
                  <a:gd name="connsiteX7" fmla="*/ 33152 w 123928"/>
                  <a:gd name="connsiteY7" fmla="*/ 48754 h 121841"/>
                  <a:gd name="connsiteX8" fmla="*/ 56012 w 123928"/>
                  <a:gd name="connsiteY8" fmla="*/ 25132 h 121841"/>
                  <a:gd name="connsiteX9" fmla="*/ 57917 w 123928"/>
                  <a:gd name="connsiteY9" fmla="*/ 24370 h 121841"/>
                  <a:gd name="connsiteX10" fmla="*/ 90969 w 123928"/>
                  <a:gd name="connsiteY10" fmla="*/ 45801 h 121841"/>
                  <a:gd name="connsiteX11" fmla="*/ 75729 w 123928"/>
                  <a:gd name="connsiteY11" fmla="*/ 85044 h 12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3928" h="121841">
                    <a:moveTo>
                      <a:pt x="118115" y="34276"/>
                    </a:moveTo>
                    <a:cubicBezTo>
                      <a:pt x="104780" y="5034"/>
                      <a:pt x="72300" y="-6015"/>
                      <a:pt x="44582" y="3129"/>
                    </a:cubicBezTo>
                    <a:cubicBezTo>
                      <a:pt x="36390" y="3891"/>
                      <a:pt x="28199" y="7225"/>
                      <a:pt x="21912" y="11511"/>
                    </a:cubicBezTo>
                    <a:cubicBezTo>
                      <a:pt x="5053" y="23036"/>
                      <a:pt x="-1519" y="41610"/>
                      <a:pt x="291" y="61613"/>
                    </a:cubicBezTo>
                    <a:cubicBezTo>
                      <a:pt x="4101" y="103713"/>
                      <a:pt x="48487" y="132764"/>
                      <a:pt x="88397" y="117905"/>
                    </a:cubicBezTo>
                    <a:cubicBezTo>
                      <a:pt x="121258" y="105809"/>
                      <a:pt x="131736" y="64184"/>
                      <a:pt x="118115" y="34276"/>
                    </a:cubicBezTo>
                    <a:close/>
                    <a:moveTo>
                      <a:pt x="75729" y="85044"/>
                    </a:moveTo>
                    <a:cubicBezTo>
                      <a:pt x="52392" y="93712"/>
                      <a:pt x="32580" y="70280"/>
                      <a:pt x="33152" y="48754"/>
                    </a:cubicBezTo>
                    <a:cubicBezTo>
                      <a:pt x="33438" y="38467"/>
                      <a:pt x="47439" y="28561"/>
                      <a:pt x="56012" y="25132"/>
                    </a:cubicBezTo>
                    <a:cubicBezTo>
                      <a:pt x="56583" y="24846"/>
                      <a:pt x="57250" y="24656"/>
                      <a:pt x="57917" y="24370"/>
                    </a:cubicBezTo>
                    <a:cubicBezTo>
                      <a:pt x="72204" y="24179"/>
                      <a:pt x="84968" y="28942"/>
                      <a:pt x="90969" y="45801"/>
                    </a:cubicBezTo>
                    <a:cubicBezTo>
                      <a:pt x="96207" y="60565"/>
                      <a:pt x="91254" y="79329"/>
                      <a:pt x="75729" y="8504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58C2FD0A-1D7D-4160-BED8-E6FFD53C81AA}"/>
                  </a:ext>
                </a:extLst>
              </p:cNvPr>
              <p:cNvSpPr/>
              <p:nvPr/>
            </p:nvSpPr>
            <p:spPr>
              <a:xfrm>
                <a:off x="7871917" y="178515"/>
                <a:ext cx="43052" cy="43053"/>
              </a:xfrm>
              <a:custGeom>
                <a:avLst/>
                <a:gdLst>
                  <a:gd name="connsiteX0" fmla="*/ 21527 w 43052"/>
                  <a:gd name="connsiteY0" fmla="*/ 0 h 43053"/>
                  <a:gd name="connsiteX1" fmla="*/ 0 w 43052"/>
                  <a:gd name="connsiteY1" fmla="*/ 21526 h 43053"/>
                  <a:gd name="connsiteX2" fmla="*/ 21527 w 43052"/>
                  <a:gd name="connsiteY2" fmla="*/ 43053 h 43053"/>
                  <a:gd name="connsiteX3" fmla="*/ 43053 w 43052"/>
                  <a:gd name="connsiteY3" fmla="*/ 21526 h 43053"/>
                  <a:gd name="connsiteX4" fmla="*/ 21527 w 43052"/>
                  <a:gd name="connsiteY4" fmla="*/ 0 h 43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52" h="43053">
                    <a:moveTo>
                      <a:pt x="21527" y="0"/>
                    </a:moveTo>
                    <a:cubicBezTo>
                      <a:pt x="9811" y="0"/>
                      <a:pt x="0" y="9811"/>
                      <a:pt x="0" y="21526"/>
                    </a:cubicBezTo>
                    <a:cubicBezTo>
                      <a:pt x="0" y="33242"/>
                      <a:pt x="9811" y="43053"/>
                      <a:pt x="21527" y="43053"/>
                    </a:cubicBezTo>
                    <a:cubicBezTo>
                      <a:pt x="33338" y="43053"/>
                      <a:pt x="43053" y="33242"/>
                      <a:pt x="43053" y="21526"/>
                    </a:cubicBezTo>
                    <a:cubicBezTo>
                      <a:pt x="43053" y="9811"/>
                      <a:pt x="33242" y="0"/>
                      <a:pt x="21527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ED608F16-BC8B-42DA-A6B5-143C2A7B3311}"/>
                  </a:ext>
                </a:extLst>
              </p:cNvPr>
              <p:cNvSpPr/>
              <p:nvPr/>
            </p:nvSpPr>
            <p:spPr>
              <a:xfrm>
                <a:off x="7773788" y="-380489"/>
                <a:ext cx="351534" cy="131920"/>
              </a:xfrm>
              <a:custGeom>
                <a:avLst/>
                <a:gdLst>
                  <a:gd name="connsiteX0" fmla="*/ 333206 w 351534"/>
                  <a:gd name="connsiteY0" fmla="*/ 33892 h 131920"/>
                  <a:gd name="connsiteX1" fmla="*/ 165471 w 351534"/>
                  <a:gd name="connsiteY1" fmla="*/ 78 h 131920"/>
                  <a:gd name="connsiteX2" fmla="*/ 80508 w 351534"/>
                  <a:gd name="connsiteY2" fmla="*/ 5412 h 131920"/>
                  <a:gd name="connsiteX3" fmla="*/ 10023 w 351534"/>
                  <a:gd name="connsiteY3" fmla="*/ 22271 h 131920"/>
                  <a:gd name="connsiteX4" fmla="*/ 4117 w 351534"/>
                  <a:gd name="connsiteY4" fmla="*/ 53799 h 131920"/>
                  <a:gd name="connsiteX5" fmla="*/ 106511 w 351534"/>
                  <a:gd name="connsiteY5" fmla="*/ 99424 h 131920"/>
                  <a:gd name="connsiteX6" fmla="*/ 150898 w 351534"/>
                  <a:gd name="connsiteY6" fmla="*/ 110759 h 131920"/>
                  <a:gd name="connsiteX7" fmla="*/ 350922 w 351534"/>
                  <a:gd name="connsiteY7" fmla="*/ 60467 h 131920"/>
                  <a:gd name="connsiteX8" fmla="*/ 333206 w 351534"/>
                  <a:gd name="connsiteY8" fmla="*/ 33892 h 13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1534" h="131920">
                    <a:moveTo>
                      <a:pt x="333206" y="33892"/>
                    </a:moveTo>
                    <a:cubicBezTo>
                      <a:pt x="278342" y="18462"/>
                      <a:pt x="223192" y="1793"/>
                      <a:pt x="165471" y="78"/>
                    </a:cubicBezTo>
                    <a:cubicBezTo>
                      <a:pt x="136705" y="-779"/>
                      <a:pt x="108987" y="5698"/>
                      <a:pt x="80508" y="5412"/>
                    </a:cubicBezTo>
                    <a:cubicBezTo>
                      <a:pt x="54885" y="5126"/>
                      <a:pt x="31549" y="7413"/>
                      <a:pt x="10023" y="22271"/>
                    </a:cubicBezTo>
                    <a:cubicBezTo>
                      <a:pt x="688" y="28749"/>
                      <a:pt x="-3884" y="44370"/>
                      <a:pt x="4117" y="53799"/>
                    </a:cubicBezTo>
                    <a:cubicBezTo>
                      <a:pt x="28977" y="82946"/>
                      <a:pt x="72411" y="85803"/>
                      <a:pt x="106511" y="99424"/>
                    </a:cubicBezTo>
                    <a:cubicBezTo>
                      <a:pt x="123180" y="106092"/>
                      <a:pt x="137372" y="109616"/>
                      <a:pt x="150898" y="110759"/>
                    </a:cubicBezTo>
                    <a:cubicBezTo>
                      <a:pt x="198808" y="155907"/>
                      <a:pt x="334921" y="123999"/>
                      <a:pt x="350922" y="60467"/>
                    </a:cubicBezTo>
                    <a:cubicBezTo>
                      <a:pt x="354066" y="47799"/>
                      <a:pt x="344636" y="37130"/>
                      <a:pt x="333206" y="3389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C28DDA60-4CAD-4C77-8AF8-CFB554F565D9}"/>
                  </a:ext>
                </a:extLst>
              </p:cNvPr>
              <p:cNvSpPr/>
              <p:nvPr/>
            </p:nvSpPr>
            <p:spPr>
              <a:xfrm>
                <a:off x="7506940" y="-627759"/>
                <a:ext cx="176317" cy="87444"/>
              </a:xfrm>
              <a:custGeom>
                <a:avLst/>
                <a:gdLst>
                  <a:gd name="connsiteX0" fmla="*/ 30553 w 176317"/>
                  <a:gd name="connsiteY0" fmla="*/ 18272 h 87444"/>
                  <a:gd name="connsiteX1" fmla="*/ 155331 w 176317"/>
                  <a:gd name="connsiteY1" fmla="*/ 5318 h 87444"/>
                  <a:gd name="connsiteX2" fmla="*/ 144949 w 176317"/>
                  <a:gd name="connsiteY2" fmla="*/ 65611 h 87444"/>
                  <a:gd name="connsiteX3" fmla="*/ 20171 w 176317"/>
                  <a:gd name="connsiteY3" fmla="*/ 82852 h 87444"/>
                  <a:gd name="connsiteX4" fmla="*/ 30553 w 176317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7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2E4FD050-A3CB-44FC-BE46-1A66E2F1AEAC}"/>
                  </a:ext>
                </a:extLst>
              </p:cNvPr>
              <p:cNvSpPr/>
              <p:nvPr/>
            </p:nvSpPr>
            <p:spPr>
              <a:xfrm>
                <a:off x="7342634" y="-755109"/>
                <a:ext cx="176316" cy="87444"/>
              </a:xfrm>
              <a:custGeom>
                <a:avLst/>
                <a:gdLst>
                  <a:gd name="connsiteX0" fmla="*/ 30553 w 176316"/>
                  <a:gd name="connsiteY0" fmla="*/ 18272 h 87444"/>
                  <a:gd name="connsiteX1" fmla="*/ 155331 w 176316"/>
                  <a:gd name="connsiteY1" fmla="*/ 5318 h 87444"/>
                  <a:gd name="connsiteX2" fmla="*/ 144949 w 176316"/>
                  <a:gd name="connsiteY2" fmla="*/ 65611 h 87444"/>
                  <a:gd name="connsiteX3" fmla="*/ 20171 w 176316"/>
                  <a:gd name="connsiteY3" fmla="*/ 82852 h 87444"/>
                  <a:gd name="connsiteX4" fmla="*/ 30553 w 176316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6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9A56D0E6-6F7E-413F-9C8E-ECD2DC00C756}"/>
                  </a:ext>
                </a:extLst>
              </p:cNvPr>
              <p:cNvSpPr/>
              <p:nvPr/>
            </p:nvSpPr>
            <p:spPr>
              <a:xfrm>
                <a:off x="6901005" y="265870"/>
                <a:ext cx="139183" cy="171317"/>
              </a:xfrm>
              <a:custGeom>
                <a:avLst/>
                <a:gdLst>
                  <a:gd name="connsiteX0" fmla="*/ 136140 w 139183"/>
                  <a:gd name="connsiteY0" fmla="*/ 162962 h 171317"/>
                  <a:gd name="connsiteX1" fmla="*/ 17459 w 139183"/>
                  <a:gd name="connsiteY1" fmla="*/ 8181 h 171317"/>
                  <a:gd name="connsiteX2" fmla="*/ 504 w 139183"/>
                  <a:gd name="connsiteY2" fmla="*/ 8181 h 171317"/>
                  <a:gd name="connsiteX3" fmla="*/ 134997 w 139183"/>
                  <a:gd name="connsiteY3" fmla="*/ 171249 h 171317"/>
                  <a:gd name="connsiteX4" fmla="*/ 136140 w 139183"/>
                  <a:gd name="connsiteY4" fmla="*/ 162962 h 17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183" h="171317">
                    <a:moveTo>
                      <a:pt x="136140" y="162962"/>
                    </a:moveTo>
                    <a:cubicBezTo>
                      <a:pt x="73275" y="143721"/>
                      <a:pt x="18126" y="74379"/>
                      <a:pt x="17459" y="8181"/>
                    </a:cubicBezTo>
                    <a:cubicBezTo>
                      <a:pt x="17364" y="-2964"/>
                      <a:pt x="1552" y="-2487"/>
                      <a:pt x="504" y="8181"/>
                    </a:cubicBezTo>
                    <a:cubicBezTo>
                      <a:pt x="-6258" y="81523"/>
                      <a:pt x="55845" y="174201"/>
                      <a:pt x="134997" y="171249"/>
                    </a:cubicBezTo>
                    <a:cubicBezTo>
                      <a:pt x="139855" y="171058"/>
                      <a:pt x="140808" y="164295"/>
                      <a:pt x="136140" y="162962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BBE5CD73-FF3A-4FE1-8893-7CFFBFD5264D}"/>
                  </a:ext>
                </a:extLst>
              </p:cNvPr>
              <p:cNvSpPr/>
              <p:nvPr/>
            </p:nvSpPr>
            <p:spPr>
              <a:xfrm>
                <a:off x="6964183" y="300982"/>
                <a:ext cx="64509" cy="80996"/>
              </a:xfrm>
              <a:custGeom>
                <a:avLst/>
                <a:gdLst>
                  <a:gd name="connsiteX0" fmla="*/ 62770 w 64509"/>
                  <a:gd name="connsiteY0" fmla="*/ 73938 h 80996"/>
                  <a:gd name="connsiteX1" fmla="*/ 12288 w 64509"/>
                  <a:gd name="connsiteY1" fmla="*/ 5929 h 80996"/>
                  <a:gd name="connsiteX2" fmla="*/ 1 w 64509"/>
                  <a:gd name="connsiteY2" fmla="*/ 5929 h 80996"/>
                  <a:gd name="connsiteX3" fmla="*/ 60961 w 64509"/>
                  <a:gd name="connsiteY3" fmla="*/ 80796 h 80996"/>
                  <a:gd name="connsiteX4" fmla="*/ 62770 w 64509"/>
                  <a:gd name="connsiteY4" fmla="*/ 73938 h 8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09" h="80996">
                    <a:moveTo>
                      <a:pt x="62770" y="73938"/>
                    </a:moveTo>
                    <a:cubicBezTo>
                      <a:pt x="39339" y="58126"/>
                      <a:pt x="14479" y="36124"/>
                      <a:pt x="12288" y="5929"/>
                    </a:cubicBezTo>
                    <a:cubicBezTo>
                      <a:pt x="11716" y="-1881"/>
                      <a:pt x="-95" y="-2071"/>
                      <a:pt x="1" y="5929"/>
                    </a:cubicBezTo>
                    <a:cubicBezTo>
                      <a:pt x="96" y="35743"/>
                      <a:pt x="25909" y="84511"/>
                      <a:pt x="60961" y="80796"/>
                    </a:cubicBezTo>
                    <a:cubicBezTo>
                      <a:pt x="64485" y="80415"/>
                      <a:pt x="65914" y="76033"/>
                      <a:pt x="62770" y="7393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37F13C1F-83BF-44E4-B73E-9A2937C5197E}"/>
                  </a:ext>
                </a:extLst>
              </p:cNvPr>
              <p:cNvSpPr/>
              <p:nvPr/>
            </p:nvSpPr>
            <p:spPr>
              <a:xfrm>
                <a:off x="7249351" y="141590"/>
                <a:ext cx="58741" cy="109593"/>
              </a:xfrm>
              <a:custGeom>
                <a:avLst/>
                <a:gdLst>
                  <a:gd name="connsiteX0" fmla="*/ 45922 w 58741"/>
                  <a:gd name="connsiteY0" fmla="*/ 49403 h 109593"/>
                  <a:gd name="connsiteX1" fmla="*/ 8965 w 58741"/>
                  <a:gd name="connsiteY1" fmla="*/ 1016 h 109593"/>
                  <a:gd name="connsiteX2" fmla="*/ 2774 w 58741"/>
                  <a:gd name="connsiteY2" fmla="*/ 11684 h 109593"/>
                  <a:gd name="connsiteX3" fmla="*/ 38493 w 58741"/>
                  <a:gd name="connsiteY3" fmla="*/ 82550 h 109593"/>
                  <a:gd name="connsiteX4" fmla="*/ 54971 w 58741"/>
                  <a:gd name="connsiteY4" fmla="*/ 106648 h 109593"/>
                  <a:gd name="connsiteX5" fmla="*/ 45922 w 58741"/>
                  <a:gd name="connsiteY5" fmla="*/ 49403 h 109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41" h="109593">
                    <a:moveTo>
                      <a:pt x="45922" y="49403"/>
                    </a:moveTo>
                    <a:cubicBezTo>
                      <a:pt x="38017" y="30543"/>
                      <a:pt x="26682" y="11969"/>
                      <a:pt x="8965" y="1016"/>
                    </a:cubicBezTo>
                    <a:cubicBezTo>
                      <a:pt x="2107" y="-3271"/>
                      <a:pt x="-3608" y="7112"/>
                      <a:pt x="2774" y="11684"/>
                    </a:cubicBezTo>
                    <a:cubicBezTo>
                      <a:pt x="24682" y="27400"/>
                      <a:pt x="32683" y="57689"/>
                      <a:pt x="38493" y="82550"/>
                    </a:cubicBezTo>
                    <a:cubicBezTo>
                      <a:pt x="39636" y="87312"/>
                      <a:pt x="42303" y="119316"/>
                      <a:pt x="54971" y="106648"/>
                    </a:cubicBezTo>
                    <a:cubicBezTo>
                      <a:pt x="65734" y="95789"/>
                      <a:pt x="50494" y="60356"/>
                      <a:pt x="45922" y="49403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FFD5DFAC-BB34-4A7B-B226-C890483D00C0}"/>
                  </a:ext>
                </a:extLst>
              </p:cNvPr>
              <p:cNvSpPr/>
              <p:nvPr/>
            </p:nvSpPr>
            <p:spPr>
              <a:xfrm>
                <a:off x="7291882" y="113386"/>
                <a:ext cx="55304" cy="88275"/>
              </a:xfrm>
              <a:custGeom>
                <a:avLst/>
                <a:gdLst>
                  <a:gd name="connsiteX0" fmla="*/ 55207 w 55304"/>
                  <a:gd name="connsiteY0" fmla="*/ 82750 h 88275"/>
                  <a:gd name="connsiteX1" fmla="*/ 40634 w 55304"/>
                  <a:gd name="connsiteY1" fmla="*/ 39125 h 88275"/>
                  <a:gd name="connsiteX2" fmla="*/ 12250 w 55304"/>
                  <a:gd name="connsiteY2" fmla="*/ 2073 h 88275"/>
                  <a:gd name="connsiteX3" fmla="*/ 1867 w 55304"/>
                  <a:gd name="connsiteY3" fmla="*/ 12455 h 88275"/>
                  <a:gd name="connsiteX4" fmla="*/ 47016 w 55304"/>
                  <a:gd name="connsiteY4" fmla="*/ 86179 h 88275"/>
                  <a:gd name="connsiteX5" fmla="*/ 55207 w 55304"/>
                  <a:gd name="connsiteY5" fmla="*/ 82750 h 8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304" h="88275">
                    <a:moveTo>
                      <a:pt x="55207" y="82750"/>
                    </a:moveTo>
                    <a:cubicBezTo>
                      <a:pt x="51969" y="66557"/>
                      <a:pt x="48349" y="53984"/>
                      <a:pt x="40634" y="39125"/>
                    </a:cubicBezTo>
                    <a:cubicBezTo>
                      <a:pt x="33300" y="25028"/>
                      <a:pt x="24251" y="12455"/>
                      <a:pt x="12250" y="2073"/>
                    </a:cubicBezTo>
                    <a:cubicBezTo>
                      <a:pt x="5011" y="-4213"/>
                      <a:pt x="-3943" y="5121"/>
                      <a:pt x="1867" y="12455"/>
                    </a:cubicBezTo>
                    <a:cubicBezTo>
                      <a:pt x="20251" y="35220"/>
                      <a:pt x="31585" y="61795"/>
                      <a:pt x="47016" y="86179"/>
                    </a:cubicBezTo>
                    <a:cubicBezTo>
                      <a:pt x="49873" y="90465"/>
                      <a:pt x="56160" y="87608"/>
                      <a:pt x="55207" y="8275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E8178C12-A01C-4BFF-97B2-09FD73744308}"/>
                  </a:ext>
                </a:extLst>
              </p:cNvPr>
              <p:cNvSpPr/>
              <p:nvPr/>
            </p:nvSpPr>
            <p:spPr>
              <a:xfrm>
                <a:off x="6970082" y="73080"/>
                <a:ext cx="112605" cy="47412"/>
              </a:xfrm>
              <a:custGeom>
                <a:avLst/>
                <a:gdLst>
                  <a:gd name="connsiteX0" fmla="*/ 110498 w 112605"/>
                  <a:gd name="connsiteY0" fmla="*/ 6375 h 47412"/>
                  <a:gd name="connsiteX1" fmla="*/ 293 w 112605"/>
                  <a:gd name="connsiteY1" fmla="*/ 40570 h 47412"/>
                  <a:gd name="connsiteX2" fmla="*/ 10485 w 112605"/>
                  <a:gd name="connsiteY2" fmla="*/ 44856 h 47412"/>
                  <a:gd name="connsiteX3" fmla="*/ 110498 w 112605"/>
                  <a:gd name="connsiteY3" fmla="*/ 11899 h 47412"/>
                  <a:gd name="connsiteX4" fmla="*/ 110498 w 112605"/>
                  <a:gd name="connsiteY4" fmla="*/ 6375 h 4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605" h="47412">
                    <a:moveTo>
                      <a:pt x="110498" y="6375"/>
                    </a:moveTo>
                    <a:cubicBezTo>
                      <a:pt x="75446" y="-7151"/>
                      <a:pt x="13247" y="-674"/>
                      <a:pt x="293" y="40570"/>
                    </a:cubicBezTo>
                    <a:cubicBezTo>
                      <a:pt x="-1707" y="46951"/>
                      <a:pt x="7056" y="49904"/>
                      <a:pt x="10485" y="44856"/>
                    </a:cubicBezTo>
                    <a:cubicBezTo>
                      <a:pt x="36012" y="7804"/>
                      <a:pt x="74874" y="25234"/>
                      <a:pt x="110498" y="11899"/>
                    </a:cubicBezTo>
                    <a:cubicBezTo>
                      <a:pt x="113355" y="10947"/>
                      <a:pt x="113260" y="7423"/>
                      <a:pt x="110498" y="637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9D3DD0D0-AA84-4133-822A-2235225E3515}"/>
                  </a:ext>
                </a:extLst>
              </p:cNvPr>
              <p:cNvSpPr/>
              <p:nvPr/>
            </p:nvSpPr>
            <p:spPr>
              <a:xfrm>
                <a:off x="7261270" y="296173"/>
                <a:ext cx="49179" cy="98110"/>
              </a:xfrm>
              <a:custGeom>
                <a:avLst/>
                <a:gdLst>
                  <a:gd name="connsiteX0" fmla="*/ 48577 w 49179"/>
                  <a:gd name="connsiteY0" fmla="*/ 5215 h 98110"/>
                  <a:gd name="connsiteX1" fmla="*/ 37813 w 49179"/>
                  <a:gd name="connsiteY1" fmla="*/ 5215 h 98110"/>
                  <a:gd name="connsiteX2" fmla="*/ 27622 w 49179"/>
                  <a:gd name="connsiteY2" fmla="*/ 52745 h 98110"/>
                  <a:gd name="connsiteX3" fmla="*/ 13429 w 49179"/>
                  <a:gd name="connsiteY3" fmla="*/ 75033 h 98110"/>
                  <a:gd name="connsiteX4" fmla="*/ 190 w 49179"/>
                  <a:gd name="connsiteY4" fmla="*/ 91511 h 98110"/>
                  <a:gd name="connsiteX5" fmla="*/ 3523 w 49179"/>
                  <a:gd name="connsiteY5" fmla="*/ 97417 h 98110"/>
                  <a:gd name="connsiteX6" fmla="*/ 40861 w 49179"/>
                  <a:gd name="connsiteY6" fmla="*/ 68175 h 98110"/>
                  <a:gd name="connsiteX7" fmla="*/ 48577 w 49179"/>
                  <a:gd name="connsiteY7" fmla="*/ 5215 h 98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179" h="98110">
                    <a:moveTo>
                      <a:pt x="48577" y="5215"/>
                    </a:moveTo>
                    <a:cubicBezTo>
                      <a:pt x="48196" y="-1738"/>
                      <a:pt x="38290" y="-1738"/>
                      <a:pt x="37813" y="5215"/>
                    </a:cubicBezTo>
                    <a:cubicBezTo>
                      <a:pt x="36670" y="21884"/>
                      <a:pt x="33813" y="37314"/>
                      <a:pt x="27622" y="52745"/>
                    </a:cubicBezTo>
                    <a:cubicBezTo>
                      <a:pt x="24193" y="61317"/>
                      <a:pt x="19811" y="68461"/>
                      <a:pt x="13429" y="75033"/>
                    </a:cubicBezTo>
                    <a:cubicBezTo>
                      <a:pt x="8095" y="80558"/>
                      <a:pt x="2476" y="83987"/>
                      <a:pt x="190" y="91511"/>
                    </a:cubicBezTo>
                    <a:cubicBezTo>
                      <a:pt x="-572" y="93988"/>
                      <a:pt x="1047" y="96750"/>
                      <a:pt x="3523" y="97417"/>
                    </a:cubicBezTo>
                    <a:cubicBezTo>
                      <a:pt x="20764" y="102179"/>
                      <a:pt x="34384" y="81320"/>
                      <a:pt x="40861" y="68175"/>
                    </a:cubicBezTo>
                    <a:cubicBezTo>
                      <a:pt x="50196" y="49221"/>
                      <a:pt x="49720" y="25884"/>
                      <a:pt x="48577" y="521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8" name="图形 669">
                <a:extLst>
                  <a:ext uri="{FF2B5EF4-FFF2-40B4-BE49-F238E27FC236}">
                    <a16:creationId xmlns:a16="http://schemas.microsoft.com/office/drawing/2014/main" id="{0CD96C1E-9889-4888-970A-E79931BB814E}"/>
                  </a:ext>
                </a:extLst>
              </p:cNvPr>
              <p:cNvGrpSpPr/>
              <p:nvPr/>
            </p:nvGrpSpPr>
            <p:grpSpPr>
              <a:xfrm>
                <a:off x="7880301" y="38793"/>
                <a:ext cx="209263" cy="176190"/>
                <a:chOff x="7880301" y="38793"/>
                <a:chExt cx="209263" cy="176190"/>
              </a:xfrm>
            </p:grpSpPr>
            <p:sp>
              <p:nvSpPr>
                <p:cNvPr id="709" name="任意多边形: 形状 708">
                  <a:extLst>
                    <a:ext uri="{FF2B5EF4-FFF2-40B4-BE49-F238E27FC236}">
                      <a16:creationId xmlns:a16="http://schemas.microsoft.com/office/drawing/2014/main" id="{05794828-6F07-43EA-8D68-8E397D8E63CA}"/>
                    </a:ext>
                  </a:extLst>
                </p:cNvPr>
                <p:cNvSpPr/>
                <p:nvPr/>
              </p:nvSpPr>
              <p:spPr>
                <a:xfrm>
                  <a:off x="7937272" y="38793"/>
                  <a:ext cx="152293" cy="58975"/>
                </a:xfrm>
                <a:custGeom>
                  <a:avLst/>
                  <a:gdLst>
                    <a:gd name="connsiteX0" fmla="*/ 17989 w 152293"/>
                    <a:gd name="connsiteY0" fmla="*/ 11229 h 58975"/>
                    <a:gd name="connsiteX1" fmla="*/ 125336 w 152293"/>
                    <a:gd name="connsiteY1" fmla="*/ 371 h 58975"/>
                    <a:gd name="connsiteX2" fmla="*/ 152291 w 152293"/>
                    <a:gd name="connsiteY2" fmla="*/ 16944 h 58975"/>
                    <a:gd name="connsiteX3" fmla="*/ 95332 w 152293"/>
                    <a:gd name="connsiteY3" fmla="*/ 54568 h 58975"/>
                    <a:gd name="connsiteX4" fmla="*/ 13512 w 152293"/>
                    <a:gd name="connsiteY4" fmla="*/ 52949 h 58975"/>
                    <a:gd name="connsiteX5" fmla="*/ 17989 w 152293"/>
                    <a:gd name="connsiteY5" fmla="*/ 11229 h 58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293" h="58975">
                      <a:moveTo>
                        <a:pt x="17989" y="11229"/>
                      </a:moveTo>
                      <a:cubicBezTo>
                        <a:pt x="52660" y="6943"/>
                        <a:pt x="90188" y="-1915"/>
                        <a:pt x="125336" y="371"/>
                      </a:cubicBezTo>
                      <a:cubicBezTo>
                        <a:pt x="126193" y="-10"/>
                        <a:pt x="152577" y="4752"/>
                        <a:pt x="152291" y="16944"/>
                      </a:cubicBezTo>
                      <a:cubicBezTo>
                        <a:pt x="151624" y="44376"/>
                        <a:pt x="116191" y="51139"/>
                        <a:pt x="95332" y="54568"/>
                      </a:cubicBezTo>
                      <a:cubicBezTo>
                        <a:pt x="70281" y="58664"/>
                        <a:pt x="37705" y="62664"/>
                        <a:pt x="13512" y="52949"/>
                      </a:cubicBezTo>
                      <a:cubicBezTo>
                        <a:pt x="-6300" y="45234"/>
                        <a:pt x="-3919" y="13992"/>
                        <a:pt x="17989" y="1122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0" name="任意多边形: 形状 709">
                  <a:extLst>
                    <a:ext uri="{FF2B5EF4-FFF2-40B4-BE49-F238E27FC236}">
                      <a16:creationId xmlns:a16="http://schemas.microsoft.com/office/drawing/2014/main" id="{1628F676-644A-49F9-A8B7-8E4431D43C43}"/>
                    </a:ext>
                  </a:extLst>
                </p:cNvPr>
                <p:cNvSpPr/>
                <p:nvPr/>
              </p:nvSpPr>
              <p:spPr>
                <a:xfrm>
                  <a:off x="7880301" y="52970"/>
                  <a:ext cx="160559" cy="162013"/>
                </a:xfrm>
                <a:custGeom>
                  <a:avLst/>
                  <a:gdLst>
                    <a:gd name="connsiteX0" fmla="*/ 8665 w 160559"/>
                    <a:gd name="connsiteY0" fmla="*/ 160883 h 162013"/>
                    <a:gd name="connsiteX1" fmla="*/ 569 w 160559"/>
                    <a:gd name="connsiteY1" fmla="*/ 154406 h 162013"/>
                    <a:gd name="connsiteX2" fmla="*/ 73244 w 160559"/>
                    <a:gd name="connsiteY2" fmla="*/ 70872 h 162013"/>
                    <a:gd name="connsiteX3" fmla="*/ 153159 w 160559"/>
                    <a:gd name="connsiteY3" fmla="*/ 101 h 162013"/>
                    <a:gd name="connsiteX4" fmla="*/ 160017 w 160559"/>
                    <a:gd name="connsiteY4" fmla="*/ 9435 h 162013"/>
                    <a:gd name="connsiteX5" fmla="*/ 84960 w 160559"/>
                    <a:gd name="connsiteY5" fmla="*/ 97923 h 162013"/>
                    <a:gd name="connsiteX6" fmla="*/ 8665 w 160559"/>
                    <a:gd name="connsiteY6" fmla="*/ 160883 h 162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559" h="162013">
                      <a:moveTo>
                        <a:pt x="8665" y="160883"/>
                      </a:moveTo>
                      <a:cubicBezTo>
                        <a:pt x="4760" y="164407"/>
                        <a:pt x="-2003" y="158978"/>
                        <a:pt x="569" y="154406"/>
                      </a:cubicBezTo>
                      <a:cubicBezTo>
                        <a:pt x="18761" y="121926"/>
                        <a:pt x="49622" y="99447"/>
                        <a:pt x="73244" y="70872"/>
                      </a:cubicBezTo>
                      <a:cubicBezTo>
                        <a:pt x="95533" y="43725"/>
                        <a:pt x="116869" y="7435"/>
                        <a:pt x="153159" y="101"/>
                      </a:cubicBezTo>
                      <a:cubicBezTo>
                        <a:pt x="158207" y="-852"/>
                        <a:pt x="162017" y="5149"/>
                        <a:pt x="160017" y="9435"/>
                      </a:cubicBezTo>
                      <a:cubicBezTo>
                        <a:pt x="144872" y="42487"/>
                        <a:pt x="108963" y="70300"/>
                        <a:pt x="84960" y="97923"/>
                      </a:cubicBezTo>
                      <a:cubicBezTo>
                        <a:pt x="62291" y="124212"/>
                        <a:pt x="33906" y="138213"/>
                        <a:pt x="8665" y="16088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11" name="图形 669">
              <a:extLst>
                <a:ext uri="{FF2B5EF4-FFF2-40B4-BE49-F238E27FC236}">
                  <a16:creationId xmlns:a16="http://schemas.microsoft.com/office/drawing/2014/main" id="{3D36FFD7-2892-4118-B773-BD2203149A40}"/>
                </a:ext>
              </a:extLst>
            </p:cNvPr>
            <p:cNvGrpSpPr/>
            <p:nvPr/>
          </p:nvGrpSpPr>
          <p:grpSpPr>
            <a:xfrm>
              <a:off x="7348785" y="-990495"/>
              <a:ext cx="521893" cy="329637"/>
              <a:chOff x="7348785" y="-990495"/>
              <a:chExt cx="521893" cy="329637"/>
            </a:xfrm>
            <a:solidFill>
              <a:srgbClr val="E8B299"/>
            </a:solidFill>
          </p:grpSpPr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1BAD31A2-F0DF-4A41-B2E3-A2ABD33B7804}"/>
                  </a:ext>
                </a:extLst>
              </p:cNvPr>
              <p:cNvSpPr/>
              <p:nvPr/>
            </p:nvSpPr>
            <p:spPr>
              <a:xfrm>
                <a:off x="7522916" y="-990495"/>
                <a:ext cx="347762" cy="309719"/>
              </a:xfrm>
              <a:custGeom>
                <a:avLst/>
                <a:gdLst>
                  <a:gd name="connsiteX0" fmla="*/ 347762 w 347762"/>
                  <a:gd name="connsiteY0" fmla="*/ 8962 h 309719"/>
                  <a:gd name="connsiteX1" fmla="*/ 284421 w 347762"/>
                  <a:gd name="connsiteY1" fmla="*/ 8 h 309719"/>
                  <a:gd name="connsiteX2" fmla="*/ 223842 w 347762"/>
                  <a:gd name="connsiteY2" fmla="*/ 12867 h 309719"/>
                  <a:gd name="connsiteX3" fmla="*/ 205935 w 347762"/>
                  <a:gd name="connsiteY3" fmla="*/ 175078 h 309719"/>
                  <a:gd name="connsiteX4" fmla="*/ 5 w 347762"/>
                  <a:gd name="connsiteY4" fmla="*/ 182126 h 309719"/>
                  <a:gd name="connsiteX5" fmla="*/ 1910 w 347762"/>
                  <a:gd name="connsiteY5" fmla="*/ 257659 h 309719"/>
                  <a:gd name="connsiteX6" fmla="*/ 300995 w 347762"/>
                  <a:gd name="connsiteY6" fmla="*/ 293378 h 309719"/>
                  <a:gd name="connsiteX7" fmla="*/ 347762 w 347762"/>
                  <a:gd name="connsiteY7" fmla="*/ 8962 h 30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762" h="309719">
                    <a:moveTo>
                      <a:pt x="347762" y="8962"/>
                    </a:moveTo>
                    <a:cubicBezTo>
                      <a:pt x="347762" y="8962"/>
                      <a:pt x="316330" y="389"/>
                      <a:pt x="284421" y="8"/>
                    </a:cubicBezTo>
                    <a:cubicBezTo>
                      <a:pt x="252512" y="-373"/>
                      <a:pt x="223842" y="12867"/>
                      <a:pt x="223842" y="12867"/>
                    </a:cubicBezTo>
                    <a:cubicBezTo>
                      <a:pt x="223842" y="12867"/>
                      <a:pt x="226890" y="165076"/>
                      <a:pt x="205935" y="175078"/>
                    </a:cubicBezTo>
                    <a:cubicBezTo>
                      <a:pt x="189266" y="183079"/>
                      <a:pt x="54488" y="182698"/>
                      <a:pt x="5" y="182126"/>
                    </a:cubicBezTo>
                    <a:cubicBezTo>
                      <a:pt x="-186" y="208320"/>
                      <a:pt x="5624" y="231466"/>
                      <a:pt x="1910" y="257659"/>
                    </a:cubicBezTo>
                    <a:cubicBezTo>
                      <a:pt x="73823" y="276043"/>
                      <a:pt x="259561" y="339193"/>
                      <a:pt x="300995" y="293378"/>
                    </a:cubicBezTo>
                    <a:cubicBezTo>
                      <a:pt x="346334" y="243181"/>
                      <a:pt x="347762" y="8962"/>
                      <a:pt x="347762" y="896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282681FF-1D99-47E7-81ED-8B8B42276158}"/>
                  </a:ext>
                </a:extLst>
              </p:cNvPr>
              <p:cNvSpPr/>
              <p:nvPr/>
            </p:nvSpPr>
            <p:spPr>
              <a:xfrm>
                <a:off x="7348785" y="-835250"/>
                <a:ext cx="207064" cy="174391"/>
              </a:xfrm>
              <a:custGeom>
                <a:avLst/>
                <a:gdLst>
                  <a:gd name="connsiteX0" fmla="*/ 133083 w 207064"/>
                  <a:gd name="connsiteY0" fmla="*/ 5735 h 174391"/>
                  <a:gd name="connsiteX1" fmla="*/ 36976 w 207064"/>
                  <a:gd name="connsiteY1" fmla="*/ 34882 h 174391"/>
                  <a:gd name="connsiteX2" fmla="*/ 10782 w 207064"/>
                  <a:gd name="connsiteY2" fmla="*/ 107653 h 174391"/>
                  <a:gd name="connsiteX3" fmla="*/ 78124 w 207064"/>
                  <a:gd name="connsiteY3" fmla="*/ 102604 h 174391"/>
                  <a:gd name="connsiteX4" fmla="*/ 104032 w 207064"/>
                  <a:gd name="connsiteY4" fmla="*/ 139657 h 174391"/>
                  <a:gd name="connsiteX5" fmla="*/ 77838 w 207064"/>
                  <a:gd name="connsiteY5" fmla="*/ 168803 h 174391"/>
                  <a:gd name="connsiteX6" fmla="*/ 150609 w 207064"/>
                  <a:gd name="connsiteY6" fmla="*/ 145467 h 174391"/>
                  <a:gd name="connsiteX7" fmla="*/ 182518 w 207064"/>
                  <a:gd name="connsiteY7" fmla="*/ 107462 h 174391"/>
                  <a:gd name="connsiteX8" fmla="*/ 206140 w 207064"/>
                  <a:gd name="connsiteY8" fmla="*/ 27166 h 174391"/>
                  <a:gd name="connsiteX9" fmla="*/ 133083 w 207064"/>
                  <a:gd name="connsiteY9" fmla="*/ 5735 h 17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064" h="174391">
                    <a:moveTo>
                      <a:pt x="133083" y="5735"/>
                    </a:moveTo>
                    <a:cubicBezTo>
                      <a:pt x="99650" y="-7790"/>
                      <a:pt x="73266" y="2878"/>
                      <a:pt x="36976" y="34882"/>
                    </a:cubicBezTo>
                    <a:cubicBezTo>
                      <a:pt x="781" y="66886"/>
                      <a:pt x="-10649" y="99937"/>
                      <a:pt x="10782" y="107653"/>
                    </a:cubicBezTo>
                    <a:cubicBezTo>
                      <a:pt x="23069" y="112129"/>
                      <a:pt x="55835" y="100033"/>
                      <a:pt x="78124" y="102604"/>
                    </a:cubicBezTo>
                    <a:cubicBezTo>
                      <a:pt x="99841" y="105081"/>
                      <a:pt x="109461" y="126988"/>
                      <a:pt x="104032" y="139657"/>
                    </a:cubicBezTo>
                    <a:cubicBezTo>
                      <a:pt x="98507" y="152325"/>
                      <a:pt x="51644" y="154230"/>
                      <a:pt x="77838" y="168803"/>
                    </a:cubicBezTo>
                    <a:cubicBezTo>
                      <a:pt x="104032" y="183376"/>
                      <a:pt x="124225" y="167279"/>
                      <a:pt x="150609" y="145467"/>
                    </a:cubicBezTo>
                    <a:cubicBezTo>
                      <a:pt x="169468" y="129941"/>
                      <a:pt x="169278" y="107462"/>
                      <a:pt x="182518" y="107462"/>
                    </a:cubicBezTo>
                    <a:cubicBezTo>
                      <a:pt x="214236" y="107462"/>
                      <a:pt x="206140" y="27166"/>
                      <a:pt x="206140" y="27166"/>
                    </a:cubicBezTo>
                    <a:cubicBezTo>
                      <a:pt x="206140" y="27166"/>
                      <a:pt x="166420" y="19165"/>
                      <a:pt x="133083" y="5735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4" name="图形 669">
              <a:extLst>
                <a:ext uri="{FF2B5EF4-FFF2-40B4-BE49-F238E27FC236}">
                  <a16:creationId xmlns:a16="http://schemas.microsoft.com/office/drawing/2014/main" id="{F813AD42-7BC5-4BA7-9E17-DC5CF3BDA788}"/>
                </a:ext>
              </a:extLst>
            </p:cNvPr>
            <p:cNvGrpSpPr/>
            <p:nvPr/>
          </p:nvGrpSpPr>
          <p:grpSpPr>
            <a:xfrm>
              <a:off x="7533535" y="-555133"/>
              <a:ext cx="655116" cy="732629"/>
              <a:chOff x="7533535" y="-555133"/>
              <a:chExt cx="655116" cy="732629"/>
            </a:xfrm>
          </p:grpSpPr>
          <p:grpSp>
            <p:nvGrpSpPr>
              <p:cNvPr id="715" name="图形 669">
                <a:extLst>
                  <a:ext uri="{FF2B5EF4-FFF2-40B4-BE49-F238E27FC236}">
                    <a16:creationId xmlns:a16="http://schemas.microsoft.com/office/drawing/2014/main" id="{16818CDD-59CC-41F0-BCD5-566BAFE70C99}"/>
                  </a:ext>
                </a:extLst>
              </p:cNvPr>
              <p:cNvGrpSpPr/>
              <p:nvPr/>
            </p:nvGrpSpPr>
            <p:grpSpPr>
              <a:xfrm>
                <a:off x="7804341" y="-87517"/>
                <a:ext cx="224270" cy="265013"/>
                <a:chOff x="7804341" y="-87517"/>
                <a:chExt cx="224270" cy="265013"/>
              </a:xfrm>
            </p:grpSpPr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id="{A58F7F56-EE7D-4D6B-8F6D-31C6A18132E8}"/>
                    </a:ext>
                  </a:extLst>
                </p:cNvPr>
                <p:cNvSpPr/>
                <p:nvPr/>
              </p:nvSpPr>
              <p:spPr>
                <a:xfrm>
                  <a:off x="7804341" y="-87517"/>
                  <a:ext cx="224270" cy="265013"/>
                </a:xfrm>
                <a:custGeom>
                  <a:avLst/>
                  <a:gdLst>
                    <a:gd name="connsiteX0" fmla="*/ 60432 w 224270"/>
                    <a:gd name="connsiteY0" fmla="*/ 29813 h 265013"/>
                    <a:gd name="connsiteX1" fmla="*/ 70053 w 224270"/>
                    <a:gd name="connsiteY1" fmla="*/ 107156 h 265013"/>
                    <a:gd name="connsiteX2" fmla="*/ 2330 w 224270"/>
                    <a:gd name="connsiteY2" fmla="*/ 264128 h 265013"/>
                    <a:gd name="connsiteX3" fmla="*/ 223786 w 224270"/>
                    <a:gd name="connsiteY3" fmla="*/ 137541 h 265013"/>
                    <a:gd name="connsiteX4" fmla="*/ 187210 w 224270"/>
                    <a:gd name="connsiteY4" fmla="*/ 0 h 265013"/>
                    <a:gd name="connsiteX5" fmla="*/ 60432 w 224270"/>
                    <a:gd name="connsiteY5" fmla="*/ 29813 h 265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70" h="265013">
                      <a:moveTo>
                        <a:pt x="60432" y="29813"/>
                      </a:moveTo>
                      <a:cubicBezTo>
                        <a:pt x="60432" y="29813"/>
                        <a:pt x="79958" y="89059"/>
                        <a:pt x="70053" y="107156"/>
                      </a:cubicBezTo>
                      <a:cubicBezTo>
                        <a:pt x="60146" y="125254"/>
                        <a:pt x="-13958" y="252222"/>
                        <a:pt x="2330" y="264128"/>
                      </a:cubicBezTo>
                      <a:cubicBezTo>
                        <a:pt x="18617" y="276035"/>
                        <a:pt x="218357" y="164306"/>
                        <a:pt x="223786" y="137541"/>
                      </a:cubicBezTo>
                      <a:cubicBezTo>
                        <a:pt x="229215" y="110776"/>
                        <a:pt x="187210" y="0"/>
                        <a:pt x="187210" y="0"/>
                      </a:cubicBezTo>
                      <a:lnTo>
                        <a:pt x="60432" y="29813"/>
                      </a:lnTo>
                      <a:close/>
                    </a:path>
                  </a:pathLst>
                </a:custGeom>
                <a:solidFill>
                  <a:srgbClr val="D89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45E14108-D784-452D-A747-3212D46AD6F9}"/>
                    </a:ext>
                  </a:extLst>
                </p:cNvPr>
                <p:cNvSpPr/>
                <p:nvPr/>
              </p:nvSpPr>
              <p:spPr>
                <a:xfrm>
                  <a:off x="7848556" y="40788"/>
                  <a:ext cx="43835" cy="25566"/>
                </a:xfrm>
                <a:custGeom>
                  <a:avLst/>
                  <a:gdLst>
                    <a:gd name="connsiteX0" fmla="*/ 41268 w 43835"/>
                    <a:gd name="connsiteY0" fmla="*/ 10473 h 25566"/>
                    <a:gd name="connsiteX1" fmla="*/ 31457 w 43835"/>
                    <a:gd name="connsiteY1" fmla="*/ 3615 h 25566"/>
                    <a:gd name="connsiteX2" fmla="*/ 5644 w 43835"/>
                    <a:gd name="connsiteY2" fmla="*/ 1424 h 25566"/>
                    <a:gd name="connsiteX3" fmla="*/ 5644 w 43835"/>
                    <a:gd name="connsiteY3" fmla="*/ 16664 h 25566"/>
                    <a:gd name="connsiteX4" fmla="*/ 22790 w 43835"/>
                    <a:gd name="connsiteY4" fmla="*/ 20855 h 25566"/>
                    <a:gd name="connsiteX5" fmla="*/ 30695 w 43835"/>
                    <a:gd name="connsiteY5" fmla="*/ 24189 h 25566"/>
                    <a:gd name="connsiteX6" fmla="*/ 38982 w 43835"/>
                    <a:gd name="connsiteY6" fmla="*/ 25427 h 25566"/>
                    <a:gd name="connsiteX7" fmla="*/ 43554 w 43835"/>
                    <a:gd name="connsiteY7" fmla="*/ 21903 h 25566"/>
                    <a:gd name="connsiteX8" fmla="*/ 41268 w 43835"/>
                    <a:gd name="connsiteY8" fmla="*/ 10473 h 25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835" h="25566">
                      <a:moveTo>
                        <a:pt x="41268" y="10473"/>
                      </a:moveTo>
                      <a:cubicBezTo>
                        <a:pt x="38506" y="7234"/>
                        <a:pt x="35458" y="5139"/>
                        <a:pt x="31457" y="3615"/>
                      </a:cubicBezTo>
                      <a:cubicBezTo>
                        <a:pt x="23361" y="376"/>
                        <a:pt x="14026" y="-1433"/>
                        <a:pt x="5644" y="1424"/>
                      </a:cubicBezTo>
                      <a:cubicBezTo>
                        <a:pt x="-2071" y="4091"/>
                        <a:pt x="-1690" y="13902"/>
                        <a:pt x="5644" y="16664"/>
                      </a:cubicBezTo>
                      <a:cubicBezTo>
                        <a:pt x="11264" y="18759"/>
                        <a:pt x="17074" y="19045"/>
                        <a:pt x="22790" y="20855"/>
                      </a:cubicBezTo>
                      <a:cubicBezTo>
                        <a:pt x="25456" y="21712"/>
                        <a:pt x="28123" y="23046"/>
                        <a:pt x="30695" y="24189"/>
                      </a:cubicBezTo>
                      <a:cubicBezTo>
                        <a:pt x="33648" y="25522"/>
                        <a:pt x="36220" y="24665"/>
                        <a:pt x="38982" y="25427"/>
                      </a:cubicBezTo>
                      <a:cubicBezTo>
                        <a:pt x="41363" y="26094"/>
                        <a:pt x="43459" y="24284"/>
                        <a:pt x="43554" y="21903"/>
                      </a:cubicBezTo>
                      <a:cubicBezTo>
                        <a:pt x="43840" y="17331"/>
                        <a:pt x="44602" y="14378"/>
                        <a:pt x="41268" y="10473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A7B643CC-C14D-4E6C-AB95-219702E4E77F}"/>
                    </a:ext>
                  </a:extLst>
                </p:cNvPr>
                <p:cNvSpPr/>
                <p:nvPr/>
              </p:nvSpPr>
              <p:spPr>
                <a:xfrm>
                  <a:off x="7862463" y="16910"/>
                  <a:ext cx="46326" cy="20825"/>
                </a:xfrm>
                <a:custGeom>
                  <a:avLst/>
                  <a:gdLst>
                    <a:gd name="connsiteX0" fmla="*/ 6787 w 46326"/>
                    <a:gd name="connsiteY0" fmla="*/ 157 h 20825"/>
                    <a:gd name="connsiteX1" fmla="*/ 6787 w 46326"/>
                    <a:gd name="connsiteY1" fmla="*/ 14159 h 20825"/>
                    <a:gd name="connsiteX2" fmla="*/ 24884 w 46326"/>
                    <a:gd name="connsiteY2" fmla="*/ 15778 h 20825"/>
                    <a:gd name="connsiteX3" fmla="*/ 42220 w 46326"/>
                    <a:gd name="connsiteY3" fmla="*/ 20826 h 20825"/>
                    <a:gd name="connsiteX4" fmla="*/ 46125 w 46326"/>
                    <a:gd name="connsiteY4" fmla="*/ 17873 h 20825"/>
                    <a:gd name="connsiteX5" fmla="*/ 6787 w 46326"/>
                    <a:gd name="connsiteY5" fmla="*/ 157 h 20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326" h="20825">
                      <a:moveTo>
                        <a:pt x="6787" y="157"/>
                      </a:moveTo>
                      <a:cubicBezTo>
                        <a:pt x="-2262" y="442"/>
                        <a:pt x="-2262" y="13873"/>
                        <a:pt x="6787" y="14159"/>
                      </a:cubicBezTo>
                      <a:cubicBezTo>
                        <a:pt x="12883" y="14349"/>
                        <a:pt x="18883" y="14539"/>
                        <a:pt x="24884" y="15778"/>
                      </a:cubicBezTo>
                      <a:cubicBezTo>
                        <a:pt x="30790" y="17016"/>
                        <a:pt x="36219" y="20826"/>
                        <a:pt x="42220" y="20826"/>
                      </a:cubicBezTo>
                      <a:cubicBezTo>
                        <a:pt x="43839" y="20826"/>
                        <a:pt x="45839" y="19588"/>
                        <a:pt x="46125" y="17873"/>
                      </a:cubicBezTo>
                      <a:cubicBezTo>
                        <a:pt x="49078" y="-1367"/>
                        <a:pt x="18788" y="-224"/>
                        <a:pt x="6787" y="157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38B0319F-0D25-4F4E-9E06-B13A826ECBFE}"/>
                  </a:ext>
                </a:extLst>
              </p:cNvPr>
              <p:cNvSpPr/>
              <p:nvPr/>
            </p:nvSpPr>
            <p:spPr>
              <a:xfrm>
                <a:off x="7533535" y="-555133"/>
                <a:ext cx="655116" cy="531101"/>
              </a:xfrm>
              <a:custGeom>
                <a:avLst/>
                <a:gdLst>
                  <a:gd name="connsiteX0" fmla="*/ 654326 w 655116"/>
                  <a:gd name="connsiteY0" fmla="*/ 115667 h 531101"/>
                  <a:gd name="connsiteX1" fmla="*/ 541645 w 655116"/>
                  <a:gd name="connsiteY1" fmla="*/ 221871 h 531101"/>
                  <a:gd name="connsiteX2" fmla="*/ 282470 w 655116"/>
                  <a:gd name="connsiteY2" fmla="*/ 257780 h 531101"/>
                  <a:gd name="connsiteX3" fmla="*/ 460302 w 655116"/>
                  <a:gd name="connsiteY3" fmla="*/ 471712 h 531101"/>
                  <a:gd name="connsiteX4" fmla="*/ 346097 w 655116"/>
                  <a:gd name="connsiteY4" fmla="*/ 529529 h 531101"/>
                  <a:gd name="connsiteX5" fmla="*/ 8341 w 655116"/>
                  <a:gd name="connsiteY5" fmla="*/ 196630 h 531101"/>
                  <a:gd name="connsiteX6" fmla="*/ 493354 w 655116"/>
                  <a:gd name="connsiteY6" fmla="*/ 15941 h 531101"/>
                  <a:gd name="connsiteX7" fmla="*/ 634990 w 655116"/>
                  <a:gd name="connsiteY7" fmla="*/ 6320 h 531101"/>
                  <a:gd name="connsiteX8" fmla="*/ 654326 w 655116"/>
                  <a:gd name="connsiteY8" fmla="*/ 115667 h 531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5116" h="531101">
                    <a:moveTo>
                      <a:pt x="654326" y="115667"/>
                    </a:moveTo>
                    <a:cubicBezTo>
                      <a:pt x="651088" y="144623"/>
                      <a:pt x="659374" y="197582"/>
                      <a:pt x="541645" y="221871"/>
                    </a:cubicBezTo>
                    <a:cubicBezTo>
                      <a:pt x="438871" y="243112"/>
                      <a:pt x="282470" y="257780"/>
                      <a:pt x="282470" y="257780"/>
                    </a:cubicBezTo>
                    <a:cubicBezTo>
                      <a:pt x="282470" y="257780"/>
                      <a:pt x="445348" y="437803"/>
                      <a:pt x="460302" y="471712"/>
                    </a:cubicBezTo>
                    <a:cubicBezTo>
                      <a:pt x="475256" y="505716"/>
                      <a:pt x="364004" y="538768"/>
                      <a:pt x="346097" y="529529"/>
                    </a:cubicBezTo>
                    <a:cubicBezTo>
                      <a:pt x="328190" y="520289"/>
                      <a:pt x="81016" y="311882"/>
                      <a:pt x="8341" y="196630"/>
                    </a:cubicBezTo>
                    <a:cubicBezTo>
                      <a:pt x="-64335" y="81377"/>
                      <a:pt x="358099" y="19179"/>
                      <a:pt x="493354" y="15941"/>
                    </a:cubicBezTo>
                    <a:cubicBezTo>
                      <a:pt x="547456" y="14607"/>
                      <a:pt x="608702" y="-11777"/>
                      <a:pt x="634990" y="6320"/>
                    </a:cubicBezTo>
                    <a:cubicBezTo>
                      <a:pt x="650802" y="17084"/>
                      <a:pt x="657565" y="86711"/>
                      <a:pt x="654326" y="115667"/>
                    </a:cubicBezTo>
                    <a:close/>
                  </a:path>
                </a:pathLst>
              </a:custGeom>
              <a:solidFill>
                <a:srgbClr val="A468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0830FD43-882C-4770-8270-CB48C28ECB9D}"/>
                </a:ext>
              </a:extLst>
            </p:cNvPr>
            <p:cNvSpPr/>
            <p:nvPr/>
          </p:nvSpPr>
          <p:spPr>
            <a:xfrm>
              <a:off x="7724726" y="-1175127"/>
              <a:ext cx="469942" cy="670249"/>
            </a:xfrm>
            <a:custGeom>
              <a:avLst/>
              <a:gdLst>
                <a:gd name="connsiteX0" fmla="*/ 196054 w 469942"/>
                <a:gd name="connsiteY0" fmla="*/ 998 h 670249"/>
                <a:gd name="connsiteX1" fmla="*/ 16508 w 469942"/>
                <a:gd name="connsiteY1" fmla="*/ 101487 h 670249"/>
                <a:gd name="connsiteX2" fmla="*/ 4316 w 469942"/>
                <a:gd name="connsiteY2" fmla="*/ 278747 h 670249"/>
                <a:gd name="connsiteX3" fmla="*/ 78325 w 469942"/>
                <a:gd name="connsiteY3" fmla="*/ 645364 h 670249"/>
                <a:gd name="connsiteX4" fmla="*/ 274349 w 469942"/>
                <a:gd name="connsiteY4" fmla="*/ 656985 h 670249"/>
                <a:gd name="connsiteX5" fmla="*/ 467421 w 469942"/>
                <a:gd name="connsiteY5" fmla="*/ 658223 h 670249"/>
                <a:gd name="connsiteX6" fmla="*/ 435989 w 469942"/>
                <a:gd name="connsiteY6" fmla="*/ 495917 h 670249"/>
                <a:gd name="connsiteX7" fmla="*/ 380553 w 469942"/>
                <a:gd name="connsiteY7" fmla="*/ 249791 h 670249"/>
                <a:gd name="connsiteX8" fmla="*/ 196054 w 469942"/>
                <a:gd name="connsiteY8" fmla="*/ 998 h 67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9942" h="670249">
                  <a:moveTo>
                    <a:pt x="196054" y="998"/>
                  </a:moveTo>
                  <a:cubicBezTo>
                    <a:pt x="154144" y="-8337"/>
                    <a:pt x="37939" y="49575"/>
                    <a:pt x="16508" y="101487"/>
                  </a:cubicBezTo>
                  <a:cubicBezTo>
                    <a:pt x="-4924" y="153493"/>
                    <a:pt x="-1304" y="234265"/>
                    <a:pt x="4316" y="278747"/>
                  </a:cubicBezTo>
                  <a:cubicBezTo>
                    <a:pt x="17079" y="380855"/>
                    <a:pt x="78325" y="645364"/>
                    <a:pt x="78325" y="645364"/>
                  </a:cubicBezTo>
                  <a:cubicBezTo>
                    <a:pt x="78325" y="645364"/>
                    <a:pt x="216342" y="636411"/>
                    <a:pt x="274349" y="656985"/>
                  </a:cubicBezTo>
                  <a:cubicBezTo>
                    <a:pt x="332357" y="677559"/>
                    <a:pt x="456753" y="671177"/>
                    <a:pt x="467421" y="658223"/>
                  </a:cubicBezTo>
                  <a:cubicBezTo>
                    <a:pt x="478184" y="645174"/>
                    <a:pt x="451991" y="574022"/>
                    <a:pt x="435989" y="495917"/>
                  </a:cubicBezTo>
                  <a:cubicBezTo>
                    <a:pt x="417129" y="403429"/>
                    <a:pt x="390269" y="296749"/>
                    <a:pt x="380553" y="249791"/>
                  </a:cubicBezTo>
                  <a:cubicBezTo>
                    <a:pt x="356264" y="131776"/>
                    <a:pt x="278636" y="19286"/>
                    <a:pt x="196054" y="998"/>
                  </a:cubicBezTo>
                  <a:close/>
                </a:path>
              </a:pathLst>
            </a:custGeom>
            <a:solidFill>
              <a:srgbClr val="667C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21" name="图形 669">
              <a:extLst>
                <a:ext uri="{FF2B5EF4-FFF2-40B4-BE49-F238E27FC236}">
                  <a16:creationId xmlns:a16="http://schemas.microsoft.com/office/drawing/2014/main" id="{30CBD80F-0B1D-463F-8539-C7AF54BB062A}"/>
                </a:ext>
              </a:extLst>
            </p:cNvPr>
            <p:cNvGrpSpPr/>
            <p:nvPr/>
          </p:nvGrpSpPr>
          <p:grpSpPr>
            <a:xfrm>
              <a:off x="7514339" y="-1049622"/>
              <a:ext cx="543689" cy="490854"/>
              <a:chOff x="7514339" y="-1049622"/>
              <a:chExt cx="543689" cy="490854"/>
            </a:xfrm>
          </p:grpSpPr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CFA985BC-37E6-43C4-8AE3-57E15D2AD329}"/>
                  </a:ext>
                </a:extLst>
              </p:cNvPr>
              <p:cNvSpPr/>
              <p:nvPr/>
            </p:nvSpPr>
            <p:spPr>
              <a:xfrm>
                <a:off x="7693032" y="-870766"/>
                <a:ext cx="350334" cy="311999"/>
              </a:xfrm>
              <a:custGeom>
                <a:avLst/>
                <a:gdLst>
                  <a:gd name="connsiteX0" fmla="*/ 350334 w 350334"/>
                  <a:gd name="connsiteY0" fmla="*/ 9057 h 311999"/>
                  <a:gd name="connsiteX1" fmla="*/ 286517 w 350334"/>
                  <a:gd name="connsiteY1" fmla="*/ 8 h 311999"/>
                  <a:gd name="connsiteX2" fmla="*/ 225557 w 350334"/>
                  <a:gd name="connsiteY2" fmla="*/ 12962 h 311999"/>
                  <a:gd name="connsiteX3" fmla="*/ 207459 w 350334"/>
                  <a:gd name="connsiteY3" fmla="*/ 176316 h 311999"/>
                  <a:gd name="connsiteX4" fmla="*/ 5 w 350334"/>
                  <a:gd name="connsiteY4" fmla="*/ 183460 h 311999"/>
                  <a:gd name="connsiteX5" fmla="*/ 1910 w 350334"/>
                  <a:gd name="connsiteY5" fmla="*/ 259564 h 311999"/>
                  <a:gd name="connsiteX6" fmla="*/ 303090 w 350334"/>
                  <a:gd name="connsiteY6" fmla="*/ 295569 h 311999"/>
                  <a:gd name="connsiteX7" fmla="*/ 350334 w 350334"/>
                  <a:gd name="connsiteY7" fmla="*/ 9057 h 31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334" h="311999">
                    <a:moveTo>
                      <a:pt x="350334" y="9057"/>
                    </a:moveTo>
                    <a:cubicBezTo>
                      <a:pt x="350334" y="9057"/>
                      <a:pt x="318616" y="389"/>
                      <a:pt x="286517" y="8"/>
                    </a:cubicBezTo>
                    <a:cubicBezTo>
                      <a:pt x="254417" y="-373"/>
                      <a:pt x="225557" y="12962"/>
                      <a:pt x="225557" y="12962"/>
                    </a:cubicBezTo>
                    <a:cubicBezTo>
                      <a:pt x="225557" y="12962"/>
                      <a:pt x="228605" y="166219"/>
                      <a:pt x="207459" y="176316"/>
                    </a:cubicBezTo>
                    <a:cubicBezTo>
                      <a:pt x="190695" y="184412"/>
                      <a:pt x="54869" y="183936"/>
                      <a:pt x="5" y="183460"/>
                    </a:cubicBezTo>
                    <a:cubicBezTo>
                      <a:pt x="-186" y="209844"/>
                      <a:pt x="5624" y="233085"/>
                      <a:pt x="1910" y="259564"/>
                    </a:cubicBezTo>
                    <a:cubicBezTo>
                      <a:pt x="74395" y="278043"/>
                      <a:pt x="261371" y="341670"/>
                      <a:pt x="303090" y="295569"/>
                    </a:cubicBezTo>
                    <a:cubicBezTo>
                      <a:pt x="348905" y="244991"/>
                      <a:pt x="350334" y="9057"/>
                      <a:pt x="350334" y="905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23" name="图形 669">
                <a:extLst>
                  <a:ext uri="{FF2B5EF4-FFF2-40B4-BE49-F238E27FC236}">
                    <a16:creationId xmlns:a16="http://schemas.microsoft.com/office/drawing/2014/main" id="{55057802-4142-49B9-9E5C-BF33243A30A8}"/>
                  </a:ext>
                </a:extLst>
              </p:cNvPr>
              <p:cNvGrpSpPr/>
              <p:nvPr/>
            </p:nvGrpSpPr>
            <p:grpSpPr>
              <a:xfrm>
                <a:off x="7868436" y="-1049622"/>
                <a:ext cx="189592" cy="193688"/>
                <a:chOff x="7868436" y="-1049622"/>
                <a:chExt cx="189592" cy="193688"/>
              </a:xfrm>
              <a:solidFill>
                <a:srgbClr val="475138"/>
              </a:solidFill>
            </p:grpSpPr>
            <p:sp>
              <p:nvSpPr>
                <p:cNvPr id="724" name="任意多边形: 形状 723">
                  <a:extLst>
                    <a:ext uri="{FF2B5EF4-FFF2-40B4-BE49-F238E27FC236}">
                      <a16:creationId xmlns:a16="http://schemas.microsoft.com/office/drawing/2014/main" id="{3BFC1A75-192A-471C-9D05-9E180C7275C0}"/>
                    </a:ext>
                  </a:extLst>
                </p:cNvPr>
                <p:cNvSpPr/>
                <p:nvPr/>
              </p:nvSpPr>
              <p:spPr>
                <a:xfrm>
                  <a:off x="7868436" y="-1011053"/>
                  <a:ext cx="46195" cy="130998"/>
                </a:xfrm>
                <a:custGeom>
                  <a:avLst/>
                  <a:gdLst>
                    <a:gd name="connsiteX0" fmla="*/ 46057 w 46195"/>
                    <a:gd name="connsiteY0" fmla="*/ 127055 h 130998"/>
                    <a:gd name="connsiteX1" fmla="*/ 26722 w 46195"/>
                    <a:gd name="connsiteY1" fmla="*/ 68952 h 130998"/>
                    <a:gd name="connsiteX2" fmla="*/ 6719 w 46195"/>
                    <a:gd name="connsiteY2" fmla="*/ 2182 h 130998"/>
                    <a:gd name="connsiteX3" fmla="*/ 52 w 46195"/>
                    <a:gd name="connsiteY3" fmla="*/ 3420 h 130998"/>
                    <a:gd name="connsiteX4" fmla="*/ 40533 w 46195"/>
                    <a:gd name="connsiteY4" fmla="*/ 129722 h 130998"/>
                    <a:gd name="connsiteX5" fmla="*/ 46057 w 46195"/>
                    <a:gd name="connsiteY5" fmla="*/ 127055 h 13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195" h="130998">
                      <a:moveTo>
                        <a:pt x="46057" y="127055"/>
                      </a:moveTo>
                      <a:cubicBezTo>
                        <a:pt x="40628" y="107433"/>
                        <a:pt x="32818" y="88479"/>
                        <a:pt x="26722" y="68952"/>
                      </a:cubicBezTo>
                      <a:cubicBezTo>
                        <a:pt x="19768" y="46664"/>
                        <a:pt x="15006" y="23994"/>
                        <a:pt x="6719" y="2182"/>
                      </a:cubicBezTo>
                      <a:cubicBezTo>
                        <a:pt x="5385" y="-1247"/>
                        <a:pt x="-615" y="-485"/>
                        <a:pt x="52" y="3420"/>
                      </a:cubicBezTo>
                      <a:cubicBezTo>
                        <a:pt x="6624" y="44759"/>
                        <a:pt x="12529" y="96861"/>
                        <a:pt x="40533" y="129722"/>
                      </a:cubicBezTo>
                      <a:cubicBezTo>
                        <a:pt x="42819" y="132389"/>
                        <a:pt x="47010" y="130579"/>
                        <a:pt x="46057" y="12705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5" name="任意多边形: 形状 724">
                  <a:extLst>
                    <a:ext uri="{FF2B5EF4-FFF2-40B4-BE49-F238E27FC236}">
                      <a16:creationId xmlns:a16="http://schemas.microsoft.com/office/drawing/2014/main" id="{F704D37C-AD37-4A53-BA97-013CBFBE07DB}"/>
                    </a:ext>
                  </a:extLst>
                </p:cNvPr>
                <p:cNvSpPr/>
                <p:nvPr/>
              </p:nvSpPr>
              <p:spPr>
                <a:xfrm>
                  <a:off x="7911921" y="-1049622"/>
                  <a:ext cx="146107" cy="193688"/>
                </a:xfrm>
                <a:custGeom>
                  <a:avLst/>
                  <a:gdLst>
                    <a:gd name="connsiteX0" fmla="*/ 78772 w 146107"/>
                    <a:gd name="connsiteY0" fmla="*/ 175 h 193688"/>
                    <a:gd name="connsiteX1" fmla="*/ 75153 w 146107"/>
                    <a:gd name="connsiteY1" fmla="*/ 5604 h 193688"/>
                    <a:gd name="connsiteX2" fmla="*/ 115062 w 146107"/>
                    <a:gd name="connsiteY2" fmla="*/ 85995 h 193688"/>
                    <a:gd name="connsiteX3" fmla="*/ 134779 w 146107"/>
                    <a:gd name="connsiteY3" fmla="*/ 184483 h 193688"/>
                    <a:gd name="connsiteX4" fmla="*/ 74962 w 146107"/>
                    <a:gd name="connsiteY4" fmla="*/ 176768 h 193688"/>
                    <a:gd name="connsiteX5" fmla="*/ 4858 w 146107"/>
                    <a:gd name="connsiteY5" fmla="*/ 181531 h 193688"/>
                    <a:gd name="connsiteX6" fmla="*/ 4096 w 146107"/>
                    <a:gd name="connsiteY6" fmla="*/ 192008 h 193688"/>
                    <a:gd name="connsiteX7" fmla="*/ 68771 w 146107"/>
                    <a:gd name="connsiteY7" fmla="*/ 190675 h 193688"/>
                    <a:gd name="connsiteX8" fmla="*/ 134874 w 146107"/>
                    <a:gd name="connsiteY8" fmla="*/ 192199 h 193688"/>
                    <a:gd name="connsiteX9" fmla="*/ 137541 w 146107"/>
                    <a:gd name="connsiteY9" fmla="*/ 188579 h 193688"/>
                    <a:gd name="connsiteX10" fmla="*/ 143257 w 146107"/>
                    <a:gd name="connsiteY10" fmla="*/ 185531 h 193688"/>
                    <a:gd name="connsiteX11" fmla="*/ 128397 w 146107"/>
                    <a:gd name="connsiteY11" fmla="*/ 69612 h 193688"/>
                    <a:gd name="connsiteX12" fmla="*/ 78772 w 146107"/>
                    <a:gd name="connsiteY12" fmla="*/ 175 h 19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6107" h="193688">
                      <a:moveTo>
                        <a:pt x="78772" y="175"/>
                      </a:moveTo>
                      <a:cubicBezTo>
                        <a:pt x="75534" y="-873"/>
                        <a:pt x="72105" y="3032"/>
                        <a:pt x="75153" y="5604"/>
                      </a:cubicBezTo>
                      <a:cubicBezTo>
                        <a:pt x="94679" y="21130"/>
                        <a:pt x="107157" y="63040"/>
                        <a:pt x="115062" y="85995"/>
                      </a:cubicBezTo>
                      <a:cubicBezTo>
                        <a:pt x="126016" y="117999"/>
                        <a:pt x="126302" y="152003"/>
                        <a:pt x="134779" y="184483"/>
                      </a:cubicBezTo>
                      <a:cubicBezTo>
                        <a:pt x="118015" y="174482"/>
                        <a:pt x="93917" y="176482"/>
                        <a:pt x="74962" y="176768"/>
                      </a:cubicBezTo>
                      <a:cubicBezTo>
                        <a:pt x="52102" y="177149"/>
                        <a:pt x="27337" y="177435"/>
                        <a:pt x="4858" y="181531"/>
                      </a:cubicBezTo>
                      <a:cubicBezTo>
                        <a:pt x="-571" y="182483"/>
                        <a:pt x="-2286" y="191151"/>
                        <a:pt x="4096" y="192008"/>
                      </a:cubicBezTo>
                      <a:cubicBezTo>
                        <a:pt x="25337" y="194580"/>
                        <a:pt x="47435" y="191246"/>
                        <a:pt x="68771" y="190675"/>
                      </a:cubicBezTo>
                      <a:cubicBezTo>
                        <a:pt x="90583" y="190103"/>
                        <a:pt x="113634" y="196485"/>
                        <a:pt x="134874" y="192199"/>
                      </a:cubicBezTo>
                      <a:cubicBezTo>
                        <a:pt x="136970" y="191818"/>
                        <a:pt x="137637" y="190198"/>
                        <a:pt x="137541" y="188579"/>
                      </a:cubicBezTo>
                      <a:cubicBezTo>
                        <a:pt x="139732" y="189341"/>
                        <a:pt x="142685" y="188198"/>
                        <a:pt x="143257" y="185531"/>
                      </a:cubicBezTo>
                      <a:cubicBezTo>
                        <a:pt x="150876" y="147241"/>
                        <a:pt x="142304" y="105616"/>
                        <a:pt x="128397" y="69612"/>
                      </a:cubicBezTo>
                      <a:cubicBezTo>
                        <a:pt x="118968" y="45228"/>
                        <a:pt x="105918" y="9223"/>
                        <a:pt x="78772" y="17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6F46CDF4-966D-4B3E-8BC7-509D1081521F}"/>
                  </a:ext>
                </a:extLst>
              </p:cNvPr>
              <p:cNvSpPr/>
              <p:nvPr/>
            </p:nvSpPr>
            <p:spPr>
              <a:xfrm>
                <a:off x="7514339" y="-728601"/>
                <a:ext cx="211905" cy="156649"/>
              </a:xfrm>
              <a:custGeom>
                <a:avLst/>
                <a:gdLst>
                  <a:gd name="connsiteX0" fmla="*/ 128025 w 211905"/>
                  <a:gd name="connsiteY0" fmla="*/ 7481 h 156649"/>
                  <a:gd name="connsiteX1" fmla="*/ 27346 w 211905"/>
                  <a:gd name="connsiteY1" fmla="*/ 29674 h 156649"/>
                  <a:gd name="connsiteX2" fmla="*/ 16392 w 211905"/>
                  <a:gd name="connsiteY2" fmla="*/ 146736 h 156649"/>
                  <a:gd name="connsiteX3" fmla="*/ 67923 w 211905"/>
                  <a:gd name="connsiteY3" fmla="*/ 154071 h 156649"/>
                  <a:gd name="connsiteX4" fmla="*/ 92783 w 211905"/>
                  <a:gd name="connsiteY4" fmla="*/ 145974 h 156649"/>
                  <a:gd name="connsiteX5" fmla="*/ 136312 w 211905"/>
                  <a:gd name="connsiteY5" fmla="*/ 111875 h 156649"/>
                  <a:gd name="connsiteX6" fmla="*/ 187176 w 211905"/>
                  <a:gd name="connsiteY6" fmla="*/ 122448 h 156649"/>
                  <a:gd name="connsiteX7" fmla="*/ 210988 w 211905"/>
                  <a:gd name="connsiteY7" fmla="*/ 41580 h 156649"/>
                  <a:gd name="connsiteX8" fmla="*/ 128025 w 211905"/>
                  <a:gd name="connsiteY8" fmla="*/ 7481 h 156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905" h="156649">
                    <a:moveTo>
                      <a:pt x="128025" y="7481"/>
                    </a:moveTo>
                    <a:cubicBezTo>
                      <a:pt x="94402" y="-6140"/>
                      <a:pt x="63827" y="-2520"/>
                      <a:pt x="27346" y="29674"/>
                    </a:cubicBezTo>
                    <a:cubicBezTo>
                      <a:pt x="-9135" y="61869"/>
                      <a:pt x="-5229" y="138926"/>
                      <a:pt x="16392" y="146736"/>
                    </a:cubicBezTo>
                    <a:cubicBezTo>
                      <a:pt x="37919" y="154547"/>
                      <a:pt x="59064" y="148927"/>
                      <a:pt x="67923" y="154071"/>
                    </a:cubicBezTo>
                    <a:cubicBezTo>
                      <a:pt x="76781" y="159214"/>
                      <a:pt x="80686" y="156738"/>
                      <a:pt x="92783" y="145974"/>
                    </a:cubicBezTo>
                    <a:cubicBezTo>
                      <a:pt x="104975" y="135211"/>
                      <a:pt x="101832" y="118066"/>
                      <a:pt x="136312" y="111875"/>
                    </a:cubicBezTo>
                    <a:cubicBezTo>
                      <a:pt x="170697" y="105779"/>
                      <a:pt x="155267" y="122353"/>
                      <a:pt x="187176" y="122448"/>
                    </a:cubicBezTo>
                    <a:cubicBezTo>
                      <a:pt x="219084" y="122448"/>
                      <a:pt x="210988" y="41580"/>
                      <a:pt x="210988" y="41580"/>
                    </a:cubicBezTo>
                    <a:cubicBezTo>
                      <a:pt x="210988" y="41580"/>
                      <a:pt x="161649" y="21102"/>
                      <a:pt x="128025" y="748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27" name="图形 669">
              <a:extLst>
                <a:ext uri="{FF2B5EF4-FFF2-40B4-BE49-F238E27FC236}">
                  <a16:creationId xmlns:a16="http://schemas.microsoft.com/office/drawing/2014/main" id="{1D93EA5D-62B4-4A11-9CEE-FE327F7703DB}"/>
                </a:ext>
              </a:extLst>
            </p:cNvPr>
            <p:cNvGrpSpPr/>
            <p:nvPr/>
          </p:nvGrpSpPr>
          <p:grpSpPr>
            <a:xfrm>
              <a:off x="7623029" y="-1636649"/>
              <a:ext cx="409050" cy="560443"/>
              <a:chOff x="7623029" y="-1636649"/>
              <a:chExt cx="409050" cy="560443"/>
            </a:xfrm>
          </p:grpSpPr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018E82C5-F931-4202-AF0F-9B2E479359C9}"/>
                  </a:ext>
                </a:extLst>
              </p:cNvPr>
              <p:cNvSpPr/>
              <p:nvPr/>
            </p:nvSpPr>
            <p:spPr>
              <a:xfrm>
                <a:off x="7773904" y="-1237185"/>
                <a:ext cx="142063" cy="160979"/>
              </a:xfrm>
              <a:custGeom>
                <a:avLst/>
                <a:gdLst>
                  <a:gd name="connsiteX0" fmla="*/ 0 w 142063"/>
                  <a:gd name="connsiteY0" fmla="*/ 42863 h 160979"/>
                  <a:gd name="connsiteX1" fmla="*/ 26670 w 142063"/>
                  <a:gd name="connsiteY1" fmla="*/ 143066 h 160979"/>
                  <a:gd name="connsiteX2" fmla="*/ 98869 w 142063"/>
                  <a:gd name="connsiteY2" fmla="*/ 155162 h 160979"/>
                  <a:gd name="connsiteX3" fmla="*/ 139351 w 142063"/>
                  <a:gd name="connsiteY3" fmla="*/ 75628 h 160979"/>
                  <a:gd name="connsiteX4" fmla="*/ 110014 w 142063"/>
                  <a:gd name="connsiteY4" fmla="*/ 0 h 160979"/>
                  <a:gd name="connsiteX5" fmla="*/ 0 w 142063"/>
                  <a:gd name="connsiteY5" fmla="*/ 42863 h 160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063" h="160979">
                    <a:moveTo>
                      <a:pt x="0" y="42863"/>
                    </a:moveTo>
                    <a:lnTo>
                      <a:pt x="26670" y="143066"/>
                    </a:lnTo>
                    <a:cubicBezTo>
                      <a:pt x="26670" y="143066"/>
                      <a:pt x="63627" y="173355"/>
                      <a:pt x="98869" y="155162"/>
                    </a:cubicBezTo>
                    <a:cubicBezTo>
                      <a:pt x="134017" y="136970"/>
                      <a:pt x="148590" y="103918"/>
                      <a:pt x="139351" y="75628"/>
                    </a:cubicBezTo>
                    <a:cubicBezTo>
                      <a:pt x="130111" y="47339"/>
                      <a:pt x="110014" y="0"/>
                      <a:pt x="110014" y="0"/>
                    </a:cubicBezTo>
                    <a:lnTo>
                      <a:pt x="0" y="42863"/>
                    </a:ln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886EE678-D19F-4EA6-8642-60C4AD4E2EFC}"/>
                  </a:ext>
                </a:extLst>
              </p:cNvPr>
              <p:cNvSpPr/>
              <p:nvPr/>
            </p:nvSpPr>
            <p:spPr>
              <a:xfrm>
                <a:off x="7639611" y="-1602041"/>
                <a:ext cx="312395" cy="434549"/>
              </a:xfrm>
              <a:custGeom>
                <a:avLst/>
                <a:gdLst>
                  <a:gd name="connsiteX0" fmla="*/ 1419 w 312395"/>
                  <a:gd name="connsiteY0" fmla="*/ 174928 h 434549"/>
                  <a:gd name="connsiteX1" fmla="*/ 106289 w 312395"/>
                  <a:gd name="connsiteY1" fmla="*/ 430103 h 434549"/>
                  <a:gd name="connsiteX2" fmla="*/ 311934 w 312395"/>
                  <a:gd name="connsiteY2" fmla="*/ 233411 h 434549"/>
                  <a:gd name="connsiteX3" fmla="*/ 175441 w 312395"/>
                  <a:gd name="connsiteY3" fmla="*/ 811 h 434549"/>
                  <a:gd name="connsiteX4" fmla="*/ 1419 w 312395"/>
                  <a:gd name="connsiteY4" fmla="*/ 174928 h 43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395" h="434549">
                    <a:moveTo>
                      <a:pt x="1419" y="174928"/>
                    </a:moveTo>
                    <a:cubicBezTo>
                      <a:pt x="-6296" y="272083"/>
                      <a:pt x="15897" y="407814"/>
                      <a:pt x="106289" y="430103"/>
                    </a:cubicBezTo>
                    <a:cubicBezTo>
                      <a:pt x="196682" y="452391"/>
                      <a:pt x="306124" y="391526"/>
                      <a:pt x="311934" y="233411"/>
                    </a:cubicBezTo>
                    <a:cubicBezTo>
                      <a:pt x="317745" y="75296"/>
                      <a:pt x="268405" y="-9286"/>
                      <a:pt x="175441" y="811"/>
                    </a:cubicBezTo>
                    <a:cubicBezTo>
                      <a:pt x="82382" y="10907"/>
                      <a:pt x="9135" y="77773"/>
                      <a:pt x="1419" y="174928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EFC74975-F94A-4F3F-9365-307620655F11}"/>
                  </a:ext>
                </a:extLst>
              </p:cNvPr>
              <p:cNvSpPr/>
              <p:nvPr/>
            </p:nvSpPr>
            <p:spPr>
              <a:xfrm>
                <a:off x="7802662" y="-1375972"/>
                <a:ext cx="35067" cy="35067"/>
              </a:xfrm>
              <a:custGeom>
                <a:avLst/>
                <a:gdLst>
                  <a:gd name="connsiteX0" fmla="*/ 35060 w 35067"/>
                  <a:gd name="connsiteY0" fmla="*/ 16962 h 35067"/>
                  <a:gd name="connsiteX1" fmla="*/ 18105 w 35067"/>
                  <a:gd name="connsiteY1" fmla="*/ 35060 h 35067"/>
                  <a:gd name="connsiteX2" fmla="*/ 8 w 35067"/>
                  <a:gd name="connsiteY2" fmla="*/ 18105 h 35067"/>
                  <a:gd name="connsiteX3" fmla="*/ 16962 w 35067"/>
                  <a:gd name="connsiteY3" fmla="*/ 8 h 35067"/>
                  <a:gd name="connsiteX4" fmla="*/ 35060 w 35067"/>
                  <a:gd name="connsiteY4" fmla="*/ 16962 h 3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67">
                    <a:moveTo>
                      <a:pt x="35060" y="16962"/>
                    </a:moveTo>
                    <a:cubicBezTo>
                      <a:pt x="35346" y="26678"/>
                      <a:pt x="27726" y="34774"/>
                      <a:pt x="18105" y="35060"/>
                    </a:cubicBezTo>
                    <a:cubicBezTo>
                      <a:pt x="8390" y="35346"/>
                      <a:pt x="294" y="27726"/>
                      <a:pt x="8" y="18105"/>
                    </a:cubicBezTo>
                    <a:cubicBezTo>
                      <a:pt x="-278" y="8390"/>
                      <a:pt x="7342" y="294"/>
                      <a:pt x="16962" y="8"/>
                    </a:cubicBezTo>
                    <a:cubicBezTo>
                      <a:pt x="26678" y="-278"/>
                      <a:pt x="34774" y="7247"/>
                      <a:pt x="35060" y="16962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EC067DE4-A837-4E98-B337-226C88E7FC1F}"/>
                  </a:ext>
                </a:extLst>
              </p:cNvPr>
              <p:cNvSpPr/>
              <p:nvPr/>
            </p:nvSpPr>
            <p:spPr>
              <a:xfrm>
                <a:off x="7674741" y="-1366548"/>
                <a:ext cx="35067" cy="35073"/>
              </a:xfrm>
              <a:custGeom>
                <a:avLst/>
                <a:gdLst>
                  <a:gd name="connsiteX0" fmla="*/ 35060 w 35067"/>
                  <a:gd name="connsiteY0" fmla="*/ 16968 h 35073"/>
                  <a:gd name="connsiteX1" fmla="*/ 18105 w 35067"/>
                  <a:gd name="connsiteY1" fmla="*/ 35066 h 35073"/>
                  <a:gd name="connsiteX2" fmla="*/ 8 w 35067"/>
                  <a:gd name="connsiteY2" fmla="*/ 18111 h 35073"/>
                  <a:gd name="connsiteX3" fmla="*/ 16962 w 35067"/>
                  <a:gd name="connsiteY3" fmla="*/ 14 h 35073"/>
                  <a:gd name="connsiteX4" fmla="*/ 35060 w 35067"/>
                  <a:gd name="connsiteY4" fmla="*/ 16968 h 35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73">
                    <a:moveTo>
                      <a:pt x="35060" y="16968"/>
                    </a:moveTo>
                    <a:cubicBezTo>
                      <a:pt x="35346" y="26684"/>
                      <a:pt x="27726" y="34780"/>
                      <a:pt x="18105" y="35066"/>
                    </a:cubicBezTo>
                    <a:cubicBezTo>
                      <a:pt x="8390" y="35351"/>
                      <a:pt x="294" y="27731"/>
                      <a:pt x="8" y="18111"/>
                    </a:cubicBezTo>
                    <a:cubicBezTo>
                      <a:pt x="-278" y="8396"/>
                      <a:pt x="7342" y="299"/>
                      <a:pt x="16962" y="14"/>
                    </a:cubicBezTo>
                    <a:cubicBezTo>
                      <a:pt x="26678" y="-367"/>
                      <a:pt x="34774" y="7253"/>
                      <a:pt x="35060" y="16968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494A2CFC-8EF2-4DA4-8448-6DDBC6477FDC}"/>
                  </a:ext>
                </a:extLst>
              </p:cNvPr>
              <p:cNvSpPr/>
              <p:nvPr/>
            </p:nvSpPr>
            <p:spPr>
              <a:xfrm>
                <a:off x="7623029" y="-1636649"/>
                <a:ext cx="409050" cy="246517"/>
              </a:xfrm>
              <a:custGeom>
                <a:avLst/>
                <a:gdLst>
                  <a:gd name="connsiteX0" fmla="*/ 407288 w 409050"/>
                  <a:gd name="connsiteY0" fmla="*/ 112571 h 246517"/>
                  <a:gd name="connsiteX1" fmla="*/ 404145 w 409050"/>
                  <a:gd name="connsiteY1" fmla="*/ 92759 h 246517"/>
                  <a:gd name="connsiteX2" fmla="*/ 343566 w 409050"/>
                  <a:gd name="connsiteY2" fmla="*/ 56183 h 246517"/>
                  <a:gd name="connsiteX3" fmla="*/ 350614 w 409050"/>
                  <a:gd name="connsiteY3" fmla="*/ 36752 h 246517"/>
                  <a:gd name="connsiteX4" fmla="*/ 174402 w 409050"/>
                  <a:gd name="connsiteY4" fmla="*/ 13225 h 246517"/>
                  <a:gd name="connsiteX5" fmla="*/ 168496 w 409050"/>
                  <a:gd name="connsiteY5" fmla="*/ 12463 h 246517"/>
                  <a:gd name="connsiteX6" fmla="*/ 64865 w 409050"/>
                  <a:gd name="connsiteY6" fmla="*/ 39038 h 246517"/>
                  <a:gd name="connsiteX7" fmla="*/ 61817 w 409050"/>
                  <a:gd name="connsiteY7" fmla="*/ 46467 h 246517"/>
                  <a:gd name="connsiteX8" fmla="*/ 380 w 409050"/>
                  <a:gd name="connsiteY8" fmla="*/ 111047 h 246517"/>
                  <a:gd name="connsiteX9" fmla="*/ 12001 w 409050"/>
                  <a:gd name="connsiteY9" fmla="*/ 139431 h 246517"/>
                  <a:gd name="connsiteX10" fmla="*/ 74580 w 409050"/>
                  <a:gd name="connsiteY10" fmla="*/ 196391 h 246517"/>
                  <a:gd name="connsiteX11" fmla="*/ 175545 w 409050"/>
                  <a:gd name="connsiteY11" fmla="*/ 194486 h 246517"/>
                  <a:gd name="connsiteX12" fmla="*/ 236315 w 409050"/>
                  <a:gd name="connsiteY12" fmla="*/ 194676 h 246517"/>
                  <a:gd name="connsiteX13" fmla="*/ 249173 w 409050"/>
                  <a:gd name="connsiteY13" fmla="*/ 198486 h 246517"/>
                  <a:gd name="connsiteX14" fmla="*/ 264890 w 409050"/>
                  <a:gd name="connsiteY14" fmla="*/ 219441 h 246517"/>
                  <a:gd name="connsiteX15" fmla="*/ 291750 w 409050"/>
                  <a:gd name="connsiteY15" fmla="*/ 240396 h 246517"/>
                  <a:gd name="connsiteX16" fmla="*/ 324040 w 409050"/>
                  <a:gd name="connsiteY16" fmla="*/ 239349 h 246517"/>
                  <a:gd name="connsiteX17" fmla="*/ 333946 w 409050"/>
                  <a:gd name="connsiteY17" fmla="*/ 201058 h 246517"/>
                  <a:gd name="connsiteX18" fmla="*/ 340423 w 409050"/>
                  <a:gd name="connsiteY18" fmla="*/ 197820 h 246517"/>
                  <a:gd name="connsiteX19" fmla="*/ 393763 w 409050"/>
                  <a:gd name="connsiteY19" fmla="*/ 173817 h 246517"/>
                  <a:gd name="connsiteX20" fmla="*/ 396525 w 409050"/>
                  <a:gd name="connsiteY20" fmla="*/ 169340 h 246517"/>
                  <a:gd name="connsiteX21" fmla="*/ 394334 w 409050"/>
                  <a:gd name="connsiteY21" fmla="*/ 125906 h 246517"/>
                  <a:gd name="connsiteX22" fmla="*/ 407288 w 409050"/>
                  <a:gd name="connsiteY22" fmla="*/ 112571 h 246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09050" h="246517">
                    <a:moveTo>
                      <a:pt x="407288" y="112571"/>
                    </a:moveTo>
                    <a:cubicBezTo>
                      <a:pt x="410241" y="105427"/>
                      <a:pt x="409670" y="98474"/>
                      <a:pt x="404145" y="92759"/>
                    </a:cubicBezTo>
                    <a:cubicBezTo>
                      <a:pt x="389286" y="77519"/>
                      <a:pt x="366617" y="63327"/>
                      <a:pt x="343566" y="56183"/>
                    </a:cubicBezTo>
                    <a:cubicBezTo>
                      <a:pt x="349948" y="52182"/>
                      <a:pt x="352901" y="43896"/>
                      <a:pt x="350614" y="36752"/>
                    </a:cubicBezTo>
                    <a:cubicBezTo>
                      <a:pt x="333660" y="-16874"/>
                      <a:pt x="234695" y="366"/>
                      <a:pt x="174402" y="13225"/>
                    </a:cubicBezTo>
                    <a:cubicBezTo>
                      <a:pt x="172402" y="12939"/>
                      <a:pt x="170402" y="12654"/>
                      <a:pt x="168496" y="12463"/>
                    </a:cubicBezTo>
                    <a:cubicBezTo>
                      <a:pt x="133540" y="8844"/>
                      <a:pt x="86391" y="6558"/>
                      <a:pt x="64865" y="39038"/>
                    </a:cubicBezTo>
                    <a:cubicBezTo>
                      <a:pt x="63340" y="41324"/>
                      <a:pt x="62388" y="43800"/>
                      <a:pt x="61817" y="46467"/>
                    </a:cubicBezTo>
                    <a:cubicBezTo>
                      <a:pt x="30289" y="57135"/>
                      <a:pt x="-4001" y="78662"/>
                      <a:pt x="380" y="111047"/>
                    </a:cubicBezTo>
                    <a:cubicBezTo>
                      <a:pt x="2000" y="122858"/>
                      <a:pt x="6095" y="132097"/>
                      <a:pt x="12001" y="139431"/>
                    </a:cubicBezTo>
                    <a:cubicBezTo>
                      <a:pt x="-191" y="173340"/>
                      <a:pt x="38766" y="193533"/>
                      <a:pt x="74580" y="196391"/>
                    </a:cubicBezTo>
                    <a:cubicBezTo>
                      <a:pt x="107536" y="199058"/>
                      <a:pt x="142398" y="193914"/>
                      <a:pt x="175545" y="194486"/>
                    </a:cubicBezTo>
                    <a:cubicBezTo>
                      <a:pt x="195167" y="194772"/>
                      <a:pt x="216026" y="196200"/>
                      <a:pt x="236315" y="194676"/>
                    </a:cubicBezTo>
                    <a:cubicBezTo>
                      <a:pt x="240601" y="195915"/>
                      <a:pt x="244887" y="197248"/>
                      <a:pt x="249173" y="198486"/>
                    </a:cubicBezTo>
                    <a:cubicBezTo>
                      <a:pt x="253459" y="206106"/>
                      <a:pt x="258508" y="212964"/>
                      <a:pt x="264890" y="219441"/>
                    </a:cubicBezTo>
                    <a:cubicBezTo>
                      <a:pt x="273081" y="227633"/>
                      <a:pt x="283178" y="232967"/>
                      <a:pt x="291750" y="240396"/>
                    </a:cubicBezTo>
                    <a:cubicBezTo>
                      <a:pt x="300418" y="247921"/>
                      <a:pt x="316325" y="249540"/>
                      <a:pt x="324040" y="239349"/>
                    </a:cubicBezTo>
                    <a:cubicBezTo>
                      <a:pt x="332136" y="228776"/>
                      <a:pt x="334994" y="214869"/>
                      <a:pt x="333946" y="201058"/>
                    </a:cubicBezTo>
                    <a:cubicBezTo>
                      <a:pt x="336136" y="200106"/>
                      <a:pt x="338232" y="198867"/>
                      <a:pt x="340423" y="197820"/>
                    </a:cubicBezTo>
                    <a:cubicBezTo>
                      <a:pt x="360616" y="197058"/>
                      <a:pt x="381856" y="189914"/>
                      <a:pt x="393763" y="173817"/>
                    </a:cubicBezTo>
                    <a:cubicBezTo>
                      <a:pt x="394810" y="172388"/>
                      <a:pt x="395668" y="170864"/>
                      <a:pt x="396525" y="169340"/>
                    </a:cubicBezTo>
                    <a:cubicBezTo>
                      <a:pt x="409670" y="155529"/>
                      <a:pt x="404812" y="139622"/>
                      <a:pt x="394334" y="125906"/>
                    </a:cubicBezTo>
                    <a:cubicBezTo>
                      <a:pt x="400145" y="122763"/>
                      <a:pt x="404812" y="118476"/>
                      <a:pt x="407288" y="112571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54272B8A-ADDF-4411-9EE5-D5F4B2EA65B3}"/>
                  </a:ext>
                </a:extLst>
              </p:cNvPr>
              <p:cNvSpPr/>
              <p:nvPr/>
            </p:nvSpPr>
            <p:spPr>
              <a:xfrm>
                <a:off x="7921755" y="-1442387"/>
                <a:ext cx="66338" cy="125577"/>
              </a:xfrm>
              <a:custGeom>
                <a:avLst/>
                <a:gdLst>
                  <a:gd name="connsiteX0" fmla="*/ 263 w 66338"/>
                  <a:gd name="connsiteY0" fmla="*/ 42134 h 125577"/>
                  <a:gd name="connsiteX1" fmla="*/ 60557 w 66338"/>
                  <a:gd name="connsiteY1" fmla="*/ 11940 h 125577"/>
                  <a:gd name="connsiteX2" fmla="*/ 27410 w 66338"/>
                  <a:gd name="connsiteY2" fmla="*/ 123954 h 125577"/>
                  <a:gd name="connsiteX3" fmla="*/ 263 w 66338"/>
                  <a:gd name="connsiteY3" fmla="*/ 42134 h 12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338" h="125577">
                    <a:moveTo>
                      <a:pt x="263" y="42134"/>
                    </a:moveTo>
                    <a:cubicBezTo>
                      <a:pt x="263" y="42134"/>
                      <a:pt x="45221" y="-27112"/>
                      <a:pt x="60557" y="11940"/>
                    </a:cubicBezTo>
                    <a:cubicBezTo>
                      <a:pt x="75892" y="50993"/>
                      <a:pt x="59318" y="108905"/>
                      <a:pt x="27410" y="123954"/>
                    </a:cubicBezTo>
                    <a:cubicBezTo>
                      <a:pt x="-4594" y="139194"/>
                      <a:pt x="263" y="42134"/>
                      <a:pt x="263" y="42134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4CD55BF9-5844-424E-986F-ADE8BE371BB1}"/>
                  </a:ext>
                </a:extLst>
              </p:cNvPr>
              <p:cNvSpPr/>
              <p:nvPr/>
            </p:nvSpPr>
            <p:spPr>
              <a:xfrm>
                <a:off x="7667062" y="-1406645"/>
                <a:ext cx="35993" cy="17347"/>
              </a:xfrm>
              <a:custGeom>
                <a:avLst/>
                <a:gdLst>
                  <a:gd name="connsiteX0" fmla="*/ 32738 w 35993"/>
                  <a:gd name="connsiteY0" fmla="*/ 4582 h 17347"/>
                  <a:gd name="connsiteX1" fmla="*/ 32357 w 35993"/>
                  <a:gd name="connsiteY1" fmla="*/ 4487 h 17347"/>
                  <a:gd name="connsiteX2" fmla="*/ 31404 w 35993"/>
                  <a:gd name="connsiteY2" fmla="*/ 3535 h 17347"/>
                  <a:gd name="connsiteX3" fmla="*/ 27023 w 35993"/>
                  <a:gd name="connsiteY3" fmla="*/ 1058 h 17347"/>
                  <a:gd name="connsiteX4" fmla="*/ 16260 w 35993"/>
                  <a:gd name="connsiteY4" fmla="*/ 106 h 17347"/>
                  <a:gd name="connsiteX5" fmla="*/ 448 w 35993"/>
                  <a:gd name="connsiteY5" fmla="*/ 9821 h 17347"/>
                  <a:gd name="connsiteX6" fmla="*/ 6354 w 35993"/>
                  <a:gd name="connsiteY6" fmla="*/ 17060 h 17347"/>
                  <a:gd name="connsiteX7" fmla="*/ 11307 w 35993"/>
                  <a:gd name="connsiteY7" fmla="*/ 17155 h 17347"/>
                  <a:gd name="connsiteX8" fmla="*/ 19689 w 35993"/>
                  <a:gd name="connsiteY8" fmla="*/ 16965 h 17347"/>
                  <a:gd name="connsiteX9" fmla="*/ 27499 w 35993"/>
                  <a:gd name="connsiteY9" fmla="*/ 16012 h 17347"/>
                  <a:gd name="connsiteX10" fmla="*/ 31785 w 35993"/>
                  <a:gd name="connsiteY10" fmla="*/ 13536 h 17347"/>
                  <a:gd name="connsiteX11" fmla="*/ 32071 w 35993"/>
                  <a:gd name="connsiteY11" fmla="*/ 13060 h 17347"/>
                  <a:gd name="connsiteX12" fmla="*/ 33024 w 35993"/>
                  <a:gd name="connsiteY12" fmla="*/ 12869 h 17347"/>
                  <a:gd name="connsiteX13" fmla="*/ 32738 w 35993"/>
                  <a:gd name="connsiteY13" fmla="*/ 4582 h 1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993" h="17347">
                    <a:moveTo>
                      <a:pt x="32738" y="4582"/>
                    </a:moveTo>
                    <a:cubicBezTo>
                      <a:pt x="32547" y="4487"/>
                      <a:pt x="32452" y="4487"/>
                      <a:pt x="32357" y="4487"/>
                    </a:cubicBezTo>
                    <a:cubicBezTo>
                      <a:pt x="32166" y="4297"/>
                      <a:pt x="31881" y="3916"/>
                      <a:pt x="31404" y="3535"/>
                    </a:cubicBezTo>
                    <a:cubicBezTo>
                      <a:pt x="30261" y="2487"/>
                      <a:pt x="28452" y="1439"/>
                      <a:pt x="27023" y="1058"/>
                    </a:cubicBezTo>
                    <a:cubicBezTo>
                      <a:pt x="23308" y="106"/>
                      <a:pt x="20070" y="-180"/>
                      <a:pt x="16260" y="106"/>
                    </a:cubicBezTo>
                    <a:cubicBezTo>
                      <a:pt x="9497" y="677"/>
                      <a:pt x="3210" y="3058"/>
                      <a:pt x="448" y="9821"/>
                    </a:cubicBezTo>
                    <a:cubicBezTo>
                      <a:pt x="-1171" y="13726"/>
                      <a:pt x="1782" y="18584"/>
                      <a:pt x="6354" y="17060"/>
                    </a:cubicBezTo>
                    <a:cubicBezTo>
                      <a:pt x="8163" y="16489"/>
                      <a:pt x="9402" y="17346"/>
                      <a:pt x="11307" y="17155"/>
                    </a:cubicBezTo>
                    <a:cubicBezTo>
                      <a:pt x="14069" y="16965"/>
                      <a:pt x="16831" y="16870"/>
                      <a:pt x="19689" y="16965"/>
                    </a:cubicBezTo>
                    <a:cubicBezTo>
                      <a:pt x="22356" y="17060"/>
                      <a:pt x="24927" y="16393"/>
                      <a:pt x="27499" y="16012"/>
                    </a:cubicBezTo>
                    <a:cubicBezTo>
                      <a:pt x="28737" y="15822"/>
                      <a:pt x="30928" y="14393"/>
                      <a:pt x="31785" y="13536"/>
                    </a:cubicBezTo>
                    <a:cubicBezTo>
                      <a:pt x="32071" y="13250"/>
                      <a:pt x="32071" y="13155"/>
                      <a:pt x="32071" y="13060"/>
                    </a:cubicBezTo>
                    <a:cubicBezTo>
                      <a:pt x="32166" y="13060"/>
                      <a:pt x="32452" y="13060"/>
                      <a:pt x="33024" y="12869"/>
                    </a:cubicBezTo>
                    <a:cubicBezTo>
                      <a:pt x="37215" y="11536"/>
                      <a:pt x="36834" y="5821"/>
                      <a:pt x="32738" y="4582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C630F245-AF90-40F8-BCA2-6ECDFE9FEAFB}"/>
                  </a:ext>
                </a:extLst>
              </p:cNvPr>
              <p:cNvSpPr/>
              <p:nvPr/>
            </p:nvSpPr>
            <p:spPr>
              <a:xfrm>
                <a:off x="7798463" y="-1411580"/>
                <a:ext cx="41629" cy="19785"/>
              </a:xfrm>
              <a:custGeom>
                <a:avLst/>
                <a:gdLst>
                  <a:gd name="connsiteX0" fmla="*/ 38783 w 41629"/>
                  <a:gd name="connsiteY0" fmla="*/ 5707 h 19785"/>
                  <a:gd name="connsiteX1" fmla="*/ 37259 w 41629"/>
                  <a:gd name="connsiteY1" fmla="*/ 5136 h 19785"/>
                  <a:gd name="connsiteX2" fmla="*/ 5731 w 41629"/>
                  <a:gd name="connsiteY2" fmla="*/ 2373 h 19785"/>
                  <a:gd name="connsiteX3" fmla="*/ 6208 w 41629"/>
                  <a:gd name="connsiteY3" fmla="*/ 18471 h 19785"/>
                  <a:gd name="connsiteX4" fmla="*/ 37450 w 41629"/>
                  <a:gd name="connsiteY4" fmla="*/ 13708 h 19785"/>
                  <a:gd name="connsiteX5" fmla="*/ 38973 w 41629"/>
                  <a:gd name="connsiteY5" fmla="*/ 13041 h 19785"/>
                  <a:gd name="connsiteX6" fmla="*/ 38783 w 41629"/>
                  <a:gd name="connsiteY6" fmla="*/ 5707 h 1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629" h="19785">
                    <a:moveTo>
                      <a:pt x="38783" y="5707"/>
                    </a:moveTo>
                    <a:cubicBezTo>
                      <a:pt x="38307" y="5517"/>
                      <a:pt x="37735" y="5326"/>
                      <a:pt x="37259" y="5136"/>
                    </a:cubicBezTo>
                    <a:cubicBezTo>
                      <a:pt x="30401" y="-2961"/>
                      <a:pt x="14780" y="468"/>
                      <a:pt x="5731" y="2373"/>
                    </a:cubicBezTo>
                    <a:cubicBezTo>
                      <a:pt x="-2175" y="3993"/>
                      <a:pt x="-1794" y="17328"/>
                      <a:pt x="6208" y="18471"/>
                    </a:cubicBezTo>
                    <a:cubicBezTo>
                      <a:pt x="15352" y="19709"/>
                      <a:pt x="31068" y="22185"/>
                      <a:pt x="37450" y="13708"/>
                    </a:cubicBezTo>
                    <a:cubicBezTo>
                      <a:pt x="37926" y="13518"/>
                      <a:pt x="38402" y="13232"/>
                      <a:pt x="38973" y="13041"/>
                    </a:cubicBezTo>
                    <a:cubicBezTo>
                      <a:pt x="42593" y="12279"/>
                      <a:pt x="42498" y="6279"/>
                      <a:pt x="38783" y="5707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69178EA9-D549-4036-B9F3-7FF8CA457E45}"/>
                  </a:ext>
                </a:extLst>
              </p:cNvPr>
              <p:cNvSpPr/>
              <p:nvPr/>
            </p:nvSpPr>
            <p:spPr>
              <a:xfrm>
                <a:off x="7712934" y="-1395766"/>
                <a:ext cx="41480" cy="113263"/>
              </a:xfrm>
              <a:custGeom>
                <a:avLst/>
                <a:gdLst>
                  <a:gd name="connsiteX0" fmla="*/ 24109 w 41480"/>
                  <a:gd name="connsiteY0" fmla="*/ 90954 h 113263"/>
                  <a:gd name="connsiteX1" fmla="*/ 27919 w 41480"/>
                  <a:gd name="connsiteY1" fmla="*/ 64951 h 113263"/>
                  <a:gd name="connsiteX2" fmla="*/ 31824 w 41480"/>
                  <a:gd name="connsiteY2" fmla="*/ 6658 h 113263"/>
                  <a:gd name="connsiteX3" fmla="*/ 31824 w 41480"/>
                  <a:gd name="connsiteY3" fmla="*/ 6563 h 113263"/>
                  <a:gd name="connsiteX4" fmla="*/ 31253 w 41480"/>
                  <a:gd name="connsiteY4" fmla="*/ 3324 h 113263"/>
                  <a:gd name="connsiteX5" fmla="*/ 22013 w 41480"/>
                  <a:gd name="connsiteY5" fmla="*/ 3610 h 113263"/>
                  <a:gd name="connsiteX6" fmla="*/ 18394 w 41480"/>
                  <a:gd name="connsiteY6" fmla="*/ 47996 h 113263"/>
                  <a:gd name="connsiteX7" fmla="*/ 106 w 41480"/>
                  <a:gd name="connsiteY7" fmla="*/ 82572 h 113263"/>
                  <a:gd name="connsiteX8" fmla="*/ 38111 w 41480"/>
                  <a:gd name="connsiteY8" fmla="*/ 113243 h 113263"/>
                  <a:gd name="connsiteX9" fmla="*/ 41349 w 41480"/>
                  <a:gd name="connsiteY9" fmla="*/ 108671 h 113263"/>
                  <a:gd name="connsiteX10" fmla="*/ 24109 w 41480"/>
                  <a:gd name="connsiteY10" fmla="*/ 90954 h 11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480" h="113263">
                    <a:moveTo>
                      <a:pt x="24109" y="90954"/>
                    </a:moveTo>
                    <a:cubicBezTo>
                      <a:pt x="12679" y="81905"/>
                      <a:pt x="22109" y="75619"/>
                      <a:pt x="27919" y="64951"/>
                    </a:cubicBezTo>
                    <a:cubicBezTo>
                      <a:pt x="37349" y="47806"/>
                      <a:pt x="35158" y="25422"/>
                      <a:pt x="31824" y="6658"/>
                    </a:cubicBezTo>
                    <a:cubicBezTo>
                      <a:pt x="31824" y="6658"/>
                      <a:pt x="31824" y="6563"/>
                      <a:pt x="31824" y="6563"/>
                    </a:cubicBezTo>
                    <a:cubicBezTo>
                      <a:pt x="31634" y="5420"/>
                      <a:pt x="31443" y="4372"/>
                      <a:pt x="31253" y="3324"/>
                    </a:cubicBezTo>
                    <a:cubicBezTo>
                      <a:pt x="30395" y="-1248"/>
                      <a:pt x="22490" y="-1057"/>
                      <a:pt x="22013" y="3610"/>
                    </a:cubicBezTo>
                    <a:cubicBezTo>
                      <a:pt x="20394" y="18469"/>
                      <a:pt x="21728" y="33328"/>
                      <a:pt x="18394" y="47996"/>
                    </a:cubicBezTo>
                    <a:cubicBezTo>
                      <a:pt x="15441" y="61141"/>
                      <a:pt x="1725" y="69523"/>
                      <a:pt x="106" y="82572"/>
                    </a:cubicBezTo>
                    <a:cubicBezTo>
                      <a:pt x="-1894" y="98384"/>
                      <a:pt x="24966" y="113909"/>
                      <a:pt x="38111" y="113243"/>
                    </a:cubicBezTo>
                    <a:cubicBezTo>
                      <a:pt x="40587" y="113147"/>
                      <a:pt x="41921" y="110957"/>
                      <a:pt x="41349" y="108671"/>
                    </a:cubicBezTo>
                    <a:cubicBezTo>
                      <a:pt x="39158" y="98479"/>
                      <a:pt x="32205" y="97431"/>
                      <a:pt x="24109" y="90954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1DEA21EE-9488-48F5-A33D-E23597A33D0F}"/>
                  </a:ext>
                </a:extLst>
              </p:cNvPr>
              <p:cNvSpPr/>
              <p:nvPr/>
            </p:nvSpPr>
            <p:spPr>
              <a:xfrm>
                <a:off x="7741043" y="-1299764"/>
                <a:ext cx="103198" cy="79024"/>
              </a:xfrm>
              <a:custGeom>
                <a:avLst/>
                <a:gdLst>
                  <a:gd name="connsiteX0" fmla="*/ 0 w 103198"/>
                  <a:gd name="connsiteY0" fmla="*/ 43624 h 79024"/>
                  <a:gd name="connsiteX1" fmla="*/ 101251 w 103198"/>
                  <a:gd name="connsiteY1" fmla="*/ 0 h 79024"/>
                  <a:gd name="connsiteX2" fmla="*/ 60674 w 103198"/>
                  <a:gd name="connsiteY2" fmla="*/ 76867 h 79024"/>
                  <a:gd name="connsiteX3" fmla="*/ 0 w 103198"/>
                  <a:gd name="connsiteY3" fmla="*/ 43624 h 7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98" h="79024">
                    <a:moveTo>
                      <a:pt x="0" y="43624"/>
                    </a:moveTo>
                    <a:cubicBezTo>
                      <a:pt x="0" y="43624"/>
                      <a:pt x="75247" y="16954"/>
                      <a:pt x="101251" y="0"/>
                    </a:cubicBezTo>
                    <a:cubicBezTo>
                      <a:pt x="101251" y="0"/>
                      <a:pt x="116681" y="61627"/>
                      <a:pt x="60674" y="76867"/>
                    </a:cubicBezTo>
                    <a:cubicBezTo>
                      <a:pt x="14764" y="89344"/>
                      <a:pt x="0" y="43624"/>
                      <a:pt x="0" y="436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18A96626-D571-4D01-B3E9-E1669CF0BBF0}"/>
                  </a:ext>
                </a:extLst>
              </p:cNvPr>
              <p:cNvSpPr/>
              <p:nvPr/>
            </p:nvSpPr>
            <p:spPr>
              <a:xfrm>
                <a:off x="7776547" y="-1206420"/>
                <a:ext cx="107981" cy="41343"/>
              </a:xfrm>
              <a:custGeom>
                <a:avLst/>
                <a:gdLst>
                  <a:gd name="connsiteX0" fmla="*/ 105942 w 107981"/>
                  <a:gd name="connsiteY0" fmla="*/ 97 h 41343"/>
                  <a:gd name="connsiteX1" fmla="*/ 66604 w 107981"/>
                  <a:gd name="connsiteY1" fmla="*/ 19337 h 41343"/>
                  <a:gd name="connsiteX2" fmla="*/ 1357 w 107981"/>
                  <a:gd name="connsiteY2" fmla="*/ 37816 h 41343"/>
                  <a:gd name="connsiteX3" fmla="*/ 1357 w 107981"/>
                  <a:gd name="connsiteY3" fmla="*/ 40673 h 41343"/>
                  <a:gd name="connsiteX4" fmla="*/ 107561 w 107981"/>
                  <a:gd name="connsiteY4" fmla="*/ 2954 h 41343"/>
                  <a:gd name="connsiteX5" fmla="*/ 105942 w 107981"/>
                  <a:gd name="connsiteY5" fmla="*/ 97 h 4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981" h="41343">
                    <a:moveTo>
                      <a:pt x="105942" y="97"/>
                    </a:moveTo>
                    <a:cubicBezTo>
                      <a:pt x="91654" y="4573"/>
                      <a:pt x="79748" y="12193"/>
                      <a:pt x="66604" y="19337"/>
                    </a:cubicBezTo>
                    <a:cubicBezTo>
                      <a:pt x="46315" y="30196"/>
                      <a:pt x="24408" y="36577"/>
                      <a:pt x="1357" y="37816"/>
                    </a:cubicBezTo>
                    <a:cubicBezTo>
                      <a:pt x="-452" y="37911"/>
                      <a:pt x="-452" y="40387"/>
                      <a:pt x="1357" y="40673"/>
                    </a:cubicBezTo>
                    <a:cubicBezTo>
                      <a:pt x="37552" y="44864"/>
                      <a:pt x="81939" y="29053"/>
                      <a:pt x="107561" y="2954"/>
                    </a:cubicBezTo>
                    <a:cubicBezTo>
                      <a:pt x="108609" y="1621"/>
                      <a:pt x="107561" y="-475"/>
                      <a:pt x="105942" y="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80" name="图片 179">
            <a:extLst>
              <a:ext uri="{FF2B5EF4-FFF2-40B4-BE49-F238E27FC236}">
                <a16:creationId xmlns:a16="http://schemas.microsoft.com/office/drawing/2014/main" id="{7F71F527-4CBC-4DBF-9F41-90607E5258D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4904" y="786802"/>
            <a:ext cx="2707336" cy="1530605"/>
          </a:xfrm>
          <a:prstGeom prst="rect">
            <a:avLst/>
          </a:prstGeom>
        </p:spPr>
      </p:pic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3542835" y="2420058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71BA27AC-A3C9-42FF-BD4C-0C95E7D8171C}"/>
              </a:ext>
            </a:extLst>
          </p:cNvPr>
          <p:cNvSpPr/>
          <p:nvPr/>
        </p:nvSpPr>
        <p:spPr>
          <a:xfrm rot="2355516">
            <a:off x="6817686" y="1125230"/>
            <a:ext cx="453176" cy="1142669"/>
          </a:xfrm>
          <a:custGeom>
            <a:avLst/>
            <a:gdLst>
              <a:gd name="connsiteX0" fmla="*/ 361583 w 453176"/>
              <a:gd name="connsiteY0" fmla="*/ 29 h 1142669"/>
              <a:gd name="connsiteX1" fmla="*/ 440197 w 453176"/>
              <a:gd name="connsiteY1" fmla="*/ 538408 h 1142669"/>
              <a:gd name="connsiteX2" fmla="*/ 286020 w 453176"/>
              <a:gd name="connsiteY2" fmla="*/ 1075349 h 1142669"/>
              <a:gd name="connsiteX3" fmla="*/ 241190 w 453176"/>
              <a:gd name="connsiteY3" fmla="*/ 1126926 h 1142669"/>
              <a:gd name="connsiteX4" fmla="*/ 240675 w 453176"/>
              <a:gd name="connsiteY4" fmla="*/ 1123288 h 1142669"/>
              <a:gd name="connsiteX5" fmla="*/ 223928 w 453176"/>
              <a:gd name="connsiteY5" fmla="*/ 883317 h 1142669"/>
              <a:gd name="connsiteX6" fmla="*/ 230734 w 453176"/>
              <a:gd name="connsiteY6" fmla="*/ 595921 h 1142669"/>
              <a:gd name="connsiteX7" fmla="*/ 244175 w 453176"/>
              <a:gd name="connsiteY7" fmla="*/ 466432 h 1142669"/>
              <a:gd name="connsiteX8" fmla="*/ 267147 w 453176"/>
              <a:gd name="connsiteY8" fmla="*/ 333028 h 1142669"/>
              <a:gd name="connsiteX9" fmla="*/ 264085 w 453176"/>
              <a:gd name="connsiteY9" fmla="*/ 331836 h 1142669"/>
              <a:gd name="connsiteX10" fmla="*/ 233116 w 453176"/>
              <a:gd name="connsiteY10" fmla="*/ 449246 h 1142669"/>
              <a:gd name="connsiteX11" fmla="*/ 210996 w 453176"/>
              <a:gd name="connsiteY11" fmla="*/ 567165 h 1142669"/>
              <a:gd name="connsiteX12" fmla="*/ 192619 w 453176"/>
              <a:gd name="connsiteY12" fmla="*/ 811511 h 1142669"/>
              <a:gd name="connsiteX13" fmla="*/ 201847 w 453176"/>
              <a:gd name="connsiteY13" fmla="*/ 1055943 h 1142669"/>
              <a:gd name="connsiteX14" fmla="*/ 212161 w 453176"/>
              <a:gd name="connsiteY14" fmla="*/ 1142669 h 1142669"/>
              <a:gd name="connsiteX15" fmla="*/ 196648 w 453176"/>
              <a:gd name="connsiteY15" fmla="*/ 1135806 h 1142669"/>
              <a:gd name="connsiteX16" fmla="*/ 2040 w 453176"/>
              <a:gd name="connsiteY16" fmla="*/ 711968 h 1142669"/>
              <a:gd name="connsiteX17" fmla="*/ 361583 w 453176"/>
              <a:gd name="connsiteY17" fmla="*/ 29 h 114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3176" h="1142669">
                <a:moveTo>
                  <a:pt x="361583" y="29"/>
                </a:moveTo>
                <a:cubicBezTo>
                  <a:pt x="485118" y="4112"/>
                  <a:pt x="451937" y="234166"/>
                  <a:pt x="440197" y="538408"/>
                </a:cubicBezTo>
                <a:cubicBezTo>
                  <a:pt x="429922" y="804619"/>
                  <a:pt x="415350" y="915281"/>
                  <a:pt x="286020" y="1075349"/>
                </a:cubicBezTo>
                <a:lnTo>
                  <a:pt x="241190" y="1126926"/>
                </a:lnTo>
                <a:lnTo>
                  <a:pt x="240675" y="1123288"/>
                </a:lnTo>
                <a:cubicBezTo>
                  <a:pt x="231968" y="1043542"/>
                  <a:pt x="226097" y="963547"/>
                  <a:pt x="223928" y="883317"/>
                </a:cubicBezTo>
                <a:cubicBezTo>
                  <a:pt x="221057" y="787468"/>
                  <a:pt x="223328" y="691533"/>
                  <a:pt x="230734" y="595921"/>
                </a:cubicBezTo>
                <a:cubicBezTo>
                  <a:pt x="234307" y="552702"/>
                  <a:pt x="238391" y="509481"/>
                  <a:pt x="244175" y="466432"/>
                </a:cubicBezTo>
                <a:cubicBezTo>
                  <a:pt x="249962" y="423382"/>
                  <a:pt x="258640" y="377439"/>
                  <a:pt x="267147" y="333028"/>
                </a:cubicBezTo>
                <a:cubicBezTo>
                  <a:pt x="267147" y="330475"/>
                  <a:pt x="264936" y="329114"/>
                  <a:pt x="264085" y="331836"/>
                </a:cubicBezTo>
                <a:cubicBezTo>
                  <a:pt x="251662" y="370463"/>
                  <a:pt x="243495" y="410109"/>
                  <a:pt x="233116" y="449246"/>
                </a:cubicBezTo>
                <a:cubicBezTo>
                  <a:pt x="223519" y="488110"/>
                  <a:pt x="216134" y="527467"/>
                  <a:pt x="210996" y="567165"/>
                </a:cubicBezTo>
                <a:cubicBezTo>
                  <a:pt x="199515" y="648126"/>
                  <a:pt x="193375" y="729750"/>
                  <a:pt x="192619" y="811511"/>
                </a:cubicBezTo>
                <a:cubicBezTo>
                  <a:pt x="192408" y="893110"/>
                  <a:pt x="195489" y="974654"/>
                  <a:pt x="201847" y="1055943"/>
                </a:cubicBezTo>
                <a:lnTo>
                  <a:pt x="212161" y="1142669"/>
                </a:lnTo>
                <a:lnTo>
                  <a:pt x="196648" y="1135806"/>
                </a:lnTo>
                <a:cubicBezTo>
                  <a:pt x="123234" y="1095578"/>
                  <a:pt x="-18656" y="964483"/>
                  <a:pt x="2040" y="711968"/>
                </a:cubicBezTo>
                <a:cubicBezTo>
                  <a:pt x="25692" y="423381"/>
                  <a:pt x="238049" y="-4055"/>
                  <a:pt x="361583" y="29"/>
                </a:cubicBezTo>
                <a:close/>
              </a:path>
            </a:pathLst>
          </a:custGeom>
          <a:gradFill>
            <a:gsLst>
              <a:gs pos="0">
                <a:srgbClr val="5DD826"/>
              </a:gs>
              <a:gs pos="92000">
                <a:srgbClr val="31B8B4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4987480" y="343844"/>
            <a:ext cx="227498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04</a:t>
            </a:r>
            <a:endParaRPr lang="zh-CN" altLang="en-US" sz="13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2B36C403-9777-4D0E-A5A0-3855913F0F17}"/>
              </a:ext>
            </a:extLst>
          </p:cNvPr>
          <p:cNvSpPr/>
          <p:nvPr/>
        </p:nvSpPr>
        <p:spPr>
          <a:xfrm rot="18853125">
            <a:off x="4872990" y="1549749"/>
            <a:ext cx="243700" cy="614482"/>
          </a:xfrm>
          <a:custGeom>
            <a:avLst/>
            <a:gdLst>
              <a:gd name="connsiteX0" fmla="*/ 361583 w 453176"/>
              <a:gd name="connsiteY0" fmla="*/ 29 h 1142669"/>
              <a:gd name="connsiteX1" fmla="*/ 440197 w 453176"/>
              <a:gd name="connsiteY1" fmla="*/ 538408 h 1142669"/>
              <a:gd name="connsiteX2" fmla="*/ 286020 w 453176"/>
              <a:gd name="connsiteY2" fmla="*/ 1075349 h 1142669"/>
              <a:gd name="connsiteX3" fmla="*/ 241190 w 453176"/>
              <a:gd name="connsiteY3" fmla="*/ 1126926 h 1142669"/>
              <a:gd name="connsiteX4" fmla="*/ 240675 w 453176"/>
              <a:gd name="connsiteY4" fmla="*/ 1123288 h 1142669"/>
              <a:gd name="connsiteX5" fmla="*/ 223928 w 453176"/>
              <a:gd name="connsiteY5" fmla="*/ 883317 h 1142669"/>
              <a:gd name="connsiteX6" fmla="*/ 230734 w 453176"/>
              <a:gd name="connsiteY6" fmla="*/ 595921 h 1142669"/>
              <a:gd name="connsiteX7" fmla="*/ 244175 w 453176"/>
              <a:gd name="connsiteY7" fmla="*/ 466432 h 1142669"/>
              <a:gd name="connsiteX8" fmla="*/ 267147 w 453176"/>
              <a:gd name="connsiteY8" fmla="*/ 333028 h 1142669"/>
              <a:gd name="connsiteX9" fmla="*/ 264085 w 453176"/>
              <a:gd name="connsiteY9" fmla="*/ 331836 h 1142669"/>
              <a:gd name="connsiteX10" fmla="*/ 233116 w 453176"/>
              <a:gd name="connsiteY10" fmla="*/ 449246 h 1142669"/>
              <a:gd name="connsiteX11" fmla="*/ 210996 w 453176"/>
              <a:gd name="connsiteY11" fmla="*/ 567165 h 1142669"/>
              <a:gd name="connsiteX12" fmla="*/ 192619 w 453176"/>
              <a:gd name="connsiteY12" fmla="*/ 811511 h 1142669"/>
              <a:gd name="connsiteX13" fmla="*/ 201847 w 453176"/>
              <a:gd name="connsiteY13" fmla="*/ 1055943 h 1142669"/>
              <a:gd name="connsiteX14" fmla="*/ 212161 w 453176"/>
              <a:gd name="connsiteY14" fmla="*/ 1142669 h 1142669"/>
              <a:gd name="connsiteX15" fmla="*/ 196648 w 453176"/>
              <a:gd name="connsiteY15" fmla="*/ 1135806 h 1142669"/>
              <a:gd name="connsiteX16" fmla="*/ 2040 w 453176"/>
              <a:gd name="connsiteY16" fmla="*/ 711968 h 1142669"/>
              <a:gd name="connsiteX17" fmla="*/ 361583 w 453176"/>
              <a:gd name="connsiteY17" fmla="*/ 29 h 114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3176" h="1142669">
                <a:moveTo>
                  <a:pt x="361583" y="29"/>
                </a:moveTo>
                <a:cubicBezTo>
                  <a:pt x="485118" y="4112"/>
                  <a:pt x="451937" y="234166"/>
                  <a:pt x="440197" y="538408"/>
                </a:cubicBezTo>
                <a:cubicBezTo>
                  <a:pt x="429922" y="804619"/>
                  <a:pt x="415350" y="915281"/>
                  <a:pt x="286020" y="1075349"/>
                </a:cubicBezTo>
                <a:lnTo>
                  <a:pt x="241190" y="1126926"/>
                </a:lnTo>
                <a:lnTo>
                  <a:pt x="240675" y="1123288"/>
                </a:lnTo>
                <a:cubicBezTo>
                  <a:pt x="231968" y="1043542"/>
                  <a:pt x="226097" y="963547"/>
                  <a:pt x="223928" y="883317"/>
                </a:cubicBezTo>
                <a:cubicBezTo>
                  <a:pt x="221057" y="787468"/>
                  <a:pt x="223328" y="691533"/>
                  <a:pt x="230734" y="595921"/>
                </a:cubicBezTo>
                <a:cubicBezTo>
                  <a:pt x="234307" y="552702"/>
                  <a:pt x="238391" y="509481"/>
                  <a:pt x="244175" y="466432"/>
                </a:cubicBezTo>
                <a:cubicBezTo>
                  <a:pt x="249962" y="423382"/>
                  <a:pt x="258640" y="377439"/>
                  <a:pt x="267147" y="333028"/>
                </a:cubicBezTo>
                <a:cubicBezTo>
                  <a:pt x="267147" y="330475"/>
                  <a:pt x="264936" y="329114"/>
                  <a:pt x="264085" y="331836"/>
                </a:cubicBezTo>
                <a:cubicBezTo>
                  <a:pt x="251662" y="370463"/>
                  <a:pt x="243495" y="410109"/>
                  <a:pt x="233116" y="449246"/>
                </a:cubicBezTo>
                <a:cubicBezTo>
                  <a:pt x="223519" y="488110"/>
                  <a:pt x="216134" y="527467"/>
                  <a:pt x="210996" y="567165"/>
                </a:cubicBezTo>
                <a:cubicBezTo>
                  <a:pt x="199515" y="648126"/>
                  <a:pt x="193375" y="729750"/>
                  <a:pt x="192619" y="811511"/>
                </a:cubicBezTo>
                <a:cubicBezTo>
                  <a:pt x="192408" y="893110"/>
                  <a:pt x="195489" y="974654"/>
                  <a:pt x="201847" y="1055943"/>
                </a:cubicBezTo>
                <a:lnTo>
                  <a:pt x="212161" y="1142669"/>
                </a:lnTo>
                <a:lnTo>
                  <a:pt x="196648" y="1135806"/>
                </a:lnTo>
                <a:cubicBezTo>
                  <a:pt x="123234" y="1095578"/>
                  <a:pt x="-18656" y="964483"/>
                  <a:pt x="2040" y="711968"/>
                </a:cubicBezTo>
                <a:cubicBezTo>
                  <a:pt x="25692" y="423381"/>
                  <a:pt x="238049" y="-4055"/>
                  <a:pt x="361583" y="29"/>
                </a:cubicBezTo>
                <a:close/>
              </a:path>
            </a:pathLst>
          </a:custGeom>
          <a:gradFill>
            <a:gsLst>
              <a:gs pos="0">
                <a:srgbClr val="5DD826"/>
              </a:gs>
              <a:gs pos="92000">
                <a:srgbClr val="31B8B4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 dirty="0"/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8C94B89-82A9-43F5-BD50-B965ABE08B4C}"/>
              </a:ext>
            </a:extLst>
          </p:cNvPr>
          <p:cNvSpPr txBox="1"/>
          <p:nvPr/>
        </p:nvSpPr>
        <p:spPr>
          <a:xfrm>
            <a:off x="3134843" y="3044471"/>
            <a:ext cx="6075072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325841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任意多边形: 形状 795">
            <a:extLst>
              <a:ext uri="{FF2B5EF4-FFF2-40B4-BE49-F238E27FC236}">
                <a16:creationId xmlns:a16="http://schemas.microsoft.com/office/drawing/2014/main" id="{92D1ACAD-4462-4681-AA89-2CBDD1B45403}"/>
              </a:ext>
            </a:extLst>
          </p:cNvPr>
          <p:cNvSpPr/>
          <p:nvPr/>
        </p:nvSpPr>
        <p:spPr>
          <a:xfrm rot="1618778">
            <a:off x="-376796" y="-2569347"/>
            <a:ext cx="12180112" cy="10173823"/>
          </a:xfrm>
          <a:custGeom>
            <a:avLst/>
            <a:gdLst>
              <a:gd name="connsiteX0" fmla="*/ 12011114 w 12180112"/>
              <a:gd name="connsiteY0" fmla="*/ 2440745 h 10173823"/>
              <a:gd name="connsiteX1" fmla="*/ 12180112 w 12180112"/>
              <a:gd name="connsiteY1" fmla="*/ 2772714 h 10173823"/>
              <a:gd name="connsiteX2" fmla="*/ 12180112 w 12180112"/>
              <a:gd name="connsiteY2" fmla="*/ 5324321 h 10173823"/>
              <a:gd name="connsiteX3" fmla="*/ 12011114 w 12180112"/>
              <a:gd name="connsiteY3" fmla="*/ 5324320 h 10173823"/>
              <a:gd name="connsiteX4" fmla="*/ 11596937 w 12180112"/>
              <a:gd name="connsiteY4" fmla="*/ 1627163 h 10173823"/>
              <a:gd name="connsiteX5" fmla="*/ 11765935 w 12180112"/>
              <a:gd name="connsiteY5" fmla="*/ 1959131 h 10173823"/>
              <a:gd name="connsiteX6" fmla="*/ 11765935 w 12180112"/>
              <a:gd name="connsiteY6" fmla="*/ 5535169 h 10173823"/>
              <a:gd name="connsiteX7" fmla="*/ 11596938 w 12180112"/>
              <a:gd name="connsiteY7" fmla="*/ 5535168 h 10173823"/>
              <a:gd name="connsiteX8" fmla="*/ 11182761 w 12180112"/>
              <a:gd name="connsiteY8" fmla="*/ 813581 h 10173823"/>
              <a:gd name="connsiteX9" fmla="*/ 11351759 w 12180112"/>
              <a:gd name="connsiteY9" fmla="*/ 1145550 h 10173823"/>
              <a:gd name="connsiteX10" fmla="*/ 11351759 w 12180112"/>
              <a:gd name="connsiteY10" fmla="*/ 5746017 h 10173823"/>
              <a:gd name="connsiteX11" fmla="*/ 11182761 w 12180112"/>
              <a:gd name="connsiteY11" fmla="*/ 5746016 h 10173823"/>
              <a:gd name="connsiteX12" fmla="*/ 10768585 w 12180112"/>
              <a:gd name="connsiteY12" fmla="*/ 0 h 10173823"/>
              <a:gd name="connsiteX13" fmla="*/ 10937582 w 12180112"/>
              <a:gd name="connsiteY13" fmla="*/ 331968 h 10173823"/>
              <a:gd name="connsiteX14" fmla="*/ 10937583 w 12180112"/>
              <a:gd name="connsiteY14" fmla="*/ 5956865 h 10173823"/>
              <a:gd name="connsiteX15" fmla="*/ 10768585 w 12180112"/>
              <a:gd name="connsiteY15" fmla="*/ 5956864 h 10173823"/>
              <a:gd name="connsiteX16" fmla="*/ 10354409 w 12180112"/>
              <a:gd name="connsiteY16" fmla="*/ 91009 h 10173823"/>
              <a:gd name="connsiteX17" fmla="*/ 10523406 w 12180112"/>
              <a:gd name="connsiteY17" fmla="*/ 4976 h 10173823"/>
              <a:gd name="connsiteX18" fmla="*/ 10523406 w 12180112"/>
              <a:gd name="connsiteY18" fmla="*/ 6167713 h 10173823"/>
              <a:gd name="connsiteX19" fmla="*/ 10354408 w 12180112"/>
              <a:gd name="connsiteY19" fmla="*/ 6167712 h 10173823"/>
              <a:gd name="connsiteX20" fmla="*/ 9940232 w 12180112"/>
              <a:gd name="connsiteY20" fmla="*/ 301857 h 10173823"/>
              <a:gd name="connsiteX21" fmla="*/ 10109230 w 12180112"/>
              <a:gd name="connsiteY21" fmla="*/ 215824 h 10173823"/>
              <a:gd name="connsiteX22" fmla="*/ 10109229 w 12180112"/>
              <a:gd name="connsiteY22" fmla="*/ 6378561 h 10173823"/>
              <a:gd name="connsiteX23" fmla="*/ 9940232 w 12180112"/>
              <a:gd name="connsiteY23" fmla="*/ 6378560 h 10173823"/>
              <a:gd name="connsiteX24" fmla="*/ 9526056 w 12180112"/>
              <a:gd name="connsiteY24" fmla="*/ 512705 h 10173823"/>
              <a:gd name="connsiteX25" fmla="*/ 9695053 w 12180112"/>
              <a:gd name="connsiteY25" fmla="*/ 426672 h 10173823"/>
              <a:gd name="connsiteX26" fmla="*/ 9695053 w 12180112"/>
              <a:gd name="connsiteY26" fmla="*/ 6589409 h 10173823"/>
              <a:gd name="connsiteX27" fmla="*/ 9526055 w 12180112"/>
              <a:gd name="connsiteY27" fmla="*/ 6589409 h 10173823"/>
              <a:gd name="connsiteX28" fmla="*/ 9111878 w 12180112"/>
              <a:gd name="connsiteY28" fmla="*/ 723554 h 10173823"/>
              <a:gd name="connsiteX29" fmla="*/ 9280876 w 12180112"/>
              <a:gd name="connsiteY29" fmla="*/ 637521 h 10173823"/>
              <a:gd name="connsiteX30" fmla="*/ 9280876 w 12180112"/>
              <a:gd name="connsiteY30" fmla="*/ 6800257 h 10173823"/>
              <a:gd name="connsiteX31" fmla="*/ 9111878 w 12180112"/>
              <a:gd name="connsiteY31" fmla="*/ 6800257 h 10173823"/>
              <a:gd name="connsiteX32" fmla="*/ 8697702 w 12180112"/>
              <a:gd name="connsiteY32" fmla="*/ 934402 h 10173823"/>
              <a:gd name="connsiteX33" fmla="*/ 8866700 w 12180112"/>
              <a:gd name="connsiteY33" fmla="*/ 848368 h 10173823"/>
              <a:gd name="connsiteX34" fmla="*/ 8866700 w 12180112"/>
              <a:gd name="connsiteY34" fmla="*/ 7011105 h 10173823"/>
              <a:gd name="connsiteX35" fmla="*/ 8697702 w 12180112"/>
              <a:gd name="connsiteY35" fmla="*/ 7011105 h 10173823"/>
              <a:gd name="connsiteX36" fmla="*/ 8283525 w 12180112"/>
              <a:gd name="connsiteY36" fmla="*/ 1145250 h 10173823"/>
              <a:gd name="connsiteX37" fmla="*/ 8452523 w 12180112"/>
              <a:gd name="connsiteY37" fmla="*/ 1059217 h 10173823"/>
              <a:gd name="connsiteX38" fmla="*/ 8452523 w 12180112"/>
              <a:gd name="connsiteY38" fmla="*/ 7221953 h 10173823"/>
              <a:gd name="connsiteX39" fmla="*/ 8283525 w 12180112"/>
              <a:gd name="connsiteY39" fmla="*/ 7221953 h 10173823"/>
              <a:gd name="connsiteX40" fmla="*/ 7869350 w 12180112"/>
              <a:gd name="connsiteY40" fmla="*/ 1356097 h 10173823"/>
              <a:gd name="connsiteX41" fmla="*/ 8038347 w 12180112"/>
              <a:gd name="connsiteY41" fmla="*/ 1270065 h 10173823"/>
              <a:gd name="connsiteX42" fmla="*/ 8038348 w 12180112"/>
              <a:gd name="connsiteY42" fmla="*/ 7432801 h 10173823"/>
              <a:gd name="connsiteX43" fmla="*/ 7869350 w 12180112"/>
              <a:gd name="connsiteY43" fmla="*/ 7432800 h 10173823"/>
              <a:gd name="connsiteX44" fmla="*/ 7455173 w 12180112"/>
              <a:gd name="connsiteY44" fmla="*/ 1566945 h 10173823"/>
              <a:gd name="connsiteX45" fmla="*/ 7624171 w 12180112"/>
              <a:gd name="connsiteY45" fmla="*/ 1480913 h 10173823"/>
              <a:gd name="connsiteX46" fmla="*/ 7624171 w 12180112"/>
              <a:gd name="connsiteY46" fmla="*/ 7643649 h 10173823"/>
              <a:gd name="connsiteX47" fmla="*/ 7455173 w 12180112"/>
              <a:gd name="connsiteY47" fmla="*/ 7643649 h 10173823"/>
              <a:gd name="connsiteX48" fmla="*/ 7040997 w 12180112"/>
              <a:gd name="connsiteY48" fmla="*/ 1777793 h 10173823"/>
              <a:gd name="connsiteX49" fmla="*/ 7209995 w 12180112"/>
              <a:gd name="connsiteY49" fmla="*/ 1691760 h 10173823"/>
              <a:gd name="connsiteX50" fmla="*/ 7209995 w 12180112"/>
              <a:gd name="connsiteY50" fmla="*/ 7854496 h 10173823"/>
              <a:gd name="connsiteX51" fmla="*/ 7040998 w 12180112"/>
              <a:gd name="connsiteY51" fmla="*/ 7854496 h 10173823"/>
              <a:gd name="connsiteX52" fmla="*/ 6626821 w 12180112"/>
              <a:gd name="connsiteY52" fmla="*/ 1988641 h 10173823"/>
              <a:gd name="connsiteX53" fmla="*/ 6795818 w 12180112"/>
              <a:gd name="connsiteY53" fmla="*/ 1902608 h 10173823"/>
              <a:gd name="connsiteX54" fmla="*/ 6795819 w 12180112"/>
              <a:gd name="connsiteY54" fmla="*/ 8065344 h 10173823"/>
              <a:gd name="connsiteX55" fmla="*/ 6626822 w 12180112"/>
              <a:gd name="connsiteY55" fmla="*/ 8065344 h 10173823"/>
              <a:gd name="connsiteX56" fmla="*/ 6212645 w 12180112"/>
              <a:gd name="connsiteY56" fmla="*/ 2199489 h 10173823"/>
              <a:gd name="connsiteX57" fmla="*/ 6381642 w 12180112"/>
              <a:gd name="connsiteY57" fmla="*/ 2113456 h 10173823"/>
              <a:gd name="connsiteX58" fmla="*/ 6381643 w 12180112"/>
              <a:gd name="connsiteY58" fmla="*/ 8276192 h 10173823"/>
              <a:gd name="connsiteX59" fmla="*/ 6212646 w 12180112"/>
              <a:gd name="connsiteY59" fmla="*/ 8276192 h 10173823"/>
              <a:gd name="connsiteX60" fmla="*/ 5798468 w 12180112"/>
              <a:gd name="connsiteY60" fmla="*/ 2410337 h 10173823"/>
              <a:gd name="connsiteX61" fmla="*/ 5967466 w 12180112"/>
              <a:gd name="connsiteY61" fmla="*/ 2324304 h 10173823"/>
              <a:gd name="connsiteX62" fmla="*/ 5967467 w 12180112"/>
              <a:gd name="connsiteY62" fmla="*/ 8487040 h 10173823"/>
              <a:gd name="connsiteX63" fmla="*/ 5798469 w 12180112"/>
              <a:gd name="connsiteY63" fmla="*/ 8487040 h 10173823"/>
              <a:gd name="connsiteX64" fmla="*/ 5384292 w 12180112"/>
              <a:gd name="connsiteY64" fmla="*/ 2621185 h 10173823"/>
              <a:gd name="connsiteX65" fmla="*/ 5553290 w 12180112"/>
              <a:gd name="connsiteY65" fmla="*/ 2535152 h 10173823"/>
              <a:gd name="connsiteX66" fmla="*/ 5553291 w 12180112"/>
              <a:gd name="connsiteY66" fmla="*/ 8697888 h 10173823"/>
              <a:gd name="connsiteX67" fmla="*/ 5384293 w 12180112"/>
              <a:gd name="connsiteY67" fmla="*/ 8697887 h 10173823"/>
              <a:gd name="connsiteX68" fmla="*/ 4970116 w 12180112"/>
              <a:gd name="connsiteY68" fmla="*/ 2832033 h 10173823"/>
              <a:gd name="connsiteX69" fmla="*/ 5139113 w 12180112"/>
              <a:gd name="connsiteY69" fmla="*/ 2746000 h 10173823"/>
              <a:gd name="connsiteX70" fmla="*/ 5139115 w 12180112"/>
              <a:gd name="connsiteY70" fmla="*/ 8908735 h 10173823"/>
              <a:gd name="connsiteX71" fmla="*/ 4970117 w 12180112"/>
              <a:gd name="connsiteY71" fmla="*/ 8908735 h 10173823"/>
              <a:gd name="connsiteX72" fmla="*/ 4555939 w 12180112"/>
              <a:gd name="connsiteY72" fmla="*/ 3042881 h 10173823"/>
              <a:gd name="connsiteX73" fmla="*/ 4724937 w 12180112"/>
              <a:gd name="connsiteY73" fmla="*/ 2956848 h 10173823"/>
              <a:gd name="connsiteX74" fmla="*/ 4724939 w 12180112"/>
              <a:gd name="connsiteY74" fmla="*/ 9119583 h 10173823"/>
              <a:gd name="connsiteX75" fmla="*/ 4555942 w 12180112"/>
              <a:gd name="connsiteY75" fmla="*/ 9119583 h 10173823"/>
              <a:gd name="connsiteX76" fmla="*/ 4141763 w 12180112"/>
              <a:gd name="connsiteY76" fmla="*/ 3253729 h 10173823"/>
              <a:gd name="connsiteX77" fmla="*/ 4310761 w 12180112"/>
              <a:gd name="connsiteY77" fmla="*/ 3167696 h 10173823"/>
              <a:gd name="connsiteX78" fmla="*/ 4310763 w 12180112"/>
              <a:gd name="connsiteY78" fmla="*/ 9330431 h 10173823"/>
              <a:gd name="connsiteX79" fmla="*/ 4141764 w 12180112"/>
              <a:gd name="connsiteY79" fmla="*/ 9330431 h 10173823"/>
              <a:gd name="connsiteX80" fmla="*/ 3727586 w 12180112"/>
              <a:gd name="connsiteY80" fmla="*/ 3464577 h 10173823"/>
              <a:gd name="connsiteX81" fmla="*/ 3896584 w 12180112"/>
              <a:gd name="connsiteY81" fmla="*/ 3378544 h 10173823"/>
              <a:gd name="connsiteX82" fmla="*/ 3896586 w 12180112"/>
              <a:gd name="connsiteY82" fmla="*/ 9541279 h 10173823"/>
              <a:gd name="connsiteX83" fmla="*/ 3727588 w 12180112"/>
              <a:gd name="connsiteY83" fmla="*/ 9541279 h 10173823"/>
              <a:gd name="connsiteX84" fmla="*/ 3313410 w 12180112"/>
              <a:gd name="connsiteY84" fmla="*/ 3675425 h 10173823"/>
              <a:gd name="connsiteX85" fmla="*/ 3482408 w 12180112"/>
              <a:gd name="connsiteY85" fmla="*/ 3589392 h 10173823"/>
              <a:gd name="connsiteX86" fmla="*/ 3482409 w 12180112"/>
              <a:gd name="connsiteY86" fmla="*/ 9752127 h 10173823"/>
              <a:gd name="connsiteX87" fmla="*/ 3313411 w 12180112"/>
              <a:gd name="connsiteY87" fmla="*/ 9752127 h 10173823"/>
              <a:gd name="connsiteX88" fmla="*/ 2899234 w 12180112"/>
              <a:gd name="connsiteY88" fmla="*/ 3886273 h 10173823"/>
              <a:gd name="connsiteX89" fmla="*/ 3068232 w 12180112"/>
              <a:gd name="connsiteY89" fmla="*/ 3800240 h 10173823"/>
              <a:gd name="connsiteX90" fmla="*/ 3068233 w 12180112"/>
              <a:gd name="connsiteY90" fmla="*/ 9962975 h 10173823"/>
              <a:gd name="connsiteX91" fmla="*/ 2899236 w 12180112"/>
              <a:gd name="connsiteY91" fmla="*/ 9962975 h 10173823"/>
              <a:gd name="connsiteX92" fmla="*/ 2485058 w 12180112"/>
              <a:gd name="connsiteY92" fmla="*/ 4097121 h 10173823"/>
              <a:gd name="connsiteX93" fmla="*/ 2654056 w 12180112"/>
              <a:gd name="connsiteY93" fmla="*/ 4011088 h 10173823"/>
              <a:gd name="connsiteX94" fmla="*/ 2654057 w 12180112"/>
              <a:gd name="connsiteY94" fmla="*/ 10173823 h 10173823"/>
              <a:gd name="connsiteX95" fmla="*/ 2485059 w 12180112"/>
              <a:gd name="connsiteY95" fmla="*/ 10173823 h 10173823"/>
              <a:gd name="connsiteX96" fmla="*/ 2070881 w 12180112"/>
              <a:gd name="connsiteY96" fmla="*/ 4307969 h 10173823"/>
              <a:gd name="connsiteX97" fmla="*/ 2239879 w 12180112"/>
              <a:gd name="connsiteY97" fmla="*/ 4221936 h 10173823"/>
              <a:gd name="connsiteX98" fmla="*/ 2239880 w 12180112"/>
              <a:gd name="connsiteY98" fmla="*/ 10117194 h 10173823"/>
              <a:gd name="connsiteX99" fmla="*/ 2070883 w 12180112"/>
              <a:gd name="connsiteY99" fmla="*/ 9785227 h 10173823"/>
              <a:gd name="connsiteX100" fmla="*/ 1656705 w 12180112"/>
              <a:gd name="connsiteY100" fmla="*/ 4518817 h 10173823"/>
              <a:gd name="connsiteX101" fmla="*/ 1825703 w 12180112"/>
              <a:gd name="connsiteY101" fmla="*/ 4432784 h 10173823"/>
              <a:gd name="connsiteX102" fmla="*/ 1825704 w 12180112"/>
              <a:gd name="connsiteY102" fmla="*/ 9303612 h 10173823"/>
              <a:gd name="connsiteX103" fmla="*/ 1656706 w 12180112"/>
              <a:gd name="connsiteY103" fmla="*/ 8971644 h 10173823"/>
              <a:gd name="connsiteX104" fmla="*/ 1242529 w 12180112"/>
              <a:gd name="connsiteY104" fmla="*/ 4729665 h 10173823"/>
              <a:gd name="connsiteX105" fmla="*/ 1411527 w 12180112"/>
              <a:gd name="connsiteY105" fmla="*/ 4643631 h 10173823"/>
              <a:gd name="connsiteX106" fmla="*/ 1411528 w 12180112"/>
              <a:gd name="connsiteY106" fmla="*/ 8490032 h 10173823"/>
              <a:gd name="connsiteX107" fmla="*/ 1242530 w 12180112"/>
              <a:gd name="connsiteY107" fmla="*/ 8158062 h 10173823"/>
              <a:gd name="connsiteX108" fmla="*/ 828353 w 12180112"/>
              <a:gd name="connsiteY108" fmla="*/ 4940512 h 10173823"/>
              <a:gd name="connsiteX109" fmla="*/ 997351 w 12180112"/>
              <a:gd name="connsiteY109" fmla="*/ 4854479 h 10173823"/>
              <a:gd name="connsiteX110" fmla="*/ 997351 w 12180112"/>
              <a:gd name="connsiteY110" fmla="*/ 7676450 h 10173823"/>
              <a:gd name="connsiteX111" fmla="*/ 828354 w 12180112"/>
              <a:gd name="connsiteY111" fmla="*/ 7344481 h 10173823"/>
              <a:gd name="connsiteX112" fmla="*/ 414177 w 12180112"/>
              <a:gd name="connsiteY112" fmla="*/ 5151360 h 10173823"/>
              <a:gd name="connsiteX113" fmla="*/ 583174 w 12180112"/>
              <a:gd name="connsiteY113" fmla="*/ 5065327 h 10173823"/>
              <a:gd name="connsiteX114" fmla="*/ 583175 w 12180112"/>
              <a:gd name="connsiteY114" fmla="*/ 6862867 h 10173823"/>
              <a:gd name="connsiteX115" fmla="*/ 414178 w 12180112"/>
              <a:gd name="connsiteY115" fmla="*/ 6530900 h 10173823"/>
              <a:gd name="connsiteX116" fmla="*/ 0 w 12180112"/>
              <a:gd name="connsiteY116" fmla="*/ 5362208 h 10173823"/>
              <a:gd name="connsiteX117" fmla="*/ 168998 w 12180112"/>
              <a:gd name="connsiteY117" fmla="*/ 5276175 h 10173823"/>
              <a:gd name="connsiteX118" fmla="*/ 168998 w 12180112"/>
              <a:gd name="connsiteY118" fmla="*/ 6049286 h 10173823"/>
              <a:gd name="connsiteX119" fmla="*/ 0 w 12180112"/>
              <a:gd name="connsiteY119" fmla="*/ 5717317 h 1017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2180112" h="10173823">
                <a:moveTo>
                  <a:pt x="12011114" y="2440745"/>
                </a:moveTo>
                <a:lnTo>
                  <a:pt x="12180112" y="2772714"/>
                </a:lnTo>
                <a:lnTo>
                  <a:pt x="12180112" y="5324321"/>
                </a:lnTo>
                <a:lnTo>
                  <a:pt x="12011114" y="5324320"/>
                </a:lnTo>
                <a:close/>
                <a:moveTo>
                  <a:pt x="11596937" y="1627163"/>
                </a:moveTo>
                <a:lnTo>
                  <a:pt x="11765935" y="1959131"/>
                </a:lnTo>
                <a:lnTo>
                  <a:pt x="11765935" y="5535169"/>
                </a:lnTo>
                <a:lnTo>
                  <a:pt x="11596938" y="5535168"/>
                </a:lnTo>
                <a:close/>
                <a:moveTo>
                  <a:pt x="11182761" y="813581"/>
                </a:moveTo>
                <a:lnTo>
                  <a:pt x="11351759" y="1145550"/>
                </a:lnTo>
                <a:lnTo>
                  <a:pt x="11351759" y="5746017"/>
                </a:lnTo>
                <a:lnTo>
                  <a:pt x="11182761" y="5746016"/>
                </a:lnTo>
                <a:close/>
                <a:moveTo>
                  <a:pt x="10768585" y="0"/>
                </a:moveTo>
                <a:lnTo>
                  <a:pt x="10937582" y="331968"/>
                </a:lnTo>
                <a:lnTo>
                  <a:pt x="10937583" y="5956865"/>
                </a:lnTo>
                <a:lnTo>
                  <a:pt x="10768585" y="5956864"/>
                </a:lnTo>
                <a:close/>
                <a:moveTo>
                  <a:pt x="10354409" y="91009"/>
                </a:moveTo>
                <a:lnTo>
                  <a:pt x="10523406" y="4976"/>
                </a:lnTo>
                <a:lnTo>
                  <a:pt x="10523406" y="6167713"/>
                </a:lnTo>
                <a:lnTo>
                  <a:pt x="10354408" y="6167712"/>
                </a:lnTo>
                <a:close/>
                <a:moveTo>
                  <a:pt x="9940232" y="301857"/>
                </a:moveTo>
                <a:lnTo>
                  <a:pt x="10109230" y="215824"/>
                </a:lnTo>
                <a:lnTo>
                  <a:pt x="10109229" y="6378561"/>
                </a:lnTo>
                <a:lnTo>
                  <a:pt x="9940232" y="6378560"/>
                </a:lnTo>
                <a:close/>
                <a:moveTo>
                  <a:pt x="9526056" y="512705"/>
                </a:moveTo>
                <a:lnTo>
                  <a:pt x="9695053" y="426672"/>
                </a:lnTo>
                <a:lnTo>
                  <a:pt x="9695053" y="6589409"/>
                </a:lnTo>
                <a:lnTo>
                  <a:pt x="9526055" y="6589409"/>
                </a:lnTo>
                <a:close/>
                <a:moveTo>
                  <a:pt x="9111878" y="723554"/>
                </a:moveTo>
                <a:lnTo>
                  <a:pt x="9280876" y="637521"/>
                </a:lnTo>
                <a:lnTo>
                  <a:pt x="9280876" y="6800257"/>
                </a:lnTo>
                <a:lnTo>
                  <a:pt x="9111878" y="6800257"/>
                </a:lnTo>
                <a:close/>
                <a:moveTo>
                  <a:pt x="8697702" y="934402"/>
                </a:moveTo>
                <a:lnTo>
                  <a:pt x="8866700" y="848368"/>
                </a:lnTo>
                <a:lnTo>
                  <a:pt x="8866700" y="7011105"/>
                </a:lnTo>
                <a:lnTo>
                  <a:pt x="8697702" y="7011105"/>
                </a:lnTo>
                <a:close/>
                <a:moveTo>
                  <a:pt x="8283525" y="1145250"/>
                </a:moveTo>
                <a:lnTo>
                  <a:pt x="8452523" y="1059217"/>
                </a:lnTo>
                <a:lnTo>
                  <a:pt x="8452523" y="7221953"/>
                </a:lnTo>
                <a:lnTo>
                  <a:pt x="8283525" y="7221953"/>
                </a:lnTo>
                <a:close/>
                <a:moveTo>
                  <a:pt x="7869350" y="1356097"/>
                </a:moveTo>
                <a:lnTo>
                  <a:pt x="8038347" y="1270065"/>
                </a:lnTo>
                <a:lnTo>
                  <a:pt x="8038348" y="7432801"/>
                </a:lnTo>
                <a:lnTo>
                  <a:pt x="7869350" y="7432800"/>
                </a:lnTo>
                <a:close/>
                <a:moveTo>
                  <a:pt x="7455173" y="1566945"/>
                </a:moveTo>
                <a:lnTo>
                  <a:pt x="7624171" y="1480913"/>
                </a:lnTo>
                <a:lnTo>
                  <a:pt x="7624171" y="7643649"/>
                </a:lnTo>
                <a:lnTo>
                  <a:pt x="7455173" y="7643649"/>
                </a:lnTo>
                <a:close/>
                <a:moveTo>
                  <a:pt x="7040997" y="1777793"/>
                </a:moveTo>
                <a:lnTo>
                  <a:pt x="7209995" y="1691760"/>
                </a:lnTo>
                <a:lnTo>
                  <a:pt x="7209995" y="7854496"/>
                </a:lnTo>
                <a:lnTo>
                  <a:pt x="7040998" y="7854496"/>
                </a:lnTo>
                <a:close/>
                <a:moveTo>
                  <a:pt x="6626821" y="1988641"/>
                </a:moveTo>
                <a:lnTo>
                  <a:pt x="6795818" y="1902608"/>
                </a:lnTo>
                <a:lnTo>
                  <a:pt x="6795819" y="8065344"/>
                </a:lnTo>
                <a:lnTo>
                  <a:pt x="6626822" y="8065344"/>
                </a:lnTo>
                <a:close/>
                <a:moveTo>
                  <a:pt x="6212645" y="2199489"/>
                </a:moveTo>
                <a:lnTo>
                  <a:pt x="6381642" y="2113456"/>
                </a:lnTo>
                <a:lnTo>
                  <a:pt x="6381643" y="8276192"/>
                </a:lnTo>
                <a:lnTo>
                  <a:pt x="6212646" y="8276192"/>
                </a:lnTo>
                <a:close/>
                <a:moveTo>
                  <a:pt x="5798468" y="2410337"/>
                </a:moveTo>
                <a:lnTo>
                  <a:pt x="5967466" y="2324304"/>
                </a:lnTo>
                <a:lnTo>
                  <a:pt x="5967467" y="8487040"/>
                </a:lnTo>
                <a:lnTo>
                  <a:pt x="5798469" y="8487040"/>
                </a:lnTo>
                <a:close/>
                <a:moveTo>
                  <a:pt x="5384292" y="2621185"/>
                </a:moveTo>
                <a:lnTo>
                  <a:pt x="5553290" y="2535152"/>
                </a:lnTo>
                <a:lnTo>
                  <a:pt x="5553291" y="8697888"/>
                </a:lnTo>
                <a:lnTo>
                  <a:pt x="5384293" y="8697887"/>
                </a:lnTo>
                <a:close/>
                <a:moveTo>
                  <a:pt x="4970116" y="2832033"/>
                </a:moveTo>
                <a:lnTo>
                  <a:pt x="5139113" y="2746000"/>
                </a:lnTo>
                <a:lnTo>
                  <a:pt x="5139115" y="8908735"/>
                </a:lnTo>
                <a:lnTo>
                  <a:pt x="4970117" y="8908735"/>
                </a:lnTo>
                <a:close/>
                <a:moveTo>
                  <a:pt x="4555939" y="3042881"/>
                </a:moveTo>
                <a:lnTo>
                  <a:pt x="4724937" y="2956848"/>
                </a:lnTo>
                <a:lnTo>
                  <a:pt x="4724939" y="9119583"/>
                </a:lnTo>
                <a:lnTo>
                  <a:pt x="4555942" y="9119583"/>
                </a:lnTo>
                <a:close/>
                <a:moveTo>
                  <a:pt x="4141763" y="3253729"/>
                </a:moveTo>
                <a:lnTo>
                  <a:pt x="4310761" y="3167696"/>
                </a:lnTo>
                <a:lnTo>
                  <a:pt x="4310763" y="9330431"/>
                </a:lnTo>
                <a:lnTo>
                  <a:pt x="4141764" y="9330431"/>
                </a:lnTo>
                <a:close/>
                <a:moveTo>
                  <a:pt x="3727586" y="3464577"/>
                </a:moveTo>
                <a:lnTo>
                  <a:pt x="3896584" y="3378544"/>
                </a:lnTo>
                <a:lnTo>
                  <a:pt x="3896586" y="9541279"/>
                </a:lnTo>
                <a:lnTo>
                  <a:pt x="3727588" y="9541279"/>
                </a:lnTo>
                <a:close/>
                <a:moveTo>
                  <a:pt x="3313410" y="3675425"/>
                </a:moveTo>
                <a:lnTo>
                  <a:pt x="3482408" y="3589392"/>
                </a:lnTo>
                <a:lnTo>
                  <a:pt x="3482409" y="9752127"/>
                </a:lnTo>
                <a:lnTo>
                  <a:pt x="3313411" y="9752127"/>
                </a:lnTo>
                <a:close/>
                <a:moveTo>
                  <a:pt x="2899234" y="3886273"/>
                </a:moveTo>
                <a:lnTo>
                  <a:pt x="3068232" y="3800240"/>
                </a:lnTo>
                <a:lnTo>
                  <a:pt x="3068233" y="9962975"/>
                </a:lnTo>
                <a:lnTo>
                  <a:pt x="2899236" y="9962975"/>
                </a:lnTo>
                <a:close/>
                <a:moveTo>
                  <a:pt x="2485058" y="4097121"/>
                </a:moveTo>
                <a:lnTo>
                  <a:pt x="2654056" y="4011088"/>
                </a:lnTo>
                <a:lnTo>
                  <a:pt x="2654057" y="10173823"/>
                </a:lnTo>
                <a:lnTo>
                  <a:pt x="2485059" y="10173823"/>
                </a:lnTo>
                <a:close/>
                <a:moveTo>
                  <a:pt x="2070881" y="4307969"/>
                </a:moveTo>
                <a:lnTo>
                  <a:pt x="2239879" y="4221936"/>
                </a:lnTo>
                <a:lnTo>
                  <a:pt x="2239880" y="10117194"/>
                </a:lnTo>
                <a:lnTo>
                  <a:pt x="2070883" y="9785227"/>
                </a:lnTo>
                <a:close/>
                <a:moveTo>
                  <a:pt x="1656705" y="4518817"/>
                </a:moveTo>
                <a:lnTo>
                  <a:pt x="1825703" y="4432784"/>
                </a:lnTo>
                <a:lnTo>
                  <a:pt x="1825704" y="9303612"/>
                </a:lnTo>
                <a:lnTo>
                  <a:pt x="1656706" y="8971644"/>
                </a:lnTo>
                <a:close/>
                <a:moveTo>
                  <a:pt x="1242529" y="4729665"/>
                </a:moveTo>
                <a:lnTo>
                  <a:pt x="1411527" y="4643631"/>
                </a:lnTo>
                <a:lnTo>
                  <a:pt x="1411528" y="8490032"/>
                </a:lnTo>
                <a:lnTo>
                  <a:pt x="1242530" y="8158062"/>
                </a:lnTo>
                <a:close/>
                <a:moveTo>
                  <a:pt x="828353" y="4940512"/>
                </a:moveTo>
                <a:lnTo>
                  <a:pt x="997351" y="4854479"/>
                </a:lnTo>
                <a:lnTo>
                  <a:pt x="997351" y="7676450"/>
                </a:lnTo>
                <a:lnTo>
                  <a:pt x="828354" y="7344481"/>
                </a:lnTo>
                <a:close/>
                <a:moveTo>
                  <a:pt x="414177" y="5151360"/>
                </a:moveTo>
                <a:lnTo>
                  <a:pt x="583174" y="5065327"/>
                </a:lnTo>
                <a:lnTo>
                  <a:pt x="583175" y="6862867"/>
                </a:lnTo>
                <a:lnTo>
                  <a:pt x="414178" y="6530900"/>
                </a:lnTo>
                <a:close/>
                <a:moveTo>
                  <a:pt x="0" y="5362208"/>
                </a:moveTo>
                <a:lnTo>
                  <a:pt x="168998" y="5276175"/>
                </a:lnTo>
                <a:lnTo>
                  <a:pt x="168998" y="6049286"/>
                </a:lnTo>
                <a:lnTo>
                  <a:pt x="0" y="5717317"/>
                </a:lnTo>
                <a:close/>
              </a:path>
            </a:pathLst>
          </a:custGeom>
          <a:gradFill flip="none" rotWithShape="1">
            <a:gsLst>
              <a:gs pos="75000">
                <a:srgbClr val="62D17E">
                  <a:alpha val="0"/>
                </a:srgbClr>
              </a:gs>
              <a:gs pos="29000">
                <a:srgbClr val="00B050">
                  <a:alpha val="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66" name="图片 565">
            <a:extLst>
              <a:ext uri="{FF2B5EF4-FFF2-40B4-BE49-F238E27FC236}">
                <a16:creationId xmlns:a16="http://schemas.microsoft.com/office/drawing/2014/main" id="{2DE320F7-F09D-4593-BD95-D55B36B732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40219" flipH="1">
            <a:off x="7750404" y="2621359"/>
            <a:ext cx="5420340" cy="4799690"/>
          </a:xfrm>
          <a:prstGeom prst="rect">
            <a:avLst/>
          </a:prstGeom>
        </p:spPr>
      </p:pic>
      <p:sp>
        <p:nvSpPr>
          <p:cNvPr id="528" name="任意多边形: 形状 527">
            <a:extLst>
              <a:ext uri="{FF2B5EF4-FFF2-40B4-BE49-F238E27FC236}">
                <a16:creationId xmlns:a16="http://schemas.microsoft.com/office/drawing/2014/main" id="{06141BFD-0EAA-4F9C-B106-9CBECF94B069}"/>
              </a:ext>
            </a:extLst>
          </p:cNvPr>
          <p:cNvSpPr/>
          <p:nvPr/>
        </p:nvSpPr>
        <p:spPr>
          <a:xfrm>
            <a:off x="4854185" y="4881053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1" name="任意多边形: 形状 530">
            <a:extLst>
              <a:ext uri="{FF2B5EF4-FFF2-40B4-BE49-F238E27FC236}">
                <a16:creationId xmlns:a16="http://schemas.microsoft.com/office/drawing/2014/main" id="{787CF153-F189-4FE3-8917-B11DEB8D59D4}"/>
              </a:ext>
            </a:extLst>
          </p:cNvPr>
          <p:cNvSpPr/>
          <p:nvPr/>
        </p:nvSpPr>
        <p:spPr>
          <a:xfrm>
            <a:off x="0" y="4365590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0">
                <a:srgbClr val="62D17E"/>
              </a:gs>
              <a:gs pos="100000">
                <a:srgbClr val="74AD93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5525AC5-9A3C-48BA-9C0A-761332C927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67" y="-236324"/>
            <a:ext cx="2941984" cy="4167138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6C474D90-9D81-4358-9666-2167401A78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0278" y="604995"/>
            <a:ext cx="1000333" cy="1577800"/>
          </a:xfrm>
          <a:prstGeom prst="rect">
            <a:avLst/>
          </a:prstGeom>
        </p:spPr>
      </p:pic>
      <p:grpSp>
        <p:nvGrpSpPr>
          <p:cNvPr id="604" name="图形 602">
            <a:extLst>
              <a:ext uri="{FF2B5EF4-FFF2-40B4-BE49-F238E27FC236}">
                <a16:creationId xmlns:a16="http://schemas.microsoft.com/office/drawing/2014/main" id="{4FCC8921-C712-4B0E-AEB8-F72A74CA479E}"/>
              </a:ext>
            </a:extLst>
          </p:cNvPr>
          <p:cNvGrpSpPr/>
          <p:nvPr/>
        </p:nvGrpSpPr>
        <p:grpSpPr>
          <a:xfrm rot="699206">
            <a:off x="2204718" y="3599961"/>
            <a:ext cx="1434396" cy="1479857"/>
            <a:chOff x="7731904" y="-2336153"/>
            <a:chExt cx="2008879" cy="2072548"/>
          </a:xfrm>
        </p:grpSpPr>
        <p:grpSp>
          <p:nvGrpSpPr>
            <p:cNvPr id="605" name="图形 602">
              <a:extLst>
                <a:ext uri="{FF2B5EF4-FFF2-40B4-BE49-F238E27FC236}">
                  <a16:creationId xmlns:a16="http://schemas.microsoft.com/office/drawing/2014/main" id="{EEA0998B-B628-488A-B45A-3DFA2313D41B}"/>
                </a:ext>
              </a:extLst>
            </p:cNvPr>
            <p:cNvGrpSpPr/>
            <p:nvPr/>
          </p:nvGrpSpPr>
          <p:grpSpPr>
            <a:xfrm>
              <a:off x="8483213" y="-1368430"/>
              <a:ext cx="588805" cy="694915"/>
              <a:chOff x="8483213" y="-1368430"/>
              <a:chExt cx="588805" cy="694915"/>
            </a:xfrm>
          </p:grpSpPr>
          <p:grpSp>
            <p:nvGrpSpPr>
              <p:cNvPr id="606" name="图形 602">
                <a:extLst>
                  <a:ext uri="{FF2B5EF4-FFF2-40B4-BE49-F238E27FC236}">
                    <a16:creationId xmlns:a16="http://schemas.microsoft.com/office/drawing/2014/main" id="{7522DB5D-2DB3-4D1D-B296-3D7AA55B019B}"/>
                  </a:ext>
                </a:extLst>
              </p:cNvPr>
              <p:cNvGrpSpPr/>
              <p:nvPr/>
            </p:nvGrpSpPr>
            <p:grpSpPr>
              <a:xfrm>
                <a:off x="8742572" y="-927730"/>
                <a:ext cx="215111" cy="254215"/>
                <a:chOff x="8742572" y="-927730"/>
                <a:chExt cx="215111" cy="254215"/>
              </a:xfrm>
            </p:grpSpPr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E5D596F0-FBE5-44BB-8C16-D6EE6F9E5EAE}"/>
                    </a:ext>
                  </a:extLst>
                </p:cNvPr>
                <p:cNvSpPr/>
                <p:nvPr/>
              </p:nvSpPr>
              <p:spPr>
                <a:xfrm>
                  <a:off x="8742572" y="-927730"/>
                  <a:ext cx="215111" cy="254215"/>
                </a:xfrm>
                <a:custGeom>
                  <a:avLst/>
                  <a:gdLst>
                    <a:gd name="connsiteX0" fmla="*/ 57956 w 215111"/>
                    <a:gd name="connsiteY0" fmla="*/ 28670 h 254215"/>
                    <a:gd name="connsiteX1" fmla="*/ 67195 w 215111"/>
                    <a:gd name="connsiteY1" fmla="*/ 102870 h 254215"/>
                    <a:gd name="connsiteX2" fmla="*/ 2235 w 215111"/>
                    <a:gd name="connsiteY2" fmla="*/ 253365 h 254215"/>
                    <a:gd name="connsiteX3" fmla="*/ 214642 w 215111"/>
                    <a:gd name="connsiteY3" fmla="*/ 131921 h 254215"/>
                    <a:gd name="connsiteX4" fmla="*/ 179495 w 215111"/>
                    <a:gd name="connsiteY4" fmla="*/ 0 h 254215"/>
                    <a:gd name="connsiteX5" fmla="*/ 57956 w 215111"/>
                    <a:gd name="connsiteY5" fmla="*/ 28670 h 254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5111" h="254215">
                      <a:moveTo>
                        <a:pt x="57956" y="28670"/>
                      </a:moveTo>
                      <a:cubicBezTo>
                        <a:pt x="57956" y="28670"/>
                        <a:pt x="76720" y="85534"/>
                        <a:pt x="67195" y="102870"/>
                      </a:cubicBezTo>
                      <a:cubicBezTo>
                        <a:pt x="57670" y="120205"/>
                        <a:pt x="-13386" y="241935"/>
                        <a:pt x="2235" y="253365"/>
                      </a:cubicBezTo>
                      <a:cubicBezTo>
                        <a:pt x="17856" y="264795"/>
                        <a:pt x="209404" y="157639"/>
                        <a:pt x="214642" y="131921"/>
                      </a:cubicBezTo>
                      <a:cubicBezTo>
                        <a:pt x="219881" y="106204"/>
                        <a:pt x="179495" y="0"/>
                        <a:pt x="179495" y="0"/>
                      </a:cubicBezTo>
                      <a:lnTo>
                        <a:pt x="57956" y="28670"/>
                      </a:lnTo>
                      <a:close/>
                    </a:path>
                  </a:pathLst>
                </a:custGeom>
                <a:solidFill>
                  <a:srgbClr val="487D8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9A87555B-6D85-4EE3-A18C-D733A668AB9F}"/>
                    </a:ext>
                  </a:extLst>
                </p:cNvPr>
                <p:cNvSpPr/>
                <p:nvPr/>
              </p:nvSpPr>
              <p:spPr>
                <a:xfrm>
                  <a:off x="8774225" y="-797890"/>
                  <a:ext cx="32960" cy="15854"/>
                </a:xfrm>
                <a:custGeom>
                  <a:avLst/>
                  <a:gdLst>
                    <a:gd name="connsiteX0" fmla="*/ 32113 w 32960"/>
                    <a:gd name="connsiteY0" fmla="*/ 7701 h 15854"/>
                    <a:gd name="connsiteX1" fmla="*/ 31256 w 32960"/>
                    <a:gd name="connsiteY1" fmla="*/ 7416 h 15854"/>
                    <a:gd name="connsiteX2" fmla="*/ 26589 w 32960"/>
                    <a:gd name="connsiteY2" fmla="*/ 2748 h 15854"/>
                    <a:gd name="connsiteX3" fmla="*/ 3538 w 32960"/>
                    <a:gd name="connsiteY3" fmla="*/ 748 h 15854"/>
                    <a:gd name="connsiteX4" fmla="*/ 3538 w 32960"/>
                    <a:gd name="connsiteY4" fmla="*/ 10273 h 15854"/>
                    <a:gd name="connsiteX5" fmla="*/ 22969 w 32960"/>
                    <a:gd name="connsiteY5" fmla="*/ 15702 h 15854"/>
                    <a:gd name="connsiteX6" fmla="*/ 30589 w 32960"/>
                    <a:gd name="connsiteY6" fmla="*/ 12654 h 15854"/>
                    <a:gd name="connsiteX7" fmla="*/ 31637 w 32960"/>
                    <a:gd name="connsiteY7" fmla="*/ 12178 h 15854"/>
                    <a:gd name="connsiteX8" fmla="*/ 32113 w 32960"/>
                    <a:gd name="connsiteY8" fmla="*/ 7701 h 15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960" h="15854">
                      <a:moveTo>
                        <a:pt x="32113" y="7701"/>
                      </a:moveTo>
                      <a:cubicBezTo>
                        <a:pt x="31256" y="6558"/>
                        <a:pt x="30970" y="6463"/>
                        <a:pt x="31256" y="7416"/>
                      </a:cubicBezTo>
                      <a:cubicBezTo>
                        <a:pt x="30589" y="5320"/>
                        <a:pt x="28875" y="3129"/>
                        <a:pt x="26589" y="2748"/>
                      </a:cubicBezTo>
                      <a:cubicBezTo>
                        <a:pt x="18588" y="1224"/>
                        <a:pt x="11730" y="-1252"/>
                        <a:pt x="3538" y="748"/>
                      </a:cubicBezTo>
                      <a:cubicBezTo>
                        <a:pt x="-1415" y="1986"/>
                        <a:pt x="-938" y="8844"/>
                        <a:pt x="3538" y="10273"/>
                      </a:cubicBezTo>
                      <a:cubicBezTo>
                        <a:pt x="10015" y="12369"/>
                        <a:pt x="16207" y="14464"/>
                        <a:pt x="22969" y="15702"/>
                      </a:cubicBezTo>
                      <a:cubicBezTo>
                        <a:pt x="26208" y="16274"/>
                        <a:pt x="28684" y="15226"/>
                        <a:pt x="30589" y="12654"/>
                      </a:cubicBezTo>
                      <a:cubicBezTo>
                        <a:pt x="30113" y="13512"/>
                        <a:pt x="30399" y="13321"/>
                        <a:pt x="31637" y="12178"/>
                      </a:cubicBezTo>
                      <a:cubicBezTo>
                        <a:pt x="32875" y="11035"/>
                        <a:pt x="33637" y="9035"/>
                        <a:pt x="32113" y="7701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1FACE661-D4C6-4F44-AEE4-69F59452AB59}"/>
                    </a:ext>
                  </a:extLst>
                </p:cNvPr>
                <p:cNvSpPr/>
                <p:nvPr/>
              </p:nvSpPr>
              <p:spPr>
                <a:xfrm>
                  <a:off x="8791146" y="-820003"/>
                  <a:ext cx="40874" cy="21646"/>
                </a:xfrm>
                <a:custGeom>
                  <a:avLst/>
                  <a:gdLst>
                    <a:gd name="connsiteX0" fmla="*/ 38624 w 40874"/>
                    <a:gd name="connsiteY0" fmla="*/ 8192 h 21646"/>
                    <a:gd name="connsiteX1" fmla="*/ 3572 w 40874"/>
                    <a:gd name="connsiteY1" fmla="*/ 1715 h 21646"/>
                    <a:gd name="connsiteX2" fmla="*/ 3572 w 40874"/>
                    <a:gd name="connsiteY2" fmla="*/ 11240 h 21646"/>
                    <a:gd name="connsiteX3" fmla="*/ 29194 w 40874"/>
                    <a:gd name="connsiteY3" fmla="*/ 20384 h 21646"/>
                    <a:gd name="connsiteX4" fmla="*/ 38624 w 40874"/>
                    <a:gd name="connsiteY4" fmla="*/ 8192 h 2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" h="21646">
                      <a:moveTo>
                        <a:pt x="38624" y="8192"/>
                      </a:moveTo>
                      <a:cubicBezTo>
                        <a:pt x="28623" y="-1142"/>
                        <a:pt x="16145" y="-1237"/>
                        <a:pt x="3572" y="1715"/>
                      </a:cubicBezTo>
                      <a:cubicBezTo>
                        <a:pt x="-1191" y="2763"/>
                        <a:pt x="-1191" y="10193"/>
                        <a:pt x="3572" y="11240"/>
                      </a:cubicBezTo>
                      <a:cubicBezTo>
                        <a:pt x="12430" y="13336"/>
                        <a:pt x="21669" y="15241"/>
                        <a:pt x="29194" y="20384"/>
                      </a:cubicBezTo>
                      <a:cubicBezTo>
                        <a:pt x="36528" y="25433"/>
                        <a:pt x="45006" y="14098"/>
                        <a:pt x="38624" y="8192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9D3B2438-EA82-454D-9566-397AD6947EBD}"/>
                  </a:ext>
                </a:extLst>
              </p:cNvPr>
              <p:cNvSpPr/>
              <p:nvPr/>
            </p:nvSpPr>
            <p:spPr>
              <a:xfrm>
                <a:off x="8483213" y="-1368430"/>
                <a:ext cx="588805" cy="501642"/>
              </a:xfrm>
              <a:custGeom>
                <a:avLst/>
                <a:gdLst>
                  <a:gd name="connsiteX0" fmla="*/ 588683 w 588805"/>
                  <a:gd name="connsiteY0" fmla="*/ 84655 h 501642"/>
                  <a:gd name="connsiteX1" fmla="*/ 495719 w 588805"/>
                  <a:gd name="connsiteY1" fmla="*/ 194479 h 501642"/>
                  <a:gd name="connsiteX2" fmla="*/ 270452 w 588805"/>
                  <a:gd name="connsiteY2" fmla="*/ 239532 h 501642"/>
                  <a:gd name="connsiteX3" fmla="*/ 440950 w 588805"/>
                  <a:gd name="connsiteY3" fmla="*/ 444700 h 501642"/>
                  <a:gd name="connsiteX4" fmla="*/ 331412 w 588805"/>
                  <a:gd name="connsiteY4" fmla="*/ 500136 h 501642"/>
                  <a:gd name="connsiteX5" fmla="*/ 7562 w 588805"/>
                  <a:gd name="connsiteY5" fmla="*/ 180858 h 501642"/>
                  <a:gd name="connsiteX6" fmla="*/ 439331 w 588805"/>
                  <a:gd name="connsiteY6" fmla="*/ 169 h 501642"/>
                  <a:gd name="connsiteX7" fmla="*/ 588683 w 588805"/>
                  <a:gd name="connsiteY7" fmla="*/ 84655 h 501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805" h="501642">
                    <a:moveTo>
                      <a:pt x="588683" y="84655"/>
                    </a:moveTo>
                    <a:cubicBezTo>
                      <a:pt x="591636" y="126184"/>
                      <a:pt x="540677" y="174857"/>
                      <a:pt x="495719" y="194479"/>
                    </a:cubicBezTo>
                    <a:cubicBezTo>
                      <a:pt x="403517" y="234865"/>
                      <a:pt x="270452" y="239532"/>
                      <a:pt x="270452" y="239532"/>
                    </a:cubicBezTo>
                    <a:cubicBezTo>
                      <a:pt x="270452" y="239532"/>
                      <a:pt x="426662" y="412125"/>
                      <a:pt x="440950" y="444700"/>
                    </a:cubicBezTo>
                    <a:cubicBezTo>
                      <a:pt x="455237" y="477276"/>
                      <a:pt x="348557" y="508994"/>
                      <a:pt x="331412" y="500136"/>
                    </a:cubicBezTo>
                    <a:cubicBezTo>
                      <a:pt x="314267" y="491278"/>
                      <a:pt x="77190" y="291348"/>
                      <a:pt x="7562" y="180858"/>
                    </a:cubicBezTo>
                    <a:cubicBezTo>
                      <a:pt x="-62161" y="70273"/>
                      <a:pt x="371417" y="-4022"/>
                      <a:pt x="439331" y="169"/>
                    </a:cubicBezTo>
                    <a:cubicBezTo>
                      <a:pt x="468191" y="1978"/>
                      <a:pt x="583063" y="5788"/>
                      <a:pt x="588683" y="84655"/>
                    </a:cubicBezTo>
                    <a:close/>
                  </a:path>
                </a:pathLst>
              </a:custGeom>
              <a:solidFill>
                <a:srgbClr val="5E9B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1" name="图形 602">
              <a:extLst>
                <a:ext uri="{FF2B5EF4-FFF2-40B4-BE49-F238E27FC236}">
                  <a16:creationId xmlns:a16="http://schemas.microsoft.com/office/drawing/2014/main" id="{245F1C7E-7624-41C4-AB60-4FD0771B1B5C}"/>
                </a:ext>
              </a:extLst>
            </p:cNvPr>
            <p:cNvGrpSpPr/>
            <p:nvPr/>
          </p:nvGrpSpPr>
          <p:grpSpPr>
            <a:xfrm>
              <a:off x="7731904" y="-1567978"/>
              <a:ext cx="2008879" cy="1304373"/>
              <a:chOff x="7731904" y="-1567978"/>
              <a:chExt cx="2008879" cy="1304373"/>
            </a:xfrm>
          </p:grpSpPr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50863E02-E171-41BD-BFE4-9D2CB237E3AF}"/>
                  </a:ext>
                </a:extLst>
              </p:cNvPr>
              <p:cNvSpPr/>
              <p:nvPr/>
            </p:nvSpPr>
            <p:spPr>
              <a:xfrm>
                <a:off x="9344240" y="-644009"/>
                <a:ext cx="97011" cy="97243"/>
              </a:xfrm>
              <a:custGeom>
                <a:avLst/>
                <a:gdLst>
                  <a:gd name="connsiteX0" fmla="*/ 91797 w 97011"/>
                  <a:gd name="connsiteY0" fmla="*/ 40510 h 97243"/>
                  <a:gd name="connsiteX1" fmla="*/ 91701 w 97011"/>
                  <a:gd name="connsiteY1" fmla="*/ 40319 h 97243"/>
                  <a:gd name="connsiteX2" fmla="*/ 71508 w 97011"/>
                  <a:gd name="connsiteY2" fmla="*/ 6982 h 97243"/>
                  <a:gd name="connsiteX3" fmla="*/ 13025 w 97011"/>
                  <a:gd name="connsiteY3" fmla="*/ 13935 h 97243"/>
                  <a:gd name="connsiteX4" fmla="*/ 15311 w 97011"/>
                  <a:gd name="connsiteY4" fmla="*/ 80420 h 97243"/>
                  <a:gd name="connsiteX5" fmla="*/ 84748 w 97011"/>
                  <a:gd name="connsiteY5" fmla="*/ 86897 h 97243"/>
                  <a:gd name="connsiteX6" fmla="*/ 91797 w 97011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011" h="97243">
                    <a:moveTo>
                      <a:pt x="91797" y="40510"/>
                    </a:moveTo>
                    <a:cubicBezTo>
                      <a:pt x="91797" y="40415"/>
                      <a:pt x="91701" y="40415"/>
                      <a:pt x="91701" y="40319"/>
                    </a:cubicBezTo>
                    <a:cubicBezTo>
                      <a:pt x="90272" y="27365"/>
                      <a:pt x="83414" y="15078"/>
                      <a:pt x="71508" y="6982"/>
                    </a:cubicBezTo>
                    <a:cubicBezTo>
                      <a:pt x="53125" y="-5496"/>
                      <a:pt x="28741" y="-67"/>
                      <a:pt x="13025" y="13935"/>
                    </a:cubicBezTo>
                    <a:cubicBezTo>
                      <a:pt x="-7454" y="32223"/>
                      <a:pt x="-1549" y="62513"/>
                      <a:pt x="15311" y="80420"/>
                    </a:cubicBezTo>
                    <a:cubicBezTo>
                      <a:pt x="33313" y="99660"/>
                      <a:pt x="64174" y="103184"/>
                      <a:pt x="84748" y="86897"/>
                    </a:cubicBezTo>
                    <a:cubicBezTo>
                      <a:pt x="98178" y="76419"/>
                      <a:pt x="100655" y="54607"/>
                      <a:pt x="91797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3" name="图形 602">
                <a:extLst>
                  <a:ext uri="{FF2B5EF4-FFF2-40B4-BE49-F238E27FC236}">
                    <a16:creationId xmlns:a16="http://schemas.microsoft.com/office/drawing/2014/main" id="{204B1517-949F-41F7-9EE9-3C7A5191DAE8}"/>
                  </a:ext>
                </a:extLst>
              </p:cNvPr>
              <p:cNvGrpSpPr/>
              <p:nvPr/>
            </p:nvGrpSpPr>
            <p:grpSpPr>
              <a:xfrm>
                <a:off x="9044735" y="-937446"/>
                <a:ext cx="696048" cy="673840"/>
                <a:chOff x="9044735" y="-937446"/>
                <a:chExt cx="696048" cy="673840"/>
              </a:xfrm>
            </p:grpSpPr>
            <p:sp>
              <p:nvSpPr>
                <p:cNvPr id="614" name="任意多边形: 形状 613">
                  <a:extLst>
                    <a:ext uri="{FF2B5EF4-FFF2-40B4-BE49-F238E27FC236}">
                      <a16:creationId xmlns:a16="http://schemas.microsoft.com/office/drawing/2014/main" id="{7B0A43FF-5D77-4C3E-87F7-89499B2EDC3E}"/>
                    </a:ext>
                  </a:extLst>
                </p:cNvPr>
                <p:cNvSpPr/>
                <p:nvPr/>
              </p:nvSpPr>
              <p:spPr>
                <a:xfrm>
                  <a:off x="9044735" y="-937446"/>
                  <a:ext cx="696048" cy="673840"/>
                </a:xfrm>
                <a:custGeom>
                  <a:avLst/>
                  <a:gdLst>
                    <a:gd name="connsiteX0" fmla="*/ 607329 w 696048"/>
                    <a:gd name="connsiteY0" fmla="*/ 121729 h 673840"/>
                    <a:gd name="connsiteX1" fmla="*/ 505125 w 696048"/>
                    <a:gd name="connsiteY1" fmla="*/ 39624 h 673840"/>
                    <a:gd name="connsiteX2" fmla="*/ 355202 w 696048"/>
                    <a:gd name="connsiteY2" fmla="*/ 0 h 673840"/>
                    <a:gd name="connsiteX3" fmla="*/ 97551 w 696048"/>
                    <a:gd name="connsiteY3" fmla="*/ 90773 h 673840"/>
                    <a:gd name="connsiteX4" fmla="*/ 1062 w 696048"/>
                    <a:gd name="connsiteY4" fmla="*/ 334994 h 673840"/>
                    <a:gd name="connsiteX5" fmla="*/ 140318 w 696048"/>
                    <a:gd name="connsiteY5" fmla="*/ 634175 h 673840"/>
                    <a:gd name="connsiteX6" fmla="*/ 541035 w 696048"/>
                    <a:gd name="connsiteY6" fmla="*/ 607600 h 673840"/>
                    <a:gd name="connsiteX7" fmla="*/ 693339 w 696048"/>
                    <a:gd name="connsiteY7" fmla="*/ 402812 h 673840"/>
                    <a:gd name="connsiteX8" fmla="*/ 607329 w 696048"/>
                    <a:gd name="connsiteY8" fmla="*/ 121729 h 673840"/>
                    <a:gd name="connsiteX9" fmla="*/ 551607 w 696048"/>
                    <a:gd name="connsiteY9" fmla="*/ 518827 h 673840"/>
                    <a:gd name="connsiteX10" fmla="*/ 72119 w 696048"/>
                    <a:gd name="connsiteY10" fmla="*/ 466439 h 673840"/>
                    <a:gd name="connsiteX11" fmla="*/ 79453 w 696048"/>
                    <a:gd name="connsiteY11" fmla="*/ 227076 h 673840"/>
                    <a:gd name="connsiteX12" fmla="*/ 357488 w 696048"/>
                    <a:gd name="connsiteY12" fmla="*/ 66294 h 673840"/>
                    <a:gd name="connsiteX13" fmla="*/ 618378 w 696048"/>
                    <a:gd name="connsiteY13" fmla="*/ 299275 h 673840"/>
                    <a:gd name="connsiteX14" fmla="*/ 551607 w 696048"/>
                    <a:gd name="connsiteY14" fmla="*/ 518827 h 673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96048" h="673840">
                      <a:moveTo>
                        <a:pt x="607329" y="121729"/>
                      </a:moveTo>
                      <a:cubicBezTo>
                        <a:pt x="579611" y="86392"/>
                        <a:pt x="546654" y="57436"/>
                        <a:pt x="505125" y="39624"/>
                      </a:cubicBezTo>
                      <a:cubicBezTo>
                        <a:pt x="456929" y="18955"/>
                        <a:pt x="411495" y="0"/>
                        <a:pt x="355202" y="0"/>
                      </a:cubicBezTo>
                      <a:cubicBezTo>
                        <a:pt x="260428" y="0"/>
                        <a:pt x="168798" y="26384"/>
                        <a:pt x="97551" y="90773"/>
                      </a:cubicBezTo>
                      <a:cubicBezTo>
                        <a:pt x="29066" y="152591"/>
                        <a:pt x="8587" y="246793"/>
                        <a:pt x="1062" y="334994"/>
                      </a:cubicBezTo>
                      <a:cubicBezTo>
                        <a:pt x="-8367" y="445675"/>
                        <a:pt x="45544" y="574834"/>
                        <a:pt x="140318" y="634175"/>
                      </a:cubicBezTo>
                      <a:cubicBezTo>
                        <a:pt x="257380" y="707517"/>
                        <a:pt x="425782" y="667607"/>
                        <a:pt x="541035" y="607600"/>
                      </a:cubicBezTo>
                      <a:cubicBezTo>
                        <a:pt x="619235" y="566928"/>
                        <a:pt x="680290" y="490919"/>
                        <a:pt x="693339" y="402812"/>
                      </a:cubicBezTo>
                      <a:cubicBezTo>
                        <a:pt x="707341" y="308038"/>
                        <a:pt x="665336" y="195739"/>
                        <a:pt x="607329" y="121729"/>
                      </a:cubicBezTo>
                      <a:close/>
                      <a:moveTo>
                        <a:pt x="551607" y="518827"/>
                      </a:moveTo>
                      <a:cubicBezTo>
                        <a:pt x="419781" y="635508"/>
                        <a:pt x="147271" y="659797"/>
                        <a:pt x="72119" y="466439"/>
                      </a:cubicBezTo>
                      <a:cubicBezTo>
                        <a:pt x="43068" y="391668"/>
                        <a:pt x="57450" y="301657"/>
                        <a:pt x="79453" y="227076"/>
                      </a:cubicBezTo>
                      <a:cubicBezTo>
                        <a:pt x="115267" y="105728"/>
                        <a:pt x="243759" y="61055"/>
                        <a:pt x="357488" y="66294"/>
                      </a:cubicBezTo>
                      <a:cubicBezTo>
                        <a:pt x="500077" y="72866"/>
                        <a:pt x="582468" y="165735"/>
                        <a:pt x="618378" y="299275"/>
                      </a:cubicBezTo>
                      <a:cubicBezTo>
                        <a:pt x="641142" y="383572"/>
                        <a:pt x="616473" y="461391"/>
                        <a:pt x="551607" y="518827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5" name="任意多边形: 形状 614">
                  <a:extLst>
                    <a:ext uri="{FF2B5EF4-FFF2-40B4-BE49-F238E27FC236}">
                      <a16:creationId xmlns:a16="http://schemas.microsoft.com/office/drawing/2014/main" id="{71E2270D-FB4E-4536-AE85-F64B05C80808}"/>
                    </a:ext>
                  </a:extLst>
                </p:cNvPr>
                <p:cNvSpPr/>
                <p:nvPr/>
              </p:nvSpPr>
              <p:spPr>
                <a:xfrm>
                  <a:off x="9545296" y="-653767"/>
                  <a:ext cx="37392" cy="113419"/>
                </a:xfrm>
                <a:custGeom>
                  <a:avLst/>
                  <a:gdLst>
                    <a:gd name="connsiteX0" fmla="*/ 36187 w 37392"/>
                    <a:gd name="connsiteY0" fmla="*/ 60460 h 113419"/>
                    <a:gd name="connsiteX1" fmla="*/ 7516 w 37392"/>
                    <a:gd name="connsiteY1" fmla="*/ 1310 h 113419"/>
                    <a:gd name="connsiteX2" fmla="*/ 563 w 37392"/>
                    <a:gd name="connsiteY2" fmla="*/ 6644 h 113419"/>
                    <a:gd name="connsiteX3" fmla="*/ 18184 w 37392"/>
                    <a:gd name="connsiteY3" fmla="*/ 62841 h 113419"/>
                    <a:gd name="connsiteX4" fmla="*/ 16470 w 37392"/>
                    <a:gd name="connsiteY4" fmla="*/ 110562 h 113419"/>
                    <a:gd name="connsiteX5" fmla="*/ 22185 w 37392"/>
                    <a:gd name="connsiteY5" fmla="*/ 112848 h 113419"/>
                    <a:gd name="connsiteX6" fmla="*/ 36187 w 37392"/>
                    <a:gd name="connsiteY6" fmla="*/ 60460 h 11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392" h="113419">
                      <a:moveTo>
                        <a:pt x="36187" y="60460"/>
                      </a:moveTo>
                      <a:cubicBezTo>
                        <a:pt x="32567" y="37219"/>
                        <a:pt x="24280" y="17788"/>
                        <a:pt x="7516" y="1310"/>
                      </a:cubicBezTo>
                      <a:cubicBezTo>
                        <a:pt x="3897" y="-2309"/>
                        <a:pt x="-1818" y="2262"/>
                        <a:pt x="563" y="6644"/>
                      </a:cubicBezTo>
                      <a:cubicBezTo>
                        <a:pt x="9993" y="24075"/>
                        <a:pt x="16661" y="43029"/>
                        <a:pt x="18184" y="62841"/>
                      </a:cubicBezTo>
                      <a:cubicBezTo>
                        <a:pt x="19423" y="78939"/>
                        <a:pt x="12470" y="94941"/>
                        <a:pt x="16470" y="110562"/>
                      </a:cubicBezTo>
                      <a:cubicBezTo>
                        <a:pt x="17041" y="112848"/>
                        <a:pt x="20090" y="114276"/>
                        <a:pt x="22185" y="112848"/>
                      </a:cubicBezTo>
                      <a:cubicBezTo>
                        <a:pt x="37996" y="102275"/>
                        <a:pt x="38949" y="77986"/>
                        <a:pt x="36187" y="60460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6" name="任意多边形: 形状 615">
                  <a:extLst>
                    <a:ext uri="{FF2B5EF4-FFF2-40B4-BE49-F238E27FC236}">
                      <a16:creationId xmlns:a16="http://schemas.microsoft.com/office/drawing/2014/main" id="{ED415549-2948-4860-8647-23CE7A266A09}"/>
                    </a:ext>
                  </a:extLst>
                </p:cNvPr>
                <p:cNvSpPr/>
                <p:nvPr/>
              </p:nvSpPr>
              <p:spPr>
                <a:xfrm>
                  <a:off x="9600514" y="-650359"/>
                  <a:ext cx="31510" cy="86572"/>
                </a:xfrm>
                <a:custGeom>
                  <a:avLst/>
                  <a:gdLst>
                    <a:gd name="connsiteX0" fmla="*/ 11639 w 31510"/>
                    <a:gd name="connsiteY0" fmla="*/ 1617 h 86572"/>
                    <a:gd name="connsiteX1" fmla="*/ 1162 w 31510"/>
                    <a:gd name="connsiteY1" fmla="*/ 9618 h 86572"/>
                    <a:gd name="connsiteX2" fmla="*/ 10973 w 31510"/>
                    <a:gd name="connsiteY2" fmla="*/ 81627 h 86572"/>
                    <a:gd name="connsiteX3" fmla="*/ 22117 w 31510"/>
                    <a:gd name="connsiteY3" fmla="*/ 84579 h 86572"/>
                    <a:gd name="connsiteX4" fmla="*/ 11639 w 31510"/>
                    <a:gd name="connsiteY4" fmla="*/ 1617 h 86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510" h="86572">
                      <a:moveTo>
                        <a:pt x="11639" y="1617"/>
                      </a:moveTo>
                      <a:cubicBezTo>
                        <a:pt x="6210" y="-2955"/>
                        <a:pt x="-3315" y="2950"/>
                        <a:pt x="1162" y="9618"/>
                      </a:cubicBezTo>
                      <a:cubicBezTo>
                        <a:pt x="16116" y="32097"/>
                        <a:pt x="5734" y="57433"/>
                        <a:pt x="10973" y="81627"/>
                      </a:cubicBezTo>
                      <a:cubicBezTo>
                        <a:pt x="11925" y="86199"/>
                        <a:pt x="18974" y="88485"/>
                        <a:pt x="22117" y="84579"/>
                      </a:cubicBezTo>
                      <a:cubicBezTo>
                        <a:pt x="38786" y="63243"/>
                        <a:pt x="32023" y="18666"/>
                        <a:pt x="11639" y="161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B4B34BEF-7854-4259-AD7B-2F9BEB815B28}"/>
                    </a:ext>
                  </a:extLst>
                </p:cNvPr>
                <p:cNvSpPr/>
                <p:nvPr/>
              </p:nvSpPr>
              <p:spPr>
                <a:xfrm>
                  <a:off x="9236323" y="-452790"/>
                  <a:ext cx="81180" cy="70680"/>
                </a:xfrm>
                <a:custGeom>
                  <a:avLst/>
                  <a:gdLst>
                    <a:gd name="connsiteX0" fmla="*/ 79984 w 81180"/>
                    <a:gd name="connsiteY0" fmla="*/ 63127 h 70680"/>
                    <a:gd name="connsiteX1" fmla="*/ 16929 w 81180"/>
                    <a:gd name="connsiteY1" fmla="*/ 6168 h 70680"/>
                    <a:gd name="connsiteX2" fmla="*/ 165 w 81180"/>
                    <a:gd name="connsiteY2" fmla="*/ 10740 h 70680"/>
                    <a:gd name="connsiteX3" fmla="*/ 76841 w 81180"/>
                    <a:gd name="connsiteY3" fmla="*/ 70652 h 70680"/>
                    <a:gd name="connsiteX4" fmla="*/ 79984 w 81180"/>
                    <a:gd name="connsiteY4" fmla="*/ 63127 h 7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180" h="70680">
                      <a:moveTo>
                        <a:pt x="79984" y="63127"/>
                      </a:moveTo>
                      <a:cubicBezTo>
                        <a:pt x="61411" y="43887"/>
                        <a:pt x="25883" y="33314"/>
                        <a:pt x="16929" y="6168"/>
                      </a:cubicBezTo>
                      <a:cubicBezTo>
                        <a:pt x="13405" y="-4596"/>
                        <a:pt x="-1740" y="-119"/>
                        <a:pt x="165" y="10740"/>
                      </a:cubicBezTo>
                      <a:cubicBezTo>
                        <a:pt x="5880" y="43315"/>
                        <a:pt x="46647" y="66842"/>
                        <a:pt x="76841" y="70652"/>
                      </a:cubicBezTo>
                      <a:cubicBezTo>
                        <a:pt x="80937" y="71128"/>
                        <a:pt x="82461" y="65604"/>
                        <a:pt x="79984" y="6312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9896278B-C015-4D16-9F8C-4F5806EFB2C6}"/>
                    </a:ext>
                  </a:extLst>
                </p:cNvPr>
                <p:cNvSpPr/>
                <p:nvPr/>
              </p:nvSpPr>
              <p:spPr>
                <a:xfrm>
                  <a:off x="9311487" y="-813996"/>
                  <a:ext cx="83430" cy="24710"/>
                </a:xfrm>
                <a:custGeom>
                  <a:avLst/>
                  <a:gdLst>
                    <a:gd name="connsiteX0" fmla="*/ 82639 w 83430"/>
                    <a:gd name="connsiteY0" fmla="*/ 10187 h 24710"/>
                    <a:gd name="connsiteX1" fmla="*/ 5105 w 83430"/>
                    <a:gd name="connsiteY1" fmla="*/ 10568 h 24710"/>
                    <a:gd name="connsiteX2" fmla="*/ 8916 w 83430"/>
                    <a:gd name="connsiteY2" fmla="*/ 24474 h 24710"/>
                    <a:gd name="connsiteX3" fmla="*/ 80543 w 83430"/>
                    <a:gd name="connsiteY3" fmla="*/ 15235 h 24710"/>
                    <a:gd name="connsiteX4" fmla="*/ 82639 w 83430"/>
                    <a:gd name="connsiteY4" fmla="*/ 10187 h 2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430" h="24710">
                      <a:moveTo>
                        <a:pt x="82639" y="10187"/>
                      </a:moveTo>
                      <a:cubicBezTo>
                        <a:pt x="63684" y="-9721"/>
                        <a:pt x="27013" y="4662"/>
                        <a:pt x="5105" y="10568"/>
                      </a:cubicBezTo>
                      <a:cubicBezTo>
                        <a:pt x="-3848" y="12949"/>
                        <a:pt x="-38" y="26665"/>
                        <a:pt x="8916" y="24474"/>
                      </a:cubicBezTo>
                      <a:cubicBezTo>
                        <a:pt x="33300" y="18569"/>
                        <a:pt x="55493" y="15140"/>
                        <a:pt x="80543" y="15235"/>
                      </a:cubicBezTo>
                      <a:cubicBezTo>
                        <a:pt x="83115" y="15330"/>
                        <a:pt x="84354" y="12092"/>
                        <a:pt x="82639" y="1018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EA0447BF-6A57-484F-9627-CD3D3D6711EF}"/>
                    </a:ext>
                  </a:extLst>
                </p:cNvPr>
                <p:cNvSpPr/>
                <p:nvPr/>
              </p:nvSpPr>
              <p:spPr>
                <a:xfrm>
                  <a:off x="9296069" y="-464440"/>
                  <a:ext cx="78377" cy="51619"/>
                </a:xfrm>
                <a:custGeom>
                  <a:avLst/>
                  <a:gdLst>
                    <a:gd name="connsiteX0" fmla="*/ 76721 w 78377"/>
                    <a:gd name="connsiteY0" fmla="*/ 43345 h 51619"/>
                    <a:gd name="connsiteX1" fmla="*/ 39383 w 78377"/>
                    <a:gd name="connsiteY1" fmla="*/ 28962 h 51619"/>
                    <a:gd name="connsiteX2" fmla="*/ 10808 w 78377"/>
                    <a:gd name="connsiteY2" fmla="*/ 5436 h 51619"/>
                    <a:gd name="connsiteX3" fmla="*/ 3760 w 78377"/>
                    <a:gd name="connsiteY3" fmla="*/ 1245 h 51619"/>
                    <a:gd name="connsiteX4" fmla="*/ 76816 w 78377"/>
                    <a:gd name="connsiteY4" fmla="*/ 49346 h 51619"/>
                    <a:gd name="connsiteX5" fmla="*/ 76721 w 78377"/>
                    <a:gd name="connsiteY5" fmla="*/ 43345 h 5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377" h="51619">
                      <a:moveTo>
                        <a:pt x="76721" y="43345"/>
                      </a:moveTo>
                      <a:cubicBezTo>
                        <a:pt x="66625" y="35725"/>
                        <a:pt x="50813" y="34201"/>
                        <a:pt x="39383" y="28962"/>
                      </a:cubicBezTo>
                      <a:cubicBezTo>
                        <a:pt x="32715" y="26010"/>
                        <a:pt x="8617" y="15723"/>
                        <a:pt x="10808" y="5436"/>
                      </a:cubicBezTo>
                      <a:cubicBezTo>
                        <a:pt x="11665" y="1435"/>
                        <a:pt x="6807" y="-1899"/>
                        <a:pt x="3760" y="1245"/>
                      </a:cubicBezTo>
                      <a:cubicBezTo>
                        <a:pt x="-17672" y="22962"/>
                        <a:pt x="58719" y="61347"/>
                        <a:pt x="76816" y="49346"/>
                      </a:cubicBezTo>
                      <a:cubicBezTo>
                        <a:pt x="79007" y="47822"/>
                        <a:pt x="78817" y="44964"/>
                        <a:pt x="76721" y="43345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0" name="图形 602">
                <a:extLst>
                  <a:ext uri="{FF2B5EF4-FFF2-40B4-BE49-F238E27FC236}">
                    <a16:creationId xmlns:a16="http://schemas.microsoft.com/office/drawing/2014/main" id="{655EB67B-C99F-4F13-9898-8694B3460A27}"/>
                  </a:ext>
                </a:extLst>
              </p:cNvPr>
              <p:cNvGrpSpPr/>
              <p:nvPr/>
            </p:nvGrpSpPr>
            <p:grpSpPr>
              <a:xfrm>
                <a:off x="8788935" y="-799228"/>
                <a:ext cx="198160" cy="177024"/>
                <a:chOff x="8788935" y="-799228"/>
                <a:chExt cx="198160" cy="177024"/>
              </a:xfrm>
            </p:grpSpPr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DB011319-C5D0-4A63-98C9-C7BDC38EEF1D}"/>
                    </a:ext>
                  </a:extLst>
                </p:cNvPr>
                <p:cNvSpPr/>
                <p:nvPr/>
              </p:nvSpPr>
              <p:spPr>
                <a:xfrm>
                  <a:off x="8845372" y="-799228"/>
                  <a:ext cx="141724" cy="70438"/>
                </a:xfrm>
                <a:custGeom>
                  <a:avLst/>
                  <a:gdLst>
                    <a:gd name="connsiteX0" fmla="*/ 13735 w 141724"/>
                    <a:gd name="connsiteY0" fmla="*/ 28851 h 70438"/>
                    <a:gd name="connsiteX1" fmla="*/ 113176 w 141724"/>
                    <a:gd name="connsiteY1" fmla="*/ 181 h 70438"/>
                    <a:gd name="connsiteX2" fmla="*/ 141370 w 141724"/>
                    <a:gd name="connsiteY2" fmla="*/ 11230 h 70438"/>
                    <a:gd name="connsiteX3" fmla="*/ 94031 w 141724"/>
                    <a:gd name="connsiteY3" fmla="*/ 56569 h 70438"/>
                    <a:gd name="connsiteX4" fmla="*/ 16497 w 141724"/>
                    <a:gd name="connsiteY4" fmla="*/ 69047 h 70438"/>
                    <a:gd name="connsiteX5" fmla="*/ 13735 w 141724"/>
                    <a:gd name="connsiteY5" fmla="*/ 28851 h 70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1724" h="70438">
                      <a:moveTo>
                        <a:pt x="13735" y="28851"/>
                      </a:moveTo>
                      <a:cubicBezTo>
                        <a:pt x="45739" y="18850"/>
                        <a:pt x="79553" y="4086"/>
                        <a:pt x="113176" y="181"/>
                      </a:cubicBezTo>
                      <a:cubicBezTo>
                        <a:pt x="113938" y="-390"/>
                        <a:pt x="139656" y="-295"/>
                        <a:pt x="141370" y="11230"/>
                      </a:cubicBezTo>
                      <a:cubicBezTo>
                        <a:pt x="145466" y="37233"/>
                        <a:pt x="113081" y="49711"/>
                        <a:pt x="94031" y="56569"/>
                      </a:cubicBezTo>
                      <a:cubicBezTo>
                        <a:pt x="71171" y="64761"/>
                        <a:pt x="41072" y="74000"/>
                        <a:pt x="16497" y="69047"/>
                      </a:cubicBezTo>
                      <a:cubicBezTo>
                        <a:pt x="-3410" y="65046"/>
                        <a:pt x="-6458" y="35138"/>
                        <a:pt x="13735" y="2885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60F2BD86-1095-48B1-8B6C-FCA982D6325D}"/>
                    </a:ext>
                  </a:extLst>
                </p:cNvPr>
                <p:cNvSpPr/>
                <p:nvPr/>
              </p:nvSpPr>
              <p:spPr>
                <a:xfrm>
                  <a:off x="8788935" y="-777529"/>
                  <a:ext cx="153929" cy="155324"/>
                </a:xfrm>
                <a:custGeom>
                  <a:avLst/>
                  <a:gdLst>
                    <a:gd name="connsiteX0" fmla="*/ 8354 w 153929"/>
                    <a:gd name="connsiteY0" fmla="*/ 154218 h 155324"/>
                    <a:gd name="connsiteX1" fmla="*/ 544 w 153929"/>
                    <a:gd name="connsiteY1" fmla="*/ 148027 h 155324"/>
                    <a:gd name="connsiteX2" fmla="*/ 70172 w 153929"/>
                    <a:gd name="connsiteY2" fmla="*/ 67922 h 155324"/>
                    <a:gd name="connsiteX3" fmla="*/ 146848 w 153929"/>
                    <a:gd name="connsiteY3" fmla="*/ 104 h 155324"/>
                    <a:gd name="connsiteX4" fmla="*/ 153420 w 153929"/>
                    <a:gd name="connsiteY4" fmla="*/ 9057 h 155324"/>
                    <a:gd name="connsiteX5" fmla="*/ 81506 w 153929"/>
                    <a:gd name="connsiteY5" fmla="*/ 93925 h 155324"/>
                    <a:gd name="connsiteX6" fmla="*/ 8354 w 153929"/>
                    <a:gd name="connsiteY6" fmla="*/ 154218 h 155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929" h="155324">
                      <a:moveTo>
                        <a:pt x="8354" y="154218"/>
                      </a:moveTo>
                      <a:cubicBezTo>
                        <a:pt x="4640" y="157647"/>
                        <a:pt x="-1933" y="152409"/>
                        <a:pt x="544" y="148027"/>
                      </a:cubicBezTo>
                      <a:cubicBezTo>
                        <a:pt x="17975" y="116880"/>
                        <a:pt x="47597" y="95354"/>
                        <a:pt x="70172" y="67922"/>
                      </a:cubicBezTo>
                      <a:cubicBezTo>
                        <a:pt x="91508" y="41919"/>
                        <a:pt x="112082" y="7057"/>
                        <a:pt x="146848" y="104"/>
                      </a:cubicBezTo>
                      <a:cubicBezTo>
                        <a:pt x="151610" y="-849"/>
                        <a:pt x="155325" y="4962"/>
                        <a:pt x="153420" y="9057"/>
                      </a:cubicBezTo>
                      <a:cubicBezTo>
                        <a:pt x="138942" y="40680"/>
                        <a:pt x="104462" y="67446"/>
                        <a:pt x="81506" y="93925"/>
                      </a:cubicBezTo>
                      <a:cubicBezTo>
                        <a:pt x="59789" y="119071"/>
                        <a:pt x="32453" y="132501"/>
                        <a:pt x="8354" y="154218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68512B17-AEF8-4640-879D-6FC4743A2003}"/>
                  </a:ext>
                </a:extLst>
              </p:cNvPr>
              <p:cNvSpPr/>
              <p:nvPr/>
            </p:nvSpPr>
            <p:spPr>
              <a:xfrm>
                <a:off x="7731904" y="-926951"/>
                <a:ext cx="696052" cy="663346"/>
              </a:xfrm>
              <a:custGeom>
                <a:avLst/>
                <a:gdLst>
                  <a:gd name="connsiteX0" fmla="*/ 607329 w 696052"/>
                  <a:gd name="connsiteY0" fmla="*/ 111235 h 663346"/>
                  <a:gd name="connsiteX1" fmla="*/ 505125 w 696052"/>
                  <a:gd name="connsiteY1" fmla="*/ 29130 h 663346"/>
                  <a:gd name="connsiteX2" fmla="*/ 344534 w 696052"/>
                  <a:gd name="connsiteY2" fmla="*/ 2269 h 663346"/>
                  <a:gd name="connsiteX3" fmla="*/ 97551 w 696052"/>
                  <a:gd name="connsiteY3" fmla="*/ 80279 h 663346"/>
                  <a:gd name="connsiteX4" fmla="*/ 1062 w 696052"/>
                  <a:gd name="connsiteY4" fmla="*/ 324500 h 663346"/>
                  <a:gd name="connsiteX5" fmla="*/ 140318 w 696052"/>
                  <a:gd name="connsiteY5" fmla="*/ 623680 h 663346"/>
                  <a:gd name="connsiteX6" fmla="*/ 541035 w 696052"/>
                  <a:gd name="connsiteY6" fmla="*/ 597106 h 663346"/>
                  <a:gd name="connsiteX7" fmla="*/ 693339 w 696052"/>
                  <a:gd name="connsiteY7" fmla="*/ 392318 h 663346"/>
                  <a:gd name="connsiteX8" fmla="*/ 607329 w 696052"/>
                  <a:gd name="connsiteY8" fmla="*/ 111235 h 663346"/>
                  <a:gd name="connsiteX9" fmla="*/ 551607 w 696052"/>
                  <a:gd name="connsiteY9" fmla="*/ 508333 h 663346"/>
                  <a:gd name="connsiteX10" fmla="*/ 72119 w 696052"/>
                  <a:gd name="connsiteY10" fmla="*/ 455945 h 663346"/>
                  <a:gd name="connsiteX11" fmla="*/ 79453 w 696052"/>
                  <a:gd name="connsiteY11" fmla="*/ 216582 h 663346"/>
                  <a:gd name="connsiteX12" fmla="*/ 357488 w 696052"/>
                  <a:gd name="connsiteY12" fmla="*/ 55800 h 663346"/>
                  <a:gd name="connsiteX13" fmla="*/ 618378 w 696052"/>
                  <a:gd name="connsiteY13" fmla="*/ 288781 h 663346"/>
                  <a:gd name="connsiteX14" fmla="*/ 551607 w 696052"/>
                  <a:gd name="connsiteY14" fmla="*/ 508333 h 66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6052" h="663346">
                    <a:moveTo>
                      <a:pt x="607329" y="111235"/>
                    </a:moveTo>
                    <a:cubicBezTo>
                      <a:pt x="579611" y="75898"/>
                      <a:pt x="546654" y="46942"/>
                      <a:pt x="505125" y="29130"/>
                    </a:cubicBezTo>
                    <a:cubicBezTo>
                      <a:pt x="456929" y="8461"/>
                      <a:pt x="396255" y="7889"/>
                      <a:pt x="344534" y="2269"/>
                    </a:cubicBezTo>
                    <a:cubicBezTo>
                      <a:pt x="250236" y="-7922"/>
                      <a:pt x="168798" y="15890"/>
                      <a:pt x="97551" y="80279"/>
                    </a:cubicBezTo>
                    <a:cubicBezTo>
                      <a:pt x="29066" y="142096"/>
                      <a:pt x="8587" y="236299"/>
                      <a:pt x="1062" y="324500"/>
                    </a:cubicBezTo>
                    <a:cubicBezTo>
                      <a:pt x="-8367" y="435181"/>
                      <a:pt x="45544" y="564340"/>
                      <a:pt x="140318" y="623680"/>
                    </a:cubicBezTo>
                    <a:cubicBezTo>
                      <a:pt x="257380" y="697023"/>
                      <a:pt x="425782" y="657113"/>
                      <a:pt x="541035" y="597106"/>
                    </a:cubicBezTo>
                    <a:cubicBezTo>
                      <a:pt x="619235" y="556434"/>
                      <a:pt x="680290" y="480424"/>
                      <a:pt x="693339" y="392318"/>
                    </a:cubicBezTo>
                    <a:cubicBezTo>
                      <a:pt x="707341" y="297544"/>
                      <a:pt x="665431" y="185245"/>
                      <a:pt x="607329" y="111235"/>
                    </a:cubicBezTo>
                    <a:close/>
                    <a:moveTo>
                      <a:pt x="551607" y="508333"/>
                    </a:moveTo>
                    <a:cubicBezTo>
                      <a:pt x="419781" y="625014"/>
                      <a:pt x="147271" y="649303"/>
                      <a:pt x="72119" y="455945"/>
                    </a:cubicBezTo>
                    <a:cubicBezTo>
                      <a:pt x="43068" y="381174"/>
                      <a:pt x="57450" y="291163"/>
                      <a:pt x="79453" y="216582"/>
                    </a:cubicBezTo>
                    <a:cubicBezTo>
                      <a:pt x="115267" y="95233"/>
                      <a:pt x="243759" y="50561"/>
                      <a:pt x="357488" y="55800"/>
                    </a:cubicBezTo>
                    <a:cubicBezTo>
                      <a:pt x="500077" y="62372"/>
                      <a:pt x="582468" y="155241"/>
                      <a:pt x="618378" y="288781"/>
                    </a:cubicBezTo>
                    <a:cubicBezTo>
                      <a:pt x="641142" y="373078"/>
                      <a:pt x="616473" y="450897"/>
                      <a:pt x="551607" y="508333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7A075264-2679-45BA-8A9A-902FA87307D5}"/>
                  </a:ext>
                </a:extLst>
              </p:cNvPr>
              <p:cNvSpPr/>
              <p:nvPr/>
            </p:nvSpPr>
            <p:spPr>
              <a:xfrm>
                <a:off x="8031440" y="-644009"/>
                <a:ext cx="96980" cy="97243"/>
              </a:xfrm>
              <a:custGeom>
                <a:avLst/>
                <a:gdLst>
                  <a:gd name="connsiteX0" fmla="*/ 91765 w 96980"/>
                  <a:gd name="connsiteY0" fmla="*/ 40510 h 97243"/>
                  <a:gd name="connsiteX1" fmla="*/ 91670 w 96980"/>
                  <a:gd name="connsiteY1" fmla="*/ 40319 h 97243"/>
                  <a:gd name="connsiteX2" fmla="*/ 71477 w 96980"/>
                  <a:gd name="connsiteY2" fmla="*/ 6982 h 97243"/>
                  <a:gd name="connsiteX3" fmla="*/ 12993 w 96980"/>
                  <a:gd name="connsiteY3" fmla="*/ 13935 h 97243"/>
                  <a:gd name="connsiteX4" fmla="*/ 15279 w 96980"/>
                  <a:gd name="connsiteY4" fmla="*/ 80420 h 97243"/>
                  <a:gd name="connsiteX5" fmla="*/ 84717 w 96980"/>
                  <a:gd name="connsiteY5" fmla="*/ 86897 h 97243"/>
                  <a:gd name="connsiteX6" fmla="*/ 91765 w 96980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80" h="97243">
                    <a:moveTo>
                      <a:pt x="91765" y="40510"/>
                    </a:moveTo>
                    <a:cubicBezTo>
                      <a:pt x="91765" y="40415"/>
                      <a:pt x="91670" y="40415"/>
                      <a:pt x="91670" y="40319"/>
                    </a:cubicBezTo>
                    <a:cubicBezTo>
                      <a:pt x="90241" y="27365"/>
                      <a:pt x="83383" y="15078"/>
                      <a:pt x="71477" y="6982"/>
                    </a:cubicBezTo>
                    <a:cubicBezTo>
                      <a:pt x="53094" y="-5496"/>
                      <a:pt x="28710" y="-67"/>
                      <a:pt x="12993" y="13935"/>
                    </a:cubicBezTo>
                    <a:cubicBezTo>
                      <a:pt x="-7485" y="32223"/>
                      <a:pt x="-1485" y="62513"/>
                      <a:pt x="15279" y="80420"/>
                    </a:cubicBezTo>
                    <a:cubicBezTo>
                      <a:pt x="33282" y="99660"/>
                      <a:pt x="64143" y="103184"/>
                      <a:pt x="84717" y="86897"/>
                    </a:cubicBezTo>
                    <a:cubicBezTo>
                      <a:pt x="98147" y="76419"/>
                      <a:pt x="100623" y="54607"/>
                      <a:pt x="91765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5" name="图形 602">
                <a:extLst>
                  <a:ext uri="{FF2B5EF4-FFF2-40B4-BE49-F238E27FC236}">
                    <a16:creationId xmlns:a16="http://schemas.microsoft.com/office/drawing/2014/main" id="{CE4568A5-EA95-43A3-BFF9-11FF6D365F95}"/>
                  </a:ext>
                </a:extLst>
              </p:cNvPr>
              <p:cNvGrpSpPr/>
              <p:nvPr/>
            </p:nvGrpSpPr>
            <p:grpSpPr>
              <a:xfrm>
                <a:off x="8050538" y="-1404767"/>
                <a:ext cx="1388764" cy="882519"/>
                <a:chOff x="8050538" y="-1404767"/>
                <a:chExt cx="1388764" cy="882519"/>
              </a:xfrm>
            </p:grpSpPr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8D55788D-F270-4FA7-AF38-F101FBA0404C}"/>
                    </a:ext>
                  </a:extLst>
                </p:cNvPr>
                <p:cNvSpPr/>
                <p:nvPr/>
              </p:nvSpPr>
              <p:spPr>
                <a:xfrm>
                  <a:off x="8769389" y="-709650"/>
                  <a:ext cx="643733" cy="184200"/>
                </a:xfrm>
                <a:custGeom>
                  <a:avLst/>
                  <a:gdLst>
                    <a:gd name="connsiteX0" fmla="*/ 592734 w 643733"/>
                    <a:gd name="connsiteY0" fmla="*/ 81577 h 184200"/>
                    <a:gd name="connsiteX1" fmla="*/ 451859 w 643733"/>
                    <a:gd name="connsiteY1" fmla="*/ 41191 h 184200"/>
                    <a:gd name="connsiteX2" fmla="*/ 334606 w 643733"/>
                    <a:gd name="connsiteY2" fmla="*/ 22236 h 184200"/>
                    <a:gd name="connsiteX3" fmla="*/ 660 w 643733"/>
                    <a:gd name="connsiteY3" fmla="*/ 93102 h 184200"/>
                    <a:gd name="connsiteX4" fmla="*/ 2279 w 643733"/>
                    <a:gd name="connsiteY4" fmla="*/ 105580 h 184200"/>
                    <a:gd name="connsiteX5" fmla="*/ 197732 w 643733"/>
                    <a:gd name="connsiteY5" fmla="*/ 181303 h 184200"/>
                    <a:gd name="connsiteX6" fmla="*/ 632643 w 643733"/>
                    <a:gd name="connsiteY6" fmla="*/ 154538 h 184200"/>
                    <a:gd name="connsiteX7" fmla="*/ 592734 w 643733"/>
                    <a:gd name="connsiteY7" fmla="*/ 81577 h 184200"/>
                    <a:gd name="connsiteX8" fmla="*/ 613498 w 643733"/>
                    <a:gd name="connsiteY8" fmla="*/ 122534 h 184200"/>
                    <a:gd name="connsiteX9" fmla="*/ 204495 w 643733"/>
                    <a:gd name="connsiteY9" fmla="*/ 152728 h 184200"/>
                    <a:gd name="connsiteX10" fmla="*/ 113150 w 643733"/>
                    <a:gd name="connsiteY10" fmla="*/ 146918 h 184200"/>
                    <a:gd name="connsiteX11" fmla="*/ 20853 w 643733"/>
                    <a:gd name="connsiteY11" fmla="*/ 114914 h 184200"/>
                    <a:gd name="connsiteX12" fmla="*/ 30092 w 643733"/>
                    <a:gd name="connsiteY12" fmla="*/ 101484 h 184200"/>
                    <a:gd name="connsiteX13" fmla="*/ 29140 w 643733"/>
                    <a:gd name="connsiteY13" fmla="*/ 99579 h 184200"/>
                    <a:gd name="connsiteX14" fmla="*/ 29235 w 643733"/>
                    <a:gd name="connsiteY14" fmla="*/ 97388 h 184200"/>
                    <a:gd name="connsiteX15" fmla="*/ 68287 w 643733"/>
                    <a:gd name="connsiteY15" fmla="*/ 53002 h 184200"/>
                    <a:gd name="connsiteX16" fmla="*/ 150202 w 643733"/>
                    <a:gd name="connsiteY16" fmla="*/ 34999 h 184200"/>
                    <a:gd name="connsiteX17" fmla="*/ 315556 w 643733"/>
                    <a:gd name="connsiteY17" fmla="*/ 50906 h 184200"/>
                    <a:gd name="connsiteX18" fmla="*/ 473100 w 643733"/>
                    <a:gd name="connsiteY18" fmla="*/ 75005 h 184200"/>
                    <a:gd name="connsiteX19" fmla="*/ 613498 w 643733"/>
                    <a:gd name="connsiteY19" fmla="*/ 122534 h 184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3733" h="184200">
                      <a:moveTo>
                        <a:pt x="592734" y="81577"/>
                      </a:moveTo>
                      <a:cubicBezTo>
                        <a:pt x="557872" y="71099"/>
                        <a:pt x="487864" y="43477"/>
                        <a:pt x="451859" y="41191"/>
                      </a:cubicBezTo>
                      <a:cubicBezTo>
                        <a:pt x="412044" y="38619"/>
                        <a:pt x="373564" y="30142"/>
                        <a:pt x="334606" y="22236"/>
                      </a:cubicBezTo>
                      <a:cubicBezTo>
                        <a:pt x="231927" y="1472"/>
                        <a:pt x="44951" y="-38248"/>
                        <a:pt x="660" y="93102"/>
                      </a:cubicBezTo>
                      <a:cubicBezTo>
                        <a:pt x="-674" y="97007"/>
                        <a:pt x="88" y="101865"/>
                        <a:pt x="2279" y="105580"/>
                      </a:cubicBezTo>
                      <a:cubicBezTo>
                        <a:pt x="11042" y="179018"/>
                        <a:pt x="143440" y="182542"/>
                        <a:pt x="197732" y="181303"/>
                      </a:cubicBezTo>
                      <a:cubicBezTo>
                        <a:pt x="278409" y="179398"/>
                        <a:pt x="596353" y="199592"/>
                        <a:pt x="632643" y="154538"/>
                      </a:cubicBezTo>
                      <a:cubicBezTo>
                        <a:pt x="661981" y="118057"/>
                        <a:pt x="627691" y="92054"/>
                        <a:pt x="592734" y="81577"/>
                      </a:cubicBezTo>
                      <a:close/>
                      <a:moveTo>
                        <a:pt x="613498" y="122534"/>
                      </a:moveTo>
                      <a:cubicBezTo>
                        <a:pt x="604926" y="159110"/>
                        <a:pt x="281362" y="157967"/>
                        <a:pt x="204495" y="152728"/>
                      </a:cubicBezTo>
                      <a:cubicBezTo>
                        <a:pt x="174205" y="150633"/>
                        <a:pt x="143249" y="150728"/>
                        <a:pt x="113150" y="146918"/>
                      </a:cubicBezTo>
                      <a:cubicBezTo>
                        <a:pt x="89718" y="143965"/>
                        <a:pt x="40665" y="137107"/>
                        <a:pt x="20853" y="114914"/>
                      </a:cubicBezTo>
                      <a:cubicBezTo>
                        <a:pt x="27139" y="113676"/>
                        <a:pt x="32568" y="108723"/>
                        <a:pt x="30092" y="101484"/>
                      </a:cubicBezTo>
                      <a:cubicBezTo>
                        <a:pt x="29806" y="100817"/>
                        <a:pt x="29425" y="100246"/>
                        <a:pt x="29140" y="99579"/>
                      </a:cubicBezTo>
                      <a:cubicBezTo>
                        <a:pt x="29235" y="98817"/>
                        <a:pt x="29235" y="98150"/>
                        <a:pt x="29235" y="97388"/>
                      </a:cubicBezTo>
                      <a:cubicBezTo>
                        <a:pt x="39045" y="79100"/>
                        <a:pt x="47618" y="63670"/>
                        <a:pt x="68287" y="53002"/>
                      </a:cubicBezTo>
                      <a:cubicBezTo>
                        <a:pt x="92671" y="40334"/>
                        <a:pt x="123056" y="37190"/>
                        <a:pt x="150202" y="34999"/>
                      </a:cubicBezTo>
                      <a:cubicBezTo>
                        <a:pt x="205066" y="30523"/>
                        <a:pt x="261835" y="41000"/>
                        <a:pt x="315556" y="50906"/>
                      </a:cubicBezTo>
                      <a:cubicBezTo>
                        <a:pt x="368325" y="60622"/>
                        <a:pt x="419284" y="72052"/>
                        <a:pt x="473100" y="75005"/>
                      </a:cubicBezTo>
                      <a:cubicBezTo>
                        <a:pt x="502818" y="76624"/>
                        <a:pt x="622071" y="85958"/>
                        <a:pt x="613498" y="12253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BF3832C1-DC83-47E4-B230-26B22D5D3EF1}"/>
                    </a:ext>
                  </a:extLst>
                </p:cNvPr>
                <p:cNvSpPr/>
                <p:nvPr/>
              </p:nvSpPr>
              <p:spPr>
                <a:xfrm>
                  <a:off x="8050538" y="-1404767"/>
                  <a:ext cx="1388764" cy="882519"/>
                </a:xfrm>
                <a:custGeom>
                  <a:avLst/>
                  <a:gdLst>
                    <a:gd name="connsiteX0" fmla="*/ 1377497 w 1388764"/>
                    <a:gd name="connsiteY0" fmla="*/ 777075 h 882519"/>
                    <a:gd name="connsiteX1" fmla="*/ 1341778 w 1388764"/>
                    <a:gd name="connsiteY1" fmla="*/ 758596 h 882519"/>
                    <a:gd name="connsiteX2" fmla="*/ 1329205 w 1388764"/>
                    <a:gd name="connsiteY2" fmla="*/ 764407 h 882519"/>
                    <a:gd name="connsiteX3" fmla="*/ 981257 w 1388764"/>
                    <a:gd name="connsiteY3" fmla="*/ 392455 h 882519"/>
                    <a:gd name="connsiteX4" fmla="*/ 863718 w 1388764"/>
                    <a:gd name="connsiteY4" fmla="*/ 275869 h 882519"/>
                    <a:gd name="connsiteX5" fmla="*/ 853146 w 1388764"/>
                    <a:gd name="connsiteY5" fmla="*/ 276822 h 882519"/>
                    <a:gd name="connsiteX6" fmla="*/ 843811 w 1388764"/>
                    <a:gd name="connsiteY6" fmla="*/ 285871 h 882519"/>
                    <a:gd name="connsiteX7" fmla="*/ 805330 w 1388764"/>
                    <a:gd name="connsiteY7" fmla="*/ 434556 h 882519"/>
                    <a:gd name="connsiteX8" fmla="*/ 701222 w 1388764"/>
                    <a:gd name="connsiteY8" fmla="*/ 417506 h 882519"/>
                    <a:gd name="connsiteX9" fmla="*/ 541202 w 1388764"/>
                    <a:gd name="connsiteY9" fmla="*/ 373501 h 882519"/>
                    <a:gd name="connsiteX10" fmla="*/ 234402 w 1388764"/>
                    <a:gd name="connsiteY10" fmla="*/ 198526 h 882519"/>
                    <a:gd name="connsiteX11" fmla="*/ 234402 w 1388764"/>
                    <a:gd name="connsiteY11" fmla="*/ 16885 h 882519"/>
                    <a:gd name="connsiteX12" fmla="*/ 200969 w 1388764"/>
                    <a:gd name="connsiteY12" fmla="*/ 311 h 882519"/>
                    <a:gd name="connsiteX13" fmla="*/ 176013 w 1388764"/>
                    <a:gd name="connsiteY13" fmla="*/ 286728 h 882519"/>
                    <a:gd name="connsiteX14" fmla="*/ 138961 w 1388764"/>
                    <a:gd name="connsiteY14" fmla="*/ 527044 h 882519"/>
                    <a:gd name="connsiteX15" fmla="*/ 3897 w 1388764"/>
                    <a:gd name="connsiteY15" fmla="*/ 782599 h 882519"/>
                    <a:gd name="connsiteX16" fmla="*/ 50760 w 1388764"/>
                    <a:gd name="connsiteY16" fmla="*/ 809555 h 882519"/>
                    <a:gd name="connsiteX17" fmla="*/ 185824 w 1388764"/>
                    <a:gd name="connsiteY17" fmla="*/ 553999 h 882519"/>
                    <a:gd name="connsiteX18" fmla="*/ 230211 w 1388764"/>
                    <a:gd name="connsiteY18" fmla="*/ 282918 h 882519"/>
                    <a:gd name="connsiteX19" fmla="*/ 430426 w 1388764"/>
                    <a:gd name="connsiteY19" fmla="*/ 487229 h 882519"/>
                    <a:gd name="connsiteX20" fmla="*/ 651501 w 1388764"/>
                    <a:gd name="connsiteY20" fmla="*/ 708019 h 882519"/>
                    <a:gd name="connsiteX21" fmla="*/ 688173 w 1388764"/>
                    <a:gd name="connsiteY21" fmla="*/ 850036 h 882519"/>
                    <a:gd name="connsiteX22" fmla="*/ 881054 w 1388764"/>
                    <a:gd name="connsiteY22" fmla="*/ 820509 h 882519"/>
                    <a:gd name="connsiteX23" fmla="*/ 896675 w 1388764"/>
                    <a:gd name="connsiteY23" fmla="*/ 755739 h 882519"/>
                    <a:gd name="connsiteX24" fmla="*/ 985067 w 1388764"/>
                    <a:gd name="connsiteY24" fmla="*/ 766407 h 882519"/>
                    <a:gd name="connsiteX25" fmla="*/ 1170900 w 1388764"/>
                    <a:gd name="connsiteY25" fmla="*/ 782314 h 882519"/>
                    <a:gd name="connsiteX26" fmla="*/ 1287010 w 1388764"/>
                    <a:gd name="connsiteY26" fmla="*/ 807841 h 882519"/>
                    <a:gd name="connsiteX27" fmla="*/ 1297678 w 1388764"/>
                    <a:gd name="connsiteY27" fmla="*/ 831653 h 882519"/>
                    <a:gd name="connsiteX28" fmla="*/ 1363114 w 1388764"/>
                    <a:gd name="connsiteY28" fmla="*/ 850132 h 882519"/>
                    <a:gd name="connsiteX29" fmla="*/ 1386832 w 1388764"/>
                    <a:gd name="connsiteY29" fmla="*/ 822319 h 882519"/>
                    <a:gd name="connsiteX30" fmla="*/ 1377497 w 1388764"/>
                    <a:gd name="connsiteY30" fmla="*/ 777075 h 882519"/>
                    <a:gd name="connsiteX31" fmla="*/ 790376 w 1388764"/>
                    <a:gd name="connsiteY31" fmla="*/ 496468 h 882519"/>
                    <a:gd name="connsiteX32" fmla="*/ 778946 w 1388764"/>
                    <a:gd name="connsiteY32" fmla="*/ 636105 h 882519"/>
                    <a:gd name="connsiteX33" fmla="*/ 679791 w 1388764"/>
                    <a:gd name="connsiteY33" fmla="*/ 666871 h 882519"/>
                    <a:gd name="connsiteX34" fmla="*/ 608163 w 1388764"/>
                    <a:gd name="connsiteY34" fmla="*/ 596957 h 882519"/>
                    <a:gd name="connsiteX35" fmla="*/ 469669 w 1388764"/>
                    <a:gd name="connsiteY35" fmla="*/ 453987 h 882519"/>
                    <a:gd name="connsiteX36" fmla="*/ 343463 w 1388764"/>
                    <a:gd name="connsiteY36" fmla="*/ 335401 h 882519"/>
                    <a:gd name="connsiteX37" fmla="*/ 499387 w 1388764"/>
                    <a:gd name="connsiteY37" fmla="*/ 402838 h 882519"/>
                    <a:gd name="connsiteX38" fmla="*/ 669409 w 1388764"/>
                    <a:gd name="connsiteY38" fmla="*/ 457797 h 882519"/>
                    <a:gd name="connsiteX39" fmla="*/ 794376 w 1388764"/>
                    <a:gd name="connsiteY39" fmla="*/ 478466 h 882519"/>
                    <a:gd name="connsiteX40" fmla="*/ 790376 w 1388764"/>
                    <a:gd name="connsiteY40" fmla="*/ 496468 h 882519"/>
                    <a:gd name="connsiteX41" fmla="*/ 1126608 w 1388764"/>
                    <a:gd name="connsiteY41" fmla="*/ 720115 h 882519"/>
                    <a:gd name="connsiteX42" fmla="*/ 960873 w 1388764"/>
                    <a:gd name="connsiteY42" fmla="*/ 684682 h 882519"/>
                    <a:gd name="connsiteX43" fmla="*/ 853527 w 1388764"/>
                    <a:gd name="connsiteY43" fmla="*/ 666204 h 882519"/>
                    <a:gd name="connsiteX44" fmla="*/ 835429 w 1388764"/>
                    <a:gd name="connsiteY44" fmla="*/ 653059 h 882519"/>
                    <a:gd name="connsiteX45" fmla="*/ 867147 w 1388764"/>
                    <a:gd name="connsiteY45" fmla="*/ 315874 h 882519"/>
                    <a:gd name="connsiteX46" fmla="*/ 1270055 w 1388764"/>
                    <a:gd name="connsiteY46" fmla="*/ 764216 h 882519"/>
                    <a:gd name="connsiteX47" fmla="*/ 1126608 w 1388764"/>
                    <a:gd name="connsiteY47" fmla="*/ 720115 h 882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388764" h="882519">
                      <a:moveTo>
                        <a:pt x="1377497" y="777075"/>
                      </a:moveTo>
                      <a:cubicBezTo>
                        <a:pt x="1369210" y="766312"/>
                        <a:pt x="1355590" y="757549"/>
                        <a:pt x="1341778" y="758596"/>
                      </a:cubicBezTo>
                      <a:cubicBezTo>
                        <a:pt x="1336444" y="758977"/>
                        <a:pt x="1332349" y="761263"/>
                        <a:pt x="1329205" y="764407"/>
                      </a:cubicBezTo>
                      <a:cubicBezTo>
                        <a:pt x="1266054" y="696112"/>
                        <a:pt x="1022881" y="439318"/>
                        <a:pt x="981257" y="392455"/>
                      </a:cubicBezTo>
                      <a:cubicBezTo>
                        <a:pt x="946300" y="353117"/>
                        <a:pt x="912010" y="299206"/>
                        <a:pt x="863718" y="275869"/>
                      </a:cubicBezTo>
                      <a:cubicBezTo>
                        <a:pt x="859623" y="273964"/>
                        <a:pt x="856003" y="274631"/>
                        <a:pt x="853146" y="276822"/>
                      </a:cubicBezTo>
                      <a:cubicBezTo>
                        <a:pt x="848859" y="277774"/>
                        <a:pt x="844859" y="280918"/>
                        <a:pt x="843811" y="285871"/>
                      </a:cubicBezTo>
                      <a:cubicBezTo>
                        <a:pt x="833048" y="335972"/>
                        <a:pt x="818284" y="385026"/>
                        <a:pt x="805330" y="434556"/>
                      </a:cubicBezTo>
                      <a:cubicBezTo>
                        <a:pt x="773517" y="422459"/>
                        <a:pt x="731130" y="423221"/>
                        <a:pt x="701222" y="417506"/>
                      </a:cubicBezTo>
                      <a:cubicBezTo>
                        <a:pt x="646834" y="407124"/>
                        <a:pt x="593399" y="392074"/>
                        <a:pt x="541202" y="373501"/>
                      </a:cubicBezTo>
                      <a:cubicBezTo>
                        <a:pt x="489195" y="355022"/>
                        <a:pt x="234402" y="198526"/>
                        <a:pt x="234402" y="198526"/>
                      </a:cubicBezTo>
                      <a:cubicBezTo>
                        <a:pt x="234402" y="198526"/>
                        <a:pt x="227544" y="13932"/>
                        <a:pt x="234402" y="16885"/>
                      </a:cubicBezTo>
                      <a:cubicBezTo>
                        <a:pt x="270311" y="32506"/>
                        <a:pt x="206208" y="-3689"/>
                        <a:pt x="200969" y="311"/>
                      </a:cubicBezTo>
                      <a:cubicBezTo>
                        <a:pt x="165345" y="27457"/>
                        <a:pt x="182871" y="245104"/>
                        <a:pt x="176013" y="286728"/>
                      </a:cubicBezTo>
                      <a:cubicBezTo>
                        <a:pt x="165250" y="351879"/>
                        <a:pt x="166488" y="443319"/>
                        <a:pt x="138961" y="527044"/>
                      </a:cubicBezTo>
                      <a:cubicBezTo>
                        <a:pt x="111434" y="610768"/>
                        <a:pt x="20089" y="756596"/>
                        <a:pt x="3897" y="782599"/>
                      </a:cubicBezTo>
                      <a:cubicBezTo>
                        <a:pt x="-9629" y="804507"/>
                        <a:pt x="13517" y="845845"/>
                        <a:pt x="50760" y="809555"/>
                      </a:cubicBezTo>
                      <a:cubicBezTo>
                        <a:pt x="88098" y="773265"/>
                        <a:pt x="158392" y="632390"/>
                        <a:pt x="185824" y="553999"/>
                      </a:cubicBezTo>
                      <a:cubicBezTo>
                        <a:pt x="213256" y="475609"/>
                        <a:pt x="225543" y="307111"/>
                        <a:pt x="230211" y="282918"/>
                      </a:cubicBezTo>
                      <a:cubicBezTo>
                        <a:pt x="247451" y="315017"/>
                        <a:pt x="383944" y="439509"/>
                        <a:pt x="430426" y="487229"/>
                      </a:cubicBezTo>
                      <a:cubicBezTo>
                        <a:pt x="476718" y="534759"/>
                        <a:pt x="620640" y="685635"/>
                        <a:pt x="651501" y="708019"/>
                      </a:cubicBezTo>
                      <a:cubicBezTo>
                        <a:pt x="650073" y="712686"/>
                        <a:pt x="623212" y="792410"/>
                        <a:pt x="688173" y="850036"/>
                      </a:cubicBezTo>
                      <a:cubicBezTo>
                        <a:pt x="753228" y="907663"/>
                        <a:pt x="846097" y="882898"/>
                        <a:pt x="881054" y="820509"/>
                      </a:cubicBezTo>
                      <a:cubicBezTo>
                        <a:pt x="892674" y="799744"/>
                        <a:pt x="897532" y="777456"/>
                        <a:pt x="896675" y="755739"/>
                      </a:cubicBezTo>
                      <a:cubicBezTo>
                        <a:pt x="925917" y="760787"/>
                        <a:pt x="955635" y="763740"/>
                        <a:pt x="985067" y="766407"/>
                      </a:cubicBezTo>
                      <a:cubicBezTo>
                        <a:pt x="1046979" y="771931"/>
                        <a:pt x="1108892" y="776980"/>
                        <a:pt x="1170900" y="782314"/>
                      </a:cubicBezTo>
                      <a:cubicBezTo>
                        <a:pt x="1197570" y="784600"/>
                        <a:pt x="1259482" y="807555"/>
                        <a:pt x="1287010" y="807841"/>
                      </a:cubicBezTo>
                      <a:cubicBezTo>
                        <a:pt x="1288724" y="816318"/>
                        <a:pt x="1292820" y="824319"/>
                        <a:pt x="1297678" y="831653"/>
                      </a:cubicBezTo>
                      <a:cubicBezTo>
                        <a:pt x="1311298" y="852132"/>
                        <a:pt x="1341302" y="858609"/>
                        <a:pt x="1363114" y="850132"/>
                      </a:cubicBezTo>
                      <a:cubicBezTo>
                        <a:pt x="1374640" y="845655"/>
                        <a:pt x="1383783" y="834130"/>
                        <a:pt x="1386832" y="822319"/>
                      </a:cubicBezTo>
                      <a:cubicBezTo>
                        <a:pt x="1391213" y="805459"/>
                        <a:pt x="1388165" y="790791"/>
                        <a:pt x="1377497" y="777075"/>
                      </a:cubicBezTo>
                      <a:close/>
                      <a:moveTo>
                        <a:pt x="790376" y="496468"/>
                      </a:moveTo>
                      <a:cubicBezTo>
                        <a:pt x="781041" y="540950"/>
                        <a:pt x="778851" y="588670"/>
                        <a:pt x="778946" y="636105"/>
                      </a:cubicBezTo>
                      <a:cubicBezTo>
                        <a:pt x="763420" y="635343"/>
                        <a:pt x="706461" y="629342"/>
                        <a:pt x="679791" y="666871"/>
                      </a:cubicBezTo>
                      <a:cubicBezTo>
                        <a:pt x="657026" y="642010"/>
                        <a:pt x="630737" y="619436"/>
                        <a:pt x="608163" y="596957"/>
                      </a:cubicBezTo>
                      <a:cubicBezTo>
                        <a:pt x="561204" y="550094"/>
                        <a:pt x="515961" y="501517"/>
                        <a:pt x="469669" y="453987"/>
                      </a:cubicBezTo>
                      <a:cubicBezTo>
                        <a:pt x="429188" y="412458"/>
                        <a:pt x="385373" y="375120"/>
                        <a:pt x="343463" y="335401"/>
                      </a:cubicBezTo>
                      <a:cubicBezTo>
                        <a:pt x="395088" y="358451"/>
                        <a:pt x="447571" y="380263"/>
                        <a:pt x="499387" y="402838"/>
                      </a:cubicBezTo>
                      <a:cubicBezTo>
                        <a:pt x="553870" y="426555"/>
                        <a:pt x="611496" y="445224"/>
                        <a:pt x="669409" y="457797"/>
                      </a:cubicBezTo>
                      <a:cubicBezTo>
                        <a:pt x="702841" y="465131"/>
                        <a:pt x="753800" y="482086"/>
                        <a:pt x="794376" y="478466"/>
                      </a:cubicBezTo>
                      <a:cubicBezTo>
                        <a:pt x="793043" y="484562"/>
                        <a:pt x="791614" y="490468"/>
                        <a:pt x="790376" y="496468"/>
                      </a:cubicBezTo>
                      <a:close/>
                      <a:moveTo>
                        <a:pt x="1126608" y="720115"/>
                      </a:moveTo>
                      <a:cubicBezTo>
                        <a:pt x="1070792" y="710209"/>
                        <a:pt x="1016023" y="697922"/>
                        <a:pt x="960873" y="684682"/>
                      </a:cubicBezTo>
                      <a:cubicBezTo>
                        <a:pt x="925726" y="676205"/>
                        <a:pt x="889722" y="667156"/>
                        <a:pt x="853527" y="666204"/>
                      </a:cubicBezTo>
                      <a:cubicBezTo>
                        <a:pt x="847907" y="661346"/>
                        <a:pt x="841906" y="656869"/>
                        <a:pt x="835429" y="653059"/>
                      </a:cubicBezTo>
                      <a:cubicBezTo>
                        <a:pt x="834762" y="602196"/>
                        <a:pt x="868005" y="378263"/>
                        <a:pt x="867147" y="315874"/>
                      </a:cubicBezTo>
                      <a:cubicBezTo>
                        <a:pt x="983448" y="461702"/>
                        <a:pt x="1141182" y="629056"/>
                        <a:pt x="1270055" y="764216"/>
                      </a:cubicBezTo>
                      <a:cubicBezTo>
                        <a:pt x="1233288" y="759549"/>
                        <a:pt x="1163280" y="726592"/>
                        <a:pt x="1126608" y="720115"/>
                      </a:cubicBezTo>
                      <a:close/>
                    </a:path>
                  </a:pathLst>
                </a:custGeom>
                <a:solidFill>
                  <a:srgbClr val="CA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96BF9466-F7CE-45E5-8396-10B6D8005AF5}"/>
                    </a:ext>
                  </a:extLst>
                </p:cNvPr>
                <p:cNvSpPr/>
                <p:nvPr/>
              </p:nvSpPr>
              <p:spPr>
                <a:xfrm>
                  <a:off x="9372505" y="-615596"/>
                  <a:ext cx="43910" cy="43814"/>
                </a:xfrm>
                <a:custGeom>
                  <a:avLst/>
                  <a:gdLst>
                    <a:gd name="connsiteX0" fmla="*/ 21907 w 43910"/>
                    <a:gd name="connsiteY0" fmla="*/ 0 h 43814"/>
                    <a:gd name="connsiteX1" fmla="*/ 0 w 43910"/>
                    <a:gd name="connsiteY1" fmla="*/ 21907 h 43814"/>
                    <a:gd name="connsiteX2" fmla="*/ 21907 w 43910"/>
                    <a:gd name="connsiteY2" fmla="*/ 43815 h 43814"/>
                    <a:gd name="connsiteX3" fmla="*/ 43910 w 43910"/>
                    <a:gd name="connsiteY3" fmla="*/ 21907 h 43814"/>
                    <a:gd name="connsiteX4" fmla="*/ 21907 w 43910"/>
                    <a:gd name="connsiteY4" fmla="*/ 0 h 43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43814">
                      <a:moveTo>
                        <a:pt x="21907" y="0"/>
                      </a:moveTo>
                      <a:cubicBezTo>
                        <a:pt x="9906" y="0"/>
                        <a:pt x="0" y="10001"/>
                        <a:pt x="0" y="21907"/>
                      </a:cubicBezTo>
                      <a:cubicBezTo>
                        <a:pt x="0" y="33909"/>
                        <a:pt x="10001" y="43815"/>
                        <a:pt x="21907" y="43815"/>
                      </a:cubicBezTo>
                      <a:cubicBezTo>
                        <a:pt x="33909" y="43815"/>
                        <a:pt x="43910" y="33814"/>
                        <a:pt x="43910" y="21907"/>
                      </a:cubicBezTo>
                      <a:cubicBezTo>
                        <a:pt x="43815" y="10001"/>
                        <a:pt x="33909" y="0"/>
                        <a:pt x="21907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4D08C3BC-EA80-40E3-B5CA-018DAFECE80C}"/>
                  </a:ext>
                </a:extLst>
              </p:cNvPr>
              <p:cNvSpPr/>
              <p:nvPr/>
            </p:nvSpPr>
            <p:spPr>
              <a:xfrm>
                <a:off x="8204556" y="-1530795"/>
                <a:ext cx="335324" cy="180603"/>
              </a:xfrm>
              <a:custGeom>
                <a:avLst/>
                <a:gdLst>
                  <a:gd name="connsiteX0" fmla="*/ 311746 w 335324"/>
                  <a:gd name="connsiteY0" fmla="*/ 112241 h 180603"/>
                  <a:gd name="connsiteX1" fmla="*/ 89337 w 335324"/>
                  <a:gd name="connsiteY1" fmla="*/ 128434 h 180603"/>
                  <a:gd name="connsiteX2" fmla="*/ 47046 w 335324"/>
                  <a:gd name="connsiteY2" fmla="*/ 109289 h 180603"/>
                  <a:gd name="connsiteX3" fmla="*/ 84003 w 335324"/>
                  <a:gd name="connsiteY3" fmla="*/ 56425 h 180603"/>
                  <a:gd name="connsiteX4" fmla="*/ 139915 w 335324"/>
                  <a:gd name="connsiteY4" fmla="*/ 32327 h 180603"/>
                  <a:gd name="connsiteX5" fmla="*/ 160870 w 335324"/>
                  <a:gd name="connsiteY5" fmla="*/ 15944 h 180603"/>
                  <a:gd name="connsiteX6" fmla="*/ 159251 w 335324"/>
                  <a:gd name="connsiteY6" fmla="*/ 10800 h 180603"/>
                  <a:gd name="connsiteX7" fmla="*/ 159441 w 335324"/>
                  <a:gd name="connsiteY7" fmla="*/ 10610 h 180603"/>
                  <a:gd name="connsiteX8" fmla="*/ 34854 w 335324"/>
                  <a:gd name="connsiteY8" fmla="*/ 37756 h 180603"/>
                  <a:gd name="connsiteX9" fmla="*/ 30758 w 335324"/>
                  <a:gd name="connsiteY9" fmla="*/ 155294 h 180603"/>
                  <a:gd name="connsiteX10" fmla="*/ 187064 w 335324"/>
                  <a:gd name="connsiteY10" fmla="*/ 179012 h 180603"/>
                  <a:gd name="connsiteX11" fmla="*/ 329462 w 335324"/>
                  <a:gd name="connsiteY11" fmla="*/ 142817 h 180603"/>
                  <a:gd name="connsiteX12" fmla="*/ 311746 w 335324"/>
                  <a:gd name="connsiteY12" fmla="*/ 112241 h 18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24" h="180603">
                    <a:moveTo>
                      <a:pt x="311746" y="112241"/>
                    </a:moveTo>
                    <a:cubicBezTo>
                      <a:pt x="241261" y="130148"/>
                      <a:pt x="161727" y="142245"/>
                      <a:pt x="89337" y="128434"/>
                    </a:cubicBezTo>
                    <a:cubicBezTo>
                      <a:pt x="74002" y="125481"/>
                      <a:pt x="58095" y="120814"/>
                      <a:pt x="47046" y="109289"/>
                    </a:cubicBezTo>
                    <a:cubicBezTo>
                      <a:pt x="29044" y="90620"/>
                      <a:pt x="72478" y="63378"/>
                      <a:pt x="84003" y="56425"/>
                    </a:cubicBezTo>
                    <a:cubicBezTo>
                      <a:pt x="102005" y="45566"/>
                      <a:pt x="120484" y="39185"/>
                      <a:pt x="139915" y="32327"/>
                    </a:cubicBezTo>
                    <a:cubicBezTo>
                      <a:pt x="147821" y="29564"/>
                      <a:pt x="158774" y="25373"/>
                      <a:pt x="160870" y="15944"/>
                    </a:cubicBezTo>
                    <a:cubicBezTo>
                      <a:pt x="161251" y="14039"/>
                      <a:pt x="160489" y="12134"/>
                      <a:pt x="159251" y="10800"/>
                    </a:cubicBezTo>
                    <a:cubicBezTo>
                      <a:pt x="159346" y="10705"/>
                      <a:pt x="159346" y="10705"/>
                      <a:pt x="159441" y="10610"/>
                    </a:cubicBezTo>
                    <a:cubicBezTo>
                      <a:pt x="125151" y="-17108"/>
                      <a:pt x="62762" y="15753"/>
                      <a:pt x="34854" y="37756"/>
                    </a:cubicBezTo>
                    <a:cubicBezTo>
                      <a:pt x="-6675" y="70427"/>
                      <a:pt x="-14771" y="123005"/>
                      <a:pt x="30758" y="155294"/>
                    </a:cubicBezTo>
                    <a:cubicBezTo>
                      <a:pt x="72287" y="184822"/>
                      <a:pt x="139153" y="181583"/>
                      <a:pt x="187064" y="179012"/>
                    </a:cubicBezTo>
                    <a:cubicBezTo>
                      <a:pt x="233927" y="176535"/>
                      <a:pt x="292410" y="173868"/>
                      <a:pt x="329462" y="142817"/>
                    </a:cubicBezTo>
                    <a:cubicBezTo>
                      <a:pt x="344226" y="130529"/>
                      <a:pt x="328415" y="108050"/>
                      <a:pt x="311746" y="11224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8754518D-03EF-4186-8641-3B9F311C1B86}"/>
                  </a:ext>
                </a:extLst>
              </p:cNvPr>
              <p:cNvSpPr/>
              <p:nvPr/>
            </p:nvSpPr>
            <p:spPr>
              <a:xfrm>
                <a:off x="8769867" y="-707286"/>
                <a:ext cx="118818" cy="116874"/>
              </a:xfrm>
              <a:custGeom>
                <a:avLst/>
                <a:gdLst>
                  <a:gd name="connsiteX0" fmla="*/ 113243 w 118818"/>
                  <a:gd name="connsiteY0" fmla="*/ 32826 h 116874"/>
                  <a:gd name="connsiteX1" fmla="*/ 42758 w 118818"/>
                  <a:gd name="connsiteY1" fmla="*/ 3013 h 116874"/>
                  <a:gd name="connsiteX2" fmla="*/ 20945 w 118818"/>
                  <a:gd name="connsiteY2" fmla="*/ 11014 h 116874"/>
                  <a:gd name="connsiteX3" fmla="*/ 276 w 118818"/>
                  <a:gd name="connsiteY3" fmla="*/ 59115 h 116874"/>
                  <a:gd name="connsiteX4" fmla="*/ 84763 w 118818"/>
                  <a:gd name="connsiteY4" fmla="*/ 113122 h 116874"/>
                  <a:gd name="connsiteX5" fmla="*/ 113243 w 118818"/>
                  <a:gd name="connsiteY5" fmla="*/ 32826 h 116874"/>
                  <a:gd name="connsiteX6" fmla="*/ 72571 w 118818"/>
                  <a:gd name="connsiteY6" fmla="*/ 81499 h 116874"/>
                  <a:gd name="connsiteX7" fmla="*/ 31709 w 118818"/>
                  <a:gd name="connsiteY7" fmla="*/ 46637 h 116874"/>
                  <a:gd name="connsiteX8" fmla="*/ 53616 w 118818"/>
                  <a:gd name="connsiteY8" fmla="*/ 23968 h 116874"/>
                  <a:gd name="connsiteX9" fmla="*/ 55426 w 118818"/>
                  <a:gd name="connsiteY9" fmla="*/ 23301 h 116874"/>
                  <a:gd name="connsiteX10" fmla="*/ 87144 w 118818"/>
                  <a:gd name="connsiteY10" fmla="*/ 43875 h 116874"/>
                  <a:gd name="connsiteX11" fmla="*/ 72571 w 118818"/>
                  <a:gd name="connsiteY11" fmla="*/ 81499 h 11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818" h="116874">
                    <a:moveTo>
                      <a:pt x="113243" y="32826"/>
                    </a:moveTo>
                    <a:cubicBezTo>
                      <a:pt x="100479" y="4727"/>
                      <a:pt x="69237" y="-5750"/>
                      <a:pt x="42758" y="3013"/>
                    </a:cubicBezTo>
                    <a:cubicBezTo>
                      <a:pt x="34947" y="3679"/>
                      <a:pt x="27041" y="6918"/>
                      <a:pt x="20945" y="11014"/>
                    </a:cubicBezTo>
                    <a:cubicBezTo>
                      <a:pt x="4753" y="22063"/>
                      <a:pt x="-1438" y="39874"/>
                      <a:pt x="276" y="59115"/>
                    </a:cubicBezTo>
                    <a:cubicBezTo>
                      <a:pt x="3896" y="99501"/>
                      <a:pt x="46568" y="127314"/>
                      <a:pt x="84763" y="113122"/>
                    </a:cubicBezTo>
                    <a:cubicBezTo>
                      <a:pt x="116291" y="101406"/>
                      <a:pt x="126292" y="61591"/>
                      <a:pt x="113243" y="32826"/>
                    </a:cubicBezTo>
                    <a:close/>
                    <a:moveTo>
                      <a:pt x="72571" y="81499"/>
                    </a:moveTo>
                    <a:cubicBezTo>
                      <a:pt x="50187" y="89785"/>
                      <a:pt x="31233" y="67307"/>
                      <a:pt x="31709" y="46637"/>
                    </a:cubicBezTo>
                    <a:cubicBezTo>
                      <a:pt x="31995" y="36731"/>
                      <a:pt x="45425" y="27206"/>
                      <a:pt x="53616" y="23968"/>
                    </a:cubicBezTo>
                    <a:cubicBezTo>
                      <a:pt x="54188" y="23682"/>
                      <a:pt x="54855" y="23491"/>
                      <a:pt x="55426" y="23301"/>
                    </a:cubicBezTo>
                    <a:cubicBezTo>
                      <a:pt x="69047" y="23110"/>
                      <a:pt x="81334" y="27682"/>
                      <a:pt x="87144" y="43875"/>
                    </a:cubicBezTo>
                    <a:cubicBezTo>
                      <a:pt x="92288" y="58067"/>
                      <a:pt x="87525" y="75974"/>
                      <a:pt x="72571" y="8149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2E21795D-C672-423D-8E37-2BCCFD2E9FB2}"/>
                  </a:ext>
                </a:extLst>
              </p:cNvPr>
              <p:cNvSpPr/>
              <p:nvPr/>
            </p:nvSpPr>
            <p:spPr>
              <a:xfrm>
                <a:off x="8807291" y="-672555"/>
                <a:ext cx="41338" cy="41338"/>
              </a:xfrm>
              <a:custGeom>
                <a:avLst/>
                <a:gdLst>
                  <a:gd name="connsiteX0" fmla="*/ 20669 w 41338"/>
                  <a:gd name="connsiteY0" fmla="*/ 0 h 41338"/>
                  <a:gd name="connsiteX1" fmla="*/ 0 w 41338"/>
                  <a:gd name="connsiteY1" fmla="*/ 20669 h 41338"/>
                  <a:gd name="connsiteX2" fmla="*/ 20669 w 41338"/>
                  <a:gd name="connsiteY2" fmla="*/ 41339 h 41338"/>
                  <a:gd name="connsiteX3" fmla="*/ 41338 w 41338"/>
                  <a:gd name="connsiteY3" fmla="*/ 20669 h 41338"/>
                  <a:gd name="connsiteX4" fmla="*/ 20669 w 41338"/>
                  <a:gd name="connsiteY4" fmla="*/ 0 h 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38" h="41338">
                    <a:moveTo>
                      <a:pt x="20669" y="0"/>
                    </a:moveTo>
                    <a:cubicBezTo>
                      <a:pt x="9430" y="0"/>
                      <a:pt x="0" y="9430"/>
                      <a:pt x="0" y="20669"/>
                    </a:cubicBezTo>
                    <a:cubicBezTo>
                      <a:pt x="0" y="31909"/>
                      <a:pt x="9430" y="41339"/>
                      <a:pt x="20669" y="41339"/>
                    </a:cubicBezTo>
                    <a:cubicBezTo>
                      <a:pt x="31909" y="41339"/>
                      <a:pt x="41338" y="31909"/>
                      <a:pt x="41338" y="20669"/>
                    </a:cubicBezTo>
                    <a:cubicBezTo>
                      <a:pt x="41338" y="9335"/>
                      <a:pt x="31909" y="0"/>
                      <a:pt x="20669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91FA0613-D365-48BB-B726-E8EF9B454A71}"/>
                  </a:ext>
                </a:extLst>
              </p:cNvPr>
              <p:cNvSpPr/>
              <p:nvPr/>
            </p:nvSpPr>
            <p:spPr>
              <a:xfrm>
                <a:off x="8713299" y="-1208704"/>
                <a:ext cx="337126" cy="126613"/>
              </a:xfrm>
              <a:custGeom>
                <a:avLst/>
                <a:gdLst>
                  <a:gd name="connsiteX0" fmla="*/ 319544 w 337126"/>
                  <a:gd name="connsiteY0" fmla="*/ 32562 h 126613"/>
                  <a:gd name="connsiteX1" fmla="*/ 158762 w 337126"/>
                  <a:gd name="connsiteY1" fmla="*/ 82 h 126613"/>
                  <a:gd name="connsiteX2" fmla="*/ 77228 w 337126"/>
                  <a:gd name="connsiteY2" fmla="*/ 5130 h 126613"/>
                  <a:gd name="connsiteX3" fmla="*/ 9600 w 337126"/>
                  <a:gd name="connsiteY3" fmla="*/ 21322 h 126613"/>
                  <a:gd name="connsiteX4" fmla="*/ 3980 w 337126"/>
                  <a:gd name="connsiteY4" fmla="*/ 51612 h 126613"/>
                  <a:gd name="connsiteX5" fmla="*/ 102183 w 337126"/>
                  <a:gd name="connsiteY5" fmla="*/ 95427 h 126613"/>
                  <a:gd name="connsiteX6" fmla="*/ 144760 w 337126"/>
                  <a:gd name="connsiteY6" fmla="*/ 106285 h 126613"/>
                  <a:gd name="connsiteX7" fmla="*/ 336593 w 337126"/>
                  <a:gd name="connsiteY7" fmla="*/ 58089 h 126613"/>
                  <a:gd name="connsiteX8" fmla="*/ 319544 w 337126"/>
                  <a:gd name="connsiteY8" fmla="*/ 32562 h 126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126" h="126613">
                    <a:moveTo>
                      <a:pt x="319544" y="32562"/>
                    </a:moveTo>
                    <a:cubicBezTo>
                      <a:pt x="266870" y="17703"/>
                      <a:pt x="214007" y="1796"/>
                      <a:pt x="158762" y="82"/>
                    </a:cubicBezTo>
                    <a:cubicBezTo>
                      <a:pt x="131234" y="-776"/>
                      <a:pt x="104660" y="5416"/>
                      <a:pt x="77228" y="5130"/>
                    </a:cubicBezTo>
                    <a:cubicBezTo>
                      <a:pt x="52653" y="4844"/>
                      <a:pt x="30269" y="7035"/>
                      <a:pt x="9600" y="21322"/>
                    </a:cubicBezTo>
                    <a:cubicBezTo>
                      <a:pt x="647" y="27514"/>
                      <a:pt x="-3735" y="42468"/>
                      <a:pt x="3980" y="51612"/>
                    </a:cubicBezTo>
                    <a:cubicBezTo>
                      <a:pt x="27793" y="79520"/>
                      <a:pt x="69512" y="82378"/>
                      <a:pt x="102183" y="95427"/>
                    </a:cubicBezTo>
                    <a:cubicBezTo>
                      <a:pt x="118090" y="101809"/>
                      <a:pt x="131806" y="105142"/>
                      <a:pt x="144760" y="106285"/>
                    </a:cubicBezTo>
                    <a:cubicBezTo>
                      <a:pt x="190670" y="149624"/>
                      <a:pt x="321258" y="119049"/>
                      <a:pt x="336593" y="58089"/>
                    </a:cubicBezTo>
                    <a:cubicBezTo>
                      <a:pt x="339451" y="45897"/>
                      <a:pt x="330402" y="35610"/>
                      <a:pt x="319544" y="3256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2387563F-4EDB-4077-80E7-1319FE28722E}"/>
                  </a:ext>
                </a:extLst>
              </p:cNvPr>
              <p:cNvSpPr/>
              <p:nvPr/>
            </p:nvSpPr>
            <p:spPr>
              <a:xfrm>
                <a:off x="8457260" y="-1445773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9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3" y="-11452"/>
                      <a:pt x="148959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0" y="91894"/>
                      <a:pt x="19323" y="79512"/>
                    </a:cubicBezTo>
                    <a:cubicBezTo>
                      <a:pt x="-584" y="67034"/>
                      <a:pt x="-15538" y="33982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5A0B0F0E-2D34-415A-864E-45634C7B5EDC}"/>
                  </a:ext>
                </a:extLst>
              </p:cNvPr>
              <p:cNvSpPr/>
              <p:nvPr/>
            </p:nvSpPr>
            <p:spPr>
              <a:xfrm>
                <a:off x="8299621" y="-1567978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8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2" y="-11452"/>
                      <a:pt x="148958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1" y="91894"/>
                      <a:pt x="19323" y="79512"/>
                    </a:cubicBezTo>
                    <a:cubicBezTo>
                      <a:pt x="-584" y="67129"/>
                      <a:pt x="-15538" y="34077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5" name="图形 602">
                <a:extLst>
                  <a:ext uri="{FF2B5EF4-FFF2-40B4-BE49-F238E27FC236}">
                    <a16:creationId xmlns:a16="http://schemas.microsoft.com/office/drawing/2014/main" id="{20902E65-0F80-4024-9DE0-CE16B51F475E}"/>
                  </a:ext>
                </a:extLst>
              </p:cNvPr>
              <p:cNvGrpSpPr/>
              <p:nvPr/>
            </p:nvGrpSpPr>
            <p:grpSpPr>
              <a:xfrm>
                <a:off x="8620211" y="-663142"/>
                <a:ext cx="208984" cy="180452"/>
                <a:chOff x="8620211" y="-663142"/>
                <a:chExt cx="208984" cy="180452"/>
              </a:xfrm>
            </p:grpSpPr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989A8967-516A-454A-A87D-2ABEF668EC9B}"/>
                    </a:ext>
                  </a:extLst>
                </p:cNvPr>
                <p:cNvSpPr/>
                <p:nvPr/>
              </p:nvSpPr>
              <p:spPr>
                <a:xfrm>
                  <a:off x="8676143" y="-663142"/>
                  <a:ext cx="153051" cy="156275"/>
                </a:xfrm>
                <a:custGeom>
                  <a:avLst/>
                  <a:gdLst>
                    <a:gd name="connsiteX0" fmla="*/ 152008 w 153051"/>
                    <a:gd name="connsiteY0" fmla="*/ 8303 h 156275"/>
                    <a:gd name="connsiteX1" fmla="*/ 145626 w 153051"/>
                    <a:gd name="connsiteY1" fmla="*/ 588 h 156275"/>
                    <a:gd name="connsiteX2" fmla="*/ 66664 w 153051"/>
                    <a:gd name="connsiteY2" fmla="*/ 71549 h 156275"/>
                    <a:gd name="connsiteX3" fmla="*/ 84 w 153051"/>
                    <a:gd name="connsiteY3" fmla="*/ 149273 h 156275"/>
                    <a:gd name="connsiteX4" fmla="*/ 9133 w 153051"/>
                    <a:gd name="connsiteY4" fmla="*/ 155750 h 156275"/>
                    <a:gd name="connsiteX5" fmla="*/ 92762 w 153051"/>
                    <a:gd name="connsiteY5" fmla="*/ 82407 h 156275"/>
                    <a:gd name="connsiteX6" fmla="*/ 152008 w 153051"/>
                    <a:gd name="connsiteY6" fmla="*/ 8303 h 156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051" h="156275">
                      <a:moveTo>
                        <a:pt x="152008" y="8303"/>
                      </a:moveTo>
                      <a:cubicBezTo>
                        <a:pt x="155341" y="4493"/>
                        <a:pt x="150007" y="-1984"/>
                        <a:pt x="145626" y="588"/>
                      </a:cubicBezTo>
                      <a:cubicBezTo>
                        <a:pt x="114765" y="18495"/>
                        <a:pt x="93715" y="48498"/>
                        <a:pt x="66664" y="71549"/>
                      </a:cubicBezTo>
                      <a:cubicBezTo>
                        <a:pt x="41041" y="93361"/>
                        <a:pt x="6466" y="114411"/>
                        <a:pt x="84" y="149273"/>
                      </a:cubicBezTo>
                      <a:cubicBezTo>
                        <a:pt x="-773" y="154131"/>
                        <a:pt x="5132" y="157655"/>
                        <a:pt x="9133" y="155750"/>
                      </a:cubicBezTo>
                      <a:cubicBezTo>
                        <a:pt x="40565" y="140700"/>
                        <a:pt x="66664" y="105744"/>
                        <a:pt x="92762" y="82407"/>
                      </a:cubicBezTo>
                      <a:cubicBezTo>
                        <a:pt x="117622" y="60309"/>
                        <a:pt x="130576" y="32877"/>
                        <a:pt x="152008" y="830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7" name="任意多边形: 形状 636">
                  <a:extLst>
                    <a:ext uri="{FF2B5EF4-FFF2-40B4-BE49-F238E27FC236}">
                      <a16:creationId xmlns:a16="http://schemas.microsoft.com/office/drawing/2014/main" id="{8F8CC3FB-B1F5-4D8C-AF0C-CCB094FD26DF}"/>
                    </a:ext>
                  </a:extLst>
                </p:cNvPr>
                <p:cNvSpPr/>
                <p:nvPr/>
              </p:nvSpPr>
              <p:spPr>
                <a:xfrm>
                  <a:off x="8620211" y="-561384"/>
                  <a:ext cx="141785" cy="78695"/>
                </a:xfrm>
                <a:custGeom>
                  <a:avLst/>
                  <a:gdLst>
                    <a:gd name="connsiteX0" fmla="*/ 114786 w 141785"/>
                    <a:gd name="connsiteY0" fmla="*/ 1224 h 78695"/>
                    <a:gd name="connsiteX1" fmla="*/ 18107 w 141785"/>
                    <a:gd name="connsiteY1" fmla="*/ 38086 h 78695"/>
                    <a:gd name="connsiteX2" fmla="*/ 15440 w 141785"/>
                    <a:gd name="connsiteY2" fmla="*/ 38181 h 78695"/>
                    <a:gd name="connsiteX3" fmla="*/ 2200 w 141785"/>
                    <a:gd name="connsiteY3" fmla="*/ 63898 h 78695"/>
                    <a:gd name="connsiteX4" fmla="*/ 67256 w 141785"/>
                    <a:gd name="connsiteY4" fmla="*/ 71614 h 78695"/>
                    <a:gd name="connsiteX5" fmla="*/ 136693 w 141785"/>
                    <a:gd name="connsiteY5" fmla="*/ 35038 h 78695"/>
                    <a:gd name="connsiteX6" fmla="*/ 114786 w 141785"/>
                    <a:gd name="connsiteY6" fmla="*/ 1224 h 78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785" h="78695">
                      <a:moveTo>
                        <a:pt x="114786" y="1224"/>
                      </a:moveTo>
                      <a:cubicBezTo>
                        <a:pt x="83258" y="12463"/>
                        <a:pt x="47253" y="21036"/>
                        <a:pt x="18107" y="38086"/>
                      </a:cubicBezTo>
                      <a:cubicBezTo>
                        <a:pt x="17154" y="38086"/>
                        <a:pt x="16297" y="38181"/>
                        <a:pt x="15440" y="38181"/>
                      </a:cubicBezTo>
                      <a:cubicBezTo>
                        <a:pt x="1724" y="37895"/>
                        <a:pt x="-3324" y="53611"/>
                        <a:pt x="2200" y="63898"/>
                      </a:cubicBezTo>
                      <a:cubicBezTo>
                        <a:pt x="14583" y="87044"/>
                        <a:pt x="47920" y="77614"/>
                        <a:pt x="67256" y="71614"/>
                      </a:cubicBezTo>
                      <a:cubicBezTo>
                        <a:pt x="90497" y="64375"/>
                        <a:pt x="120120" y="53707"/>
                        <a:pt x="136693" y="35038"/>
                      </a:cubicBezTo>
                      <a:cubicBezTo>
                        <a:pt x="150219" y="19893"/>
                        <a:pt x="134693" y="-5920"/>
                        <a:pt x="114786" y="122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7DDC7D90-DF21-442E-A57A-EE99AC4E0F64}"/>
                  </a:ext>
                </a:extLst>
              </p:cNvPr>
              <p:cNvSpPr/>
              <p:nvPr/>
            </p:nvSpPr>
            <p:spPr>
              <a:xfrm>
                <a:off x="7876121" y="-588879"/>
                <a:ext cx="133496" cy="164322"/>
              </a:xfrm>
              <a:custGeom>
                <a:avLst/>
                <a:gdLst>
                  <a:gd name="connsiteX0" fmla="*/ 130594 w 133496"/>
                  <a:gd name="connsiteY0" fmla="*/ 156354 h 164322"/>
                  <a:gd name="connsiteX1" fmla="*/ 16770 w 133496"/>
                  <a:gd name="connsiteY1" fmla="*/ 7859 h 164322"/>
                  <a:gd name="connsiteX2" fmla="*/ 483 w 133496"/>
                  <a:gd name="connsiteY2" fmla="*/ 7859 h 164322"/>
                  <a:gd name="connsiteX3" fmla="*/ 129451 w 133496"/>
                  <a:gd name="connsiteY3" fmla="*/ 164259 h 164322"/>
                  <a:gd name="connsiteX4" fmla="*/ 130594 w 133496"/>
                  <a:gd name="connsiteY4" fmla="*/ 156354 h 164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496" h="164322">
                    <a:moveTo>
                      <a:pt x="130594" y="156354"/>
                    </a:moveTo>
                    <a:cubicBezTo>
                      <a:pt x="70206" y="137875"/>
                      <a:pt x="17437" y="71390"/>
                      <a:pt x="16770" y="7859"/>
                    </a:cubicBezTo>
                    <a:cubicBezTo>
                      <a:pt x="16675" y="-2809"/>
                      <a:pt x="1435" y="-2428"/>
                      <a:pt x="483" y="7859"/>
                    </a:cubicBezTo>
                    <a:cubicBezTo>
                      <a:pt x="-5994" y="78153"/>
                      <a:pt x="53537" y="167022"/>
                      <a:pt x="129451" y="164259"/>
                    </a:cubicBezTo>
                    <a:cubicBezTo>
                      <a:pt x="134118" y="164164"/>
                      <a:pt x="135071" y="157687"/>
                      <a:pt x="130594" y="15635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2CD9F317-C462-4EE7-AC96-BC2AE4DF9170}"/>
                  </a:ext>
                </a:extLst>
              </p:cNvPr>
              <p:cNvSpPr/>
              <p:nvPr/>
            </p:nvSpPr>
            <p:spPr>
              <a:xfrm>
                <a:off x="7936706" y="-555112"/>
                <a:ext cx="61900" cy="77731"/>
              </a:xfrm>
              <a:custGeom>
                <a:avLst/>
                <a:gdLst>
                  <a:gd name="connsiteX0" fmla="*/ 60198 w 61900"/>
                  <a:gd name="connsiteY0" fmla="*/ 70961 h 77731"/>
                  <a:gd name="connsiteX1" fmla="*/ 11811 w 61900"/>
                  <a:gd name="connsiteY1" fmla="*/ 5715 h 77731"/>
                  <a:gd name="connsiteX2" fmla="*/ 0 w 61900"/>
                  <a:gd name="connsiteY2" fmla="*/ 5715 h 77731"/>
                  <a:gd name="connsiteX3" fmla="*/ 58483 w 61900"/>
                  <a:gd name="connsiteY3" fmla="*/ 77534 h 77731"/>
                  <a:gd name="connsiteX4" fmla="*/ 60198 w 61900"/>
                  <a:gd name="connsiteY4" fmla="*/ 70961 h 7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00" h="77731">
                    <a:moveTo>
                      <a:pt x="60198" y="70961"/>
                    </a:moveTo>
                    <a:cubicBezTo>
                      <a:pt x="37719" y="55817"/>
                      <a:pt x="13906" y="34671"/>
                      <a:pt x="11811" y="5715"/>
                    </a:cubicBezTo>
                    <a:cubicBezTo>
                      <a:pt x="11240" y="-1810"/>
                      <a:pt x="0" y="-2000"/>
                      <a:pt x="0" y="5715"/>
                    </a:cubicBezTo>
                    <a:cubicBezTo>
                      <a:pt x="95" y="34385"/>
                      <a:pt x="24860" y="81153"/>
                      <a:pt x="58483" y="77534"/>
                    </a:cubicBezTo>
                    <a:cubicBezTo>
                      <a:pt x="61913" y="77153"/>
                      <a:pt x="63246" y="72962"/>
                      <a:pt x="60198" y="7096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32889E07-0D9B-4EAD-9DBD-92C289EB3834}"/>
                  </a:ext>
                </a:extLst>
              </p:cNvPr>
              <p:cNvSpPr/>
              <p:nvPr/>
            </p:nvSpPr>
            <p:spPr>
              <a:xfrm>
                <a:off x="8210243" y="-707912"/>
                <a:ext cx="56256" cy="105066"/>
              </a:xfrm>
              <a:custGeom>
                <a:avLst/>
                <a:gdLst>
                  <a:gd name="connsiteX0" fmla="*/ 44026 w 56256"/>
                  <a:gd name="connsiteY0" fmla="*/ 47358 h 105066"/>
                  <a:gd name="connsiteX1" fmla="*/ 8593 w 56256"/>
                  <a:gd name="connsiteY1" fmla="*/ 971 h 105066"/>
                  <a:gd name="connsiteX2" fmla="*/ 2593 w 56256"/>
                  <a:gd name="connsiteY2" fmla="*/ 11163 h 105066"/>
                  <a:gd name="connsiteX3" fmla="*/ 36788 w 56256"/>
                  <a:gd name="connsiteY3" fmla="*/ 79172 h 105066"/>
                  <a:gd name="connsiteX4" fmla="*/ 52599 w 56256"/>
                  <a:gd name="connsiteY4" fmla="*/ 102222 h 105066"/>
                  <a:gd name="connsiteX5" fmla="*/ 44026 w 56256"/>
                  <a:gd name="connsiteY5" fmla="*/ 47358 h 10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56" h="105066">
                    <a:moveTo>
                      <a:pt x="44026" y="47358"/>
                    </a:moveTo>
                    <a:cubicBezTo>
                      <a:pt x="36502" y="29261"/>
                      <a:pt x="25643" y="11449"/>
                      <a:pt x="8593" y="971"/>
                    </a:cubicBezTo>
                    <a:cubicBezTo>
                      <a:pt x="2021" y="-3124"/>
                      <a:pt x="-3408" y="6782"/>
                      <a:pt x="2593" y="11163"/>
                    </a:cubicBezTo>
                    <a:cubicBezTo>
                      <a:pt x="23548" y="26308"/>
                      <a:pt x="31263" y="55264"/>
                      <a:pt x="36788" y="79172"/>
                    </a:cubicBezTo>
                    <a:cubicBezTo>
                      <a:pt x="37835" y="83744"/>
                      <a:pt x="40407" y="114414"/>
                      <a:pt x="52599" y="102222"/>
                    </a:cubicBezTo>
                    <a:cubicBezTo>
                      <a:pt x="62981" y="91840"/>
                      <a:pt x="48408" y="57836"/>
                      <a:pt x="44026" y="4735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757EAE5A-FB65-45F6-8576-515009A78242}"/>
                  </a:ext>
                </a:extLst>
              </p:cNvPr>
              <p:cNvSpPr/>
              <p:nvPr/>
            </p:nvSpPr>
            <p:spPr>
              <a:xfrm>
                <a:off x="8251023" y="-735052"/>
                <a:ext cx="53067" cy="84683"/>
              </a:xfrm>
              <a:custGeom>
                <a:avLst/>
                <a:gdLst>
                  <a:gd name="connsiteX0" fmla="*/ 52967 w 53067"/>
                  <a:gd name="connsiteY0" fmla="*/ 79356 h 84683"/>
                  <a:gd name="connsiteX1" fmla="*/ 38966 w 53067"/>
                  <a:gd name="connsiteY1" fmla="*/ 37541 h 84683"/>
                  <a:gd name="connsiteX2" fmla="*/ 11724 w 53067"/>
                  <a:gd name="connsiteY2" fmla="*/ 2013 h 84683"/>
                  <a:gd name="connsiteX3" fmla="*/ 1818 w 53067"/>
                  <a:gd name="connsiteY3" fmla="*/ 11919 h 84683"/>
                  <a:gd name="connsiteX4" fmla="*/ 45157 w 53067"/>
                  <a:gd name="connsiteY4" fmla="*/ 82689 h 84683"/>
                  <a:gd name="connsiteX5" fmla="*/ 52967 w 53067"/>
                  <a:gd name="connsiteY5" fmla="*/ 79356 h 8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67" h="84683">
                    <a:moveTo>
                      <a:pt x="52967" y="79356"/>
                    </a:moveTo>
                    <a:cubicBezTo>
                      <a:pt x="49824" y="63830"/>
                      <a:pt x="46395" y="51733"/>
                      <a:pt x="38966" y="37541"/>
                    </a:cubicBezTo>
                    <a:cubicBezTo>
                      <a:pt x="31917" y="24015"/>
                      <a:pt x="23249" y="12014"/>
                      <a:pt x="11724" y="2013"/>
                    </a:cubicBezTo>
                    <a:cubicBezTo>
                      <a:pt x="4771" y="-4083"/>
                      <a:pt x="-3802" y="4965"/>
                      <a:pt x="1818" y="11919"/>
                    </a:cubicBezTo>
                    <a:cubicBezTo>
                      <a:pt x="19439" y="33731"/>
                      <a:pt x="30393" y="59163"/>
                      <a:pt x="45157" y="82689"/>
                    </a:cubicBezTo>
                    <a:cubicBezTo>
                      <a:pt x="47824" y="86785"/>
                      <a:pt x="53920" y="84023"/>
                      <a:pt x="52967" y="79356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39174B8D-EFAA-4B76-89CD-828421EF7EC1}"/>
                  </a:ext>
                </a:extLst>
              </p:cNvPr>
              <p:cNvSpPr/>
              <p:nvPr/>
            </p:nvSpPr>
            <p:spPr>
              <a:xfrm>
                <a:off x="7942429" y="-773627"/>
                <a:ext cx="107970" cy="45426"/>
              </a:xfrm>
              <a:custGeom>
                <a:avLst/>
                <a:gdLst>
                  <a:gd name="connsiteX0" fmla="*/ 106006 w 107970"/>
                  <a:gd name="connsiteY0" fmla="*/ 6107 h 45426"/>
                  <a:gd name="connsiteX1" fmla="*/ 278 w 107970"/>
                  <a:gd name="connsiteY1" fmla="*/ 38873 h 45426"/>
                  <a:gd name="connsiteX2" fmla="*/ 10089 w 107970"/>
                  <a:gd name="connsiteY2" fmla="*/ 42969 h 45426"/>
                  <a:gd name="connsiteX3" fmla="*/ 106006 w 107970"/>
                  <a:gd name="connsiteY3" fmla="*/ 11441 h 45426"/>
                  <a:gd name="connsiteX4" fmla="*/ 106006 w 107970"/>
                  <a:gd name="connsiteY4" fmla="*/ 6107 h 45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970" h="45426">
                    <a:moveTo>
                      <a:pt x="106006" y="6107"/>
                    </a:moveTo>
                    <a:cubicBezTo>
                      <a:pt x="72382" y="-6847"/>
                      <a:pt x="12756" y="-655"/>
                      <a:pt x="278" y="38873"/>
                    </a:cubicBezTo>
                    <a:cubicBezTo>
                      <a:pt x="-1627" y="44969"/>
                      <a:pt x="6755" y="47827"/>
                      <a:pt x="10089" y="42969"/>
                    </a:cubicBezTo>
                    <a:cubicBezTo>
                      <a:pt x="34568" y="7441"/>
                      <a:pt x="71811" y="24205"/>
                      <a:pt x="106006" y="11441"/>
                    </a:cubicBezTo>
                    <a:cubicBezTo>
                      <a:pt x="108673" y="10394"/>
                      <a:pt x="108577" y="7060"/>
                      <a:pt x="106006" y="6107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3BB09BC8-3941-4001-BBA5-29D0B5438DB1}"/>
                  </a:ext>
                </a:extLst>
              </p:cNvPr>
              <p:cNvSpPr/>
              <p:nvPr/>
            </p:nvSpPr>
            <p:spPr>
              <a:xfrm>
                <a:off x="8221599" y="-559732"/>
                <a:ext cx="47223" cy="94249"/>
              </a:xfrm>
              <a:custGeom>
                <a:avLst/>
                <a:gdLst>
                  <a:gd name="connsiteX0" fmla="*/ 46672 w 47223"/>
                  <a:gd name="connsiteY0" fmla="*/ 5001 h 94249"/>
                  <a:gd name="connsiteX1" fmla="*/ 36290 w 47223"/>
                  <a:gd name="connsiteY1" fmla="*/ 5001 h 94249"/>
                  <a:gd name="connsiteX2" fmla="*/ 26479 w 47223"/>
                  <a:gd name="connsiteY2" fmla="*/ 50625 h 94249"/>
                  <a:gd name="connsiteX3" fmla="*/ 12858 w 47223"/>
                  <a:gd name="connsiteY3" fmla="*/ 72057 h 94249"/>
                  <a:gd name="connsiteX4" fmla="*/ 190 w 47223"/>
                  <a:gd name="connsiteY4" fmla="*/ 87868 h 94249"/>
                  <a:gd name="connsiteX5" fmla="*/ 3429 w 47223"/>
                  <a:gd name="connsiteY5" fmla="*/ 93583 h 94249"/>
                  <a:gd name="connsiteX6" fmla="*/ 39243 w 47223"/>
                  <a:gd name="connsiteY6" fmla="*/ 65484 h 94249"/>
                  <a:gd name="connsiteX7" fmla="*/ 46672 w 47223"/>
                  <a:gd name="connsiteY7" fmla="*/ 5001 h 94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223" h="94249">
                    <a:moveTo>
                      <a:pt x="46672" y="5001"/>
                    </a:moveTo>
                    <a:cubicBezTo>
                      <a:pt x="46291" y="-1667"/>
                      <a:pt x="36766" y="-1667"/>
                      <a:pt x="36290" y="5001"/>
                    </a:cubicBezTo>
                    <a:cubicBezTo>
                      <a:pt x="35147" y="20907"/>
                      <a:pt x="32385" y="35766"/>
                      <a:pt x="26479" y="50625"/>
                    </a:cubicBezTo>
                    <a:cubicBezTo>
                      <a:pt x="23241" y="58817"/>
                      <a:pt x="18954" y="65675"/>
                      <a:pt x="12858" y="72057"/>
                    </a:cubicBezTo>
                    <a:cubicBezTo>
                      <a:pt x="7715" y="77391"/>
                      <a:pt x="2381" y="80629"/>
                      <a:pt x="190" y="87868"/>
                    </a:cubicBezTo>
                    <a:cubicBezTo>
                      <a:pt x="-572" y="90249"/>
                      <a:pt x="1047" y="92916"/>
                      <a:pt x="3429" y="93583"/>
                    </a:cubicBezTo>
                    <a:cubicBezTo>
                      <a:pt x="19907" y="98155"/>
                      <a:pt x="33051" y="78153"/>
                      <a:pt x="39243" y="65484"/>
                    </a:cubicBezTo>
                    <a:cubicBezTo>
                      <a:pt x="48196" y="47196"/>
                      <a:pt x="47720" y="24813"/>
                      <a:pt x="46672" y="500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4" name="图形 602">
              <a:extLst>
                <a:ext uri="{FF2B5EF4-FFF2-40B4-BE49-F238E27FC236}">
                  <a16:creationId xmlns:a16="http://schemas.microsoft.com/office/drawing/2014/main" id="{386D4AA2-8153-4F7A-BE79-43836CA4E1EC}"/>
                </a:ext>
              </a:extLst>
            </p:cNvPr>
            <p:cNvGrpSpPr/>
            <p:nvPr/>
          </p:nvGrpSpPr>
          <p:grpSpPr>
            <a:xfrm>
              <a:off x="8318206" y="-1794132"/>
              <a:ext cx="504515" cy="318700"/>
              <a:chOff x="8318206" y="-1794132"/>
              <a:chExt cx="504515" cy="318700"/>
            </a:xfrm>
            <a:solidFill>
              <a:srgbClr val="E8B299"/>
            </a:solidFill>
          </p:grpSpPr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F2CB059C-00AE-41BA-AF47-26791F449D35}"/>
                  </a:ext>
                </a:extLst>
              </p:cNvPr>
              <p:cNvSpPr/>
              <p:nvPr/>
            </p:nvSpPr>
            <p:spPr>
              <a:xfrm>
                <a:off x="8486389" y="-1794132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3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3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085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E4DACBFC-26D8-4B94-9735-16FB5D6631E3}"/>
                  </a:ext>
                </a:extLst>
              </p:cNvPr>
              <p:cNvSpPr/>
              <p:nvPr/>
            </p:nvSpPr>
            <p:spPr>
              <a:xfrm>
                <a:off x="8318206" y="-1644113"/>
                <a:ext cx="200202" cy="168681"/>
              </a:xfrm>
              <a:custGeom>
                <a:avLst/>
                <a:gdLst>
                  <a:gd name="connsiteX0" fmla="*/ 128659 w 200202"/>
                  <a:gd name="connsiteY0" fmla="*/ 5532 h 168681"/>
                  <a:gd name="connsiteX1" fmla="*/ 35790 w 200202"/>
                  <a:gd name="connsiteY1" fmla="*/ 33726 h 168681"/>
                  <a:gd name="connsiteX2" fmla="*/ 10454 w 200202"/>
                  <a:gd name="connsiteY2" fmla="*/ 104116 h 168681"/>
                  <a:gd name="connsiteX3" fmla="*/ 75510 w 200202"/>
                  <a:gd name="connsiteY3" fmla="*/ 99258 h 168681"/>
                  <a:gd name="connsiteX4" fmla="*/ 100560 w 200202"/>
                  <a:gd name="connsiteY4" fmla="*/ 135072 h 168681"/>
                  <a:gd name="connsiteX5" fmla="*/ 75224 w 200202"/>
                  <a:gd name="connsiteY5" fmla="*/ 163266 h 168681"/>
                  <a:gd name="connsiteX6" fmla="*/ 145614 w 200202"/>
                  <a:gd name="connsiteY6" fmla="*/ 140787 h 168681"/>
                  <a:gd name="connsiteX7" fmla="*/ 176475 w 200202"/>
                  <a:gd name="connsiteY7" fmla="*/ 104021 h 168681"/>
                  <a:gd name="connsiteX8" fmla="*/ 199335 w 200202"/>
                  <a:gd name="connsiteY8" fmla="*/ 26392 h 168681"/>
                  <a:gd name="connsiteX9" fmla="*/ 128659 w 200202"/>
                  <a:gd name="connsiteY9" fmla="*/ 5532 h 16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202" h="168681">
                    <a:moveTo>
                      <a:pt x="128659" y="5532"/>
                    </a:moveTo>
                    <a:cubicBezTo>
                      <a:pt x="96369" y="-7517"/>
                      <a:pt x="70747" y="2770"/>
                      <a:pt x="35790" y="33726"/>
                    </a:cubicBezTo>
                    <a:cubicBezTo>
                      <a:pt x="738" y="64683"/>
                      <a:pt x="-10311" y="96687"/>
                      <a:pt x="10454" y="104116"/>
                    </a:cubicBezTo>
                    <a:cubicBezTo>
                      <a:pt x="22360" y="108402"/>
                      <a:pt x="53983" y="96782"/>
                      <a:pt x="75510" y="99258"/>
                    </a:cubicBezTo>
                    <a:cubicBezTo>
                      <a:pt x="96465" y="101640"/>
                      <a:pt x="105799" y="122880"/>
                      <a:pt x="100560" y="135072"/>
                    </a:cubicBezTo>
                    <a:cubicBezTo>
                      <a:pt x="95226" y="147264"/>
                      <a:pt x="49887" y="149169"/>
                      <a:pt x="75224" y="163266"/>
                    </a:cubicBezTo>
                    <a:cubicBezTo>
                      <a:pt x="100560" y="177363"/>
                      <a:pt x="120087" y="161838"/>
                      <a:pt x="145614" y="140787"/>
                    </a:cubicBezTo>
                    <a:cubicBezTo>
                      <a:pt x="163806" y="125738"/>
                      <a:pt x="163711" y="104021"/>
                      <a:pt x="176475" y="104021"/>
                    </a:cubicBezTo>
                    <a:cubicBezTo>
                      <a:pt x="207050" y="104021"/>
                      <a:pt x="199335" y="26392"/>
                      <a:pt x="199335" y="26392"/>
                    </a:cubicBezTo>
                    <a:cubicBezTo>
                      <a:pt x="199335" y="26392"/>
                      <a:pt x="160854" y="18582"/>
                      <a:pt x="128659" y="553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7" name="图形 602">
              <a:extLst>
                <a:ext uri="{FF2B5EF4-FFF2-40B4-BE49-F238E27FC236}">
                  <a16:creationId xmlns:a16="http://schemas.microsoft.com/office/drawing/2014/main" id="{AB7E1454-B3D0-436F-9557-7DC1F300C1B2}"/>
                </a:ext>
              </a:extLst>
            </p:cNvPr>
            <p:cNvGrpSpPr/>
            <p:nvPr/>
          </p:nvGrpSpPr>
          <p:grpSpPr>
            <a:xfrm>
              <a:off x="8487541" y="-1425456"/>
              <a:ext cx="584823" cy="922866"/>
              <a:chOff x="8487541" y="-1425456"/>
              <a:chExt cx="584823" cy="922866"/>
            </a:xfrm>
          </p:grpSpPr>
          <p:grpSp>
            <p:nvGrpSpPr>
              <p:cNvPr id="648" name="图形 602">
                <a:extLst>
                  <a:ext uri="{FF2B5EF4-FFF2-40B4-BE49-F238E27FC236}">
                    <a16:creationId xmlns:a16="http://schemas.microsoft.com/office/drawing/2014/main" id="{15AD32FE-E17B-4A83-8C78-79154700DE1B}"/>
                  </a:ext>
                </a:extLst>
              </p:cNvPr>
              <p:cNvGrpSpPr/>
              <p:nvPr/>
            </p:nvGrpSpPr>
            <p:grpSpPr>
              <a:xfrm>
                <a:off x="8597592" y="-759423"/>
                <a:ext cx="213233" cy="256833"/>
                <a:chOff x="8597592" y="-759423"/>
                <a:chExt cx="213233" cy="256833"/>
              </a:xfrm>
            </p:grpSpPr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A0F68428-B93F-4CE0-B884-F14FE133F784}"/>
                    </a:ext>
                  </a:extLst>
                </p:cNvPr>
                <p:cNvSpPr/>
                <p:nvPr/>
              </p:nvSpPr>
              <p:spPr>
                <a:xfrm>
                  <a:off x="8597592" y="-759423"/>
                  <a:ext cx="213233" cy="256833"/>
                </a:xfrm>
                <a:custGeom>
                  <a:avLst/>
                  <a:gdLst>
                    <a:gd name="connsiteX0" fmla="*/ 54537 w 213233"/>
                    <a:gd name="connsiteY0" fmla="*/ 30480 h 256833"/>
                    <a:gd name="connsiteX1" fmla="*/ 64919 w 213233"/>
                    <a:gd name="connsiteY1" fmla="*/ 104489 h 256833"/>
                    <a:gd name="connsiteX2" fmla="*/ 2340 w 213233"/>
                    <a:gd name="connsiteY2" fmla="*/ 256032 h 256833"/>
                    <a:gd name="connsiteX3" fmla="*/ 212843 w 213233"/>
                    <a:gd name="connsiteY3" fmla="*/ 131350 h 256833"/>
                    <a:gd name="connsiteX4" fmla="*/ 175695 w 213233"/>
                    <a:gd name="connsiteY4" fmla="*/ 0 h 256833"/>
                    <a:gd name="connsiteX5" fmla="*/ 54537 w 213233"/>
                    <a:gd name="connsiteY5" fmla="*/ 30480 h 256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3233" h="256833">
                      <a:moveTo>
                        <a:pt x="54537" y="30480"/>
                      </a:moveTo>
                      <a:cubicBezTo>
                        <a:pt x="54537" y="30480"/>
                        <a:pt x="74159" y="87058"/>
                        <a:pt x="64919" y="104489"/>
                      </a:cubicBezTo>
                      <a:cubicBezTo>
                        <a:pt x="55680" y="122015"/>
                        <a:pt x="-13471" y="244792"/>
                        <a:pt x="2340" y="256032"/>
                      </a:cubicBezTo>
                      <a:cubicBezTo>
                        <a:pt x="18152" y="267271"/>
                        <a:pt x="207985" y="157067"/>
                        <a:pt x="212843" y="131350"/>
                      </a:cubicBezTo>
                      <a:cubicBezTo>
                        <a:pt x="217700" y="105632"/>
                        <a:pt x="175695" y="0"/>
                        <a:pt x="175695" y="0"/>
                      </a:cubicBezTo>
                      <a:lnTo>
                        <a:pt x="54537" y="30480"/>
                      </a:lnTo>
                      <a:close/>
                    </a:path>
                  </a:pathLst>
                </a:custGeom>
                <a:solidFill>
                  <a:srgbClr val="5C9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920A78CB-10BF-4295-9197-8EC589FC60B6}"/>
                    </a:ext>
                  </a:extLst>
                </p:cNvPr>
                <p:cNvSpPr/>
                <p:nvPr/>
              </p:nvSpPr>
              <p:spPr>
                <a:xfrm>
                  <a:off x="8658796" y="-678579"/>
                  <a:ext cx="51040" cy="30223"/>
                </a:xfrm>
                <a:custGeom>
                  <a:avLst/>
                  <a:gdLst>
                    <a:gd name="connsiteX0" fmla="*/ 4762 w 51040"/>
                    <a:gd name="connsiteY0" fmla="*/ 119 h 30223"/>
                    <a:gd name="connsiteX1" fmla="*/ 3143 w 51040"/>
                    <a:gd name="connsiteY1" fmla="*/ 10691 h 30223"/>
                    <a:gd name="connsiteX2" fmla="*/ 43529 w 51040"/>
                    <a:gd name="connsiteY2" fmla="*/ 28789 h 30223"/>
                    <a:gd name="connsiteX3" fmla="*/ 49339 w 51040"/>
                    <a:gd name="connsiteY3" fmla="*/ 28217 h 30223"/>
                    <a:gd name="connsiteX4" fmla="*/ 4762 w 51040"/>
                    <a:gd name="connsiteY4" fmla="*/ 119 h 3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040" h="30223">
                      <a:moveTo>
                        <a:pt x="4762" y="119"/>
                      </a:moveTo>
                      <a:cubicBezTo>
                        <a:pt x="-762" y="595"/>
                        <a:pt x="-1715" y="8501"/>
                        <a:pt x="3143" y="10691"/>
                      </a:cubicBezTo>
                      <a:cubicBezTo>
                        <a:pt x="15335" y="16025"/>
                        <a:pt x="36195" y="15644"/>
                        <a:pt x="43529" y="28789"/>
                      </a:cubicBezTo>
                      <a:cubicBezTo>
                        <a:pt x="44863" y="31170"/>
                        <a:pt x="48387" y="30313"/>
                        <a:pt x="49339" y="28217"/>
                      </a:cubicBezTo>
                      <a:cubicBezTo>
                        <a:pt x="59817" y="5929"/>
                        <a:pt x="19050" y="-1024"/>
                        <a:pt x="4762" y="119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2A11DA68-5E61-4389-83FE-679B4D8C2DE3}"/>
                    </a:ext>
                  </a:extLst>
                </p:cNvPr>
                <p:cNvSpPr/>
                <p:nvPr/>
              </p:nvSpPr>
              <p:spPr>
                <a:xfrm>
                  <a:off x="8644314" y="-641420"/>
                  <a:ext cx="52260" cy="20066"/>
                </a:xfrm>
                <a:custGeom>
                  <a:avLst/>
                  <a:gdLst>
                    <a:gd name="connsiteX0" fmla="*/ 52201 w 52260"/>
                    <a:gd name="connsiteY0" fmla="*/ 15823 h 20066"/>
                    <a:gd name="connsiteX1" fmla="*/ 50486 w 52260"/>
                    <a:gd name="connsiteY1" fmla="*/ 11442 h 20066"/>
                    <a:gd name="connsiteX2" fmla="*/ 99 w 52260"/>
                    <a:gd name="connsiteY2" fmla="*/ 11061 h 20066"/>
                    <a:gd name="connsiteX3" fmla="*/ 3528 w 52260"/>
                    <a:gd name="connsiteY3" fmla="*/ 15633 h 20066"/>
                    <a:gd name="connsiteX4" fmla="*/ 32389 w 52260"/>
                    <a:gd name="connsiteY4" fmla="*/ 17633 h 20066"/>
                    <a:gd name="connsiteX5" fmla="*/ 52201 w 52260"/>
                    <a:gd name="connsiteY5" fmla="*/ 15823 h 20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260" h="20066">
                      <a:moveTo>
                        <a:pt x="52201" y="15823"/>
                      </a:moveTo>
                      <a:cubicBezTo>
                        <a:pt x="52487" y="14204"/>
                        <a:pt x="51725" y="12490"/>
                        <a:pt x="50486" y="11442"/>
                      </a:cubicBezTo>
                      <a:cubicBezTo>
                        <a:pt x="40199" y="2584"/>
                        <a:pt x="5624" y="-8942"/>
                        <a:pt x="99" y="11061"/>
                      </a:cubicBezTo>
                      <a:cubicBezTo>
                        <a:pt x="-472" y="13061"/>
                        <a:pt x="1528" y="15538"/>
                        <a:pt x="3528" y="15633"/>
                      </a:cubicBezTo>
                      <a:cubicBezTo>
                        <a:pt x="13529" y="16109"/>
                        <a:pt x="22388" y="14776"/>
                        <a:pt x="32389" y="17633"/>
                      </a:cubicBezTo>
                      <a:cubicBezTo>
                        <a:pt x="36961" y="19062"/>
                        <a:pt x="50582" y="23158"/>
                        <a:pt x="52201" y="15823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8784A5C4-3903-472D-98D8-3D3784E15251}"/>
                  </a:ext>
                </a:extLst>
              </p:cNvPr>
              <p:cNvSpPr/>
              <p:nvPr/>
            </p:nvSpPr>
            <p:spPr>
              <a:xfrm>
                <a:off x="8487541" y="-1425456"/>
                <a:ext cx="584823" cy="710419"/>
              </a:xfrm>
              <a:custGeom>
                <a:avLst/>
                <a:gdLst>
                  <a:gd name="connsiteX0" fmla="*/ 578735 w 584823"/>
                  <a:gd name="connsiteY0" fmla="*/ 176829 h 710419"/>
                  <a:gd name="connsiteX1" fmla="*/ 477389 w 584823"/>
                  <a:gd name="connsiteY1" fmla="*/ 240170 h 710419"/>
                  <a:gd name="connsiteX2" fmla="*/ 236978 w 584823"/>
                  <a:gd name="connsiteY2" fmla="*/ 339420 h 710419"/>
                  <a:gd name="connsiteX3" fmla="*/ 293080 w 584823"/>
                  <a:gd name="connsiteY3" fmla="*/ 684321 h 710419"/>
                  <a:gd name="connsiteX4" fmla="*/ 169446 w 584823"/>
                  <a:gd name="connsiteY4" fmla="*/ 710419 h 710419"/>
                  <a:gd name="connsiteX5" fmla="*/ 758 w 584823"/>
                  <a:gd name="connsiteY5" fmla="*/ 288081 h 710419"/>
                  <a:gd name="connsiteX6" fmla="*/ 345468 w 584823"/>
                  <a:gd name="connsiteY6" fmla="*/ 48241 h 710419"/>
                  <a:gd name="connsiteX7" fmla="*/ 549207 w 584823"/>
                  <a:gd name="connsiteY7" fmla="*/ 7855 h 710419"/>
                  <a:gd name="connsiteX8" fmla="*/ 578735 w 584823"/>
                  <a:gd name="connsiteY8" fmla="*/ 176829 h 71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823" h="710419">
                    <a:moveTo>
                      <a:pt x="578735" y="176829"/>
                    </a:moveTo>
                    <a:cubicBezTo>
                      <a:pt x="561876" y="214833"/>
                      <a:pt x="526347" y="240170"/>
                      <a:pt x="477389" y="240170"/>
                    </a:cubicBezTo>
                    <a:cubicBezTo>
                      <a:pt x="376710" y="240170"/>
                      <a:pt x="259266" y="314465"/>
                      <a:pt x="236978" y="339420"/>
                    </a:cubicBezTo>
                    <a:cubicBezTo>
                      <a:pt x="204783" y="375615"/>
                      <a:pt x="293080" y="684321"/>
                      <a:pt x="293080" y="684321"/>
                    </a:cubicBezTo>
                    <a:lnTo>
                      <a:pt x="169446" y="710419"/>
                    </a:lnTo>
                    <a:cubicBezTo>
                      <a:pt x="169446" y="710419"/>
                      <a:pt x="20284" y="417240"/>
                      <a:pt x="758" y="288081"/>
                    </a:cubicBezTo>
                    <a:cubicBezTo>
                      <a:pt x="-18768" y="158826"/>
                      <a:pt x="345468" y="48241"/>
                      <a:pt x="345468" y="48241"/>
                    </a:cubicBezTo>
                    <a:cubicBezTo>
                      <a:pt x="345468" y="48241"/>
                      <a:pt x="488628" y="-23292"/>
                      <a:pt x="549207" y="7855"/>
                    </a:cubicBezTo>
                    <a:cubicBezTo>
                      <a:pt x="574734" y="21095"/>
                      <a:pt x="595594" y="138824"/>
                      <a:pt x="578735" y="176829"/>
                    </a:cubicBezTo>
                    <a:close/>
                  </a:path>
                </a:pathLst>
              </a:custGeom>
              <a:solidFill>
                <a:srgbClr val="72BD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BC777BBF-56B9-4C69-B984-F4D405EFB622}"/>
                </a:ext>
              </a:extLst>
            </p:cNvPr>
            <p:cNvSpPr/>
            <p:nvPr/>
          </p:nvSpPr>
          <p:spPr>
            <a:xfrm>
              <a:off x="8674318" y="-1942137"/>
              <a:ext cx="387816" cy="575304"/>
            </a:xfrm>
            <a:custGeom>
              <a:avLst/>
              <a:gdLst>
                <a:gd name="connsiteX0" fmla="*/ 189266 w 387816"/>
                <a:gd name="connsiteY0" fmla="*/ 852 h 575304"/>
                <a:gd name="connsiteX1" fmla="*/ 45629 w 387816"/>
                <a:gd name="connsiteY1" fmla="*/ 98007 h 575304"/>
                <a:gd name="connsiteX2" fmla="*/ 576 w 387816"/>
                <a:gd name="connsiteY2" fmla="*/ 221927 h 575304"/>
                <a:gd name="connsiteX3" fmla="*/ 82205 w 387816"/>
                <a:gd name="connsiteY3" fmla="*/ 373946 h 575304"/>
                <a:gd name="connsiteX4" fmla="*/ 108970 w 387816"/>
                <a:gd name="connsiteY4" fmla="*/ 575305 h 575304"/>
                <a:gd name="connsiteX5" fmla="*/ 387767 w 387816"/>
                <a:gd name="connsiteY5" fmla="*/ 558445 h 575304"/>
                <a:gd name="connsiteX6" fmla="*/ 329855 w 387816"/>
                <a:gd name="connsiteY6" fmla="*/ 206782 h 575304"/>
                <a:gd name="connsiteX7" fmla="*/ 189266 w 387816"/>
                <a:gd name="connsiteY7" fmla="*/ 852 h 57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7816" h="575304">
                  <a:moveTo>
                    <a:pt x="189266" y="852"/>
                  </a:moveTo>
                  <a:cubicBezTo>
                    <a:pt x="150690" y="-7721"/>
                    <a:pt x="65346" y="50096"/>
                    <a:pt x="45629" y="98007"/>
                  </a:cubicBezTo>
                  <a:cubicBezTo>
                    <a:pt x="25912" y="145918"/>
                    <a:pt x="-4568" y="180970"/>
                    <a:pt x="576" y="221927"/>
                  </a:cubicBezTo>
                  <a:cubicBezTo>
                    <a:pt x="12292" y="315939"/>
                    <a:pt x="67537" y="304414"/>
                    <a:pt x="82205" y="373946"/>
                  </a:cubicBezTo>
                  <a:cubicBezTo>
                    <a:pt x="96874" y="443479"/>
                    <a:pt x="108970" y="575305"/>
                    <a:pt x="108970" y="575305"/>
                  </a:cubicBezTo>
                  <a:cubicBezTo>
                    <a:pt x="108970" y="575305"/>
                    <a:pt x="385957" y="568923"/>
                    <a:pt x="387767" y="558445"/>
                  </a:cubicBezTo>
                  <a:cubicBezTo>
                    <a:pt x="389482" y="547873"/>
                    <a:pt x="346238" y="286507"/>
                    <a:pt x="329855" y="206782"/>
                  </a:cubicBezTo>
                  <a:cubicBezTo>
                    <a:pt x="307471" y="98007"/>
                    <a:pt x="265276" y="17806"/>
                    <a:pt x="189266" y="852"/>
                  </a:cubicBezTo>
                  <a:close/>
                </a:path>
              </a:pathLst>
            </a:custGeom>
            <a:solidFill>
              <a:srgbClr val="3B4A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54" name="图形 602">
              <a:extLst>
                <a:ext uri="{FF2B5EF4-FFF2-40B4-BE49-F238E27FC236}">
                  <a16:creationId xmlns:a16="http://schemas.microsoft.com/office/drawing/2014/main" id="{A1BE7A32-8A33-4232-B46E-D2FBB7CCD57C}"/>
                </a:ext>
              </a:extLst>
            </p:cNvPr>
            <p:cNvGrpSpPr/>
            <p:nvPr/>
          </p:nvGrpSpPr>
          <p:grpSpPr>
            <a:xfrm>
              <a:off x="8478232" y="-1847642"/>
              <a:ext cx="522107" cy="471310"/>
              <a:chOff x="8478232" y="-1847642"/>
              <a:chExt cx="522107" cy="471310"/>
            </a:xfrm>
          </p:grpSpPr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1492A3A2-2C92-450E-8E96-0F82437C7234}"/>
                  </a:ext>
                </a:extLst>
              </p:cNvPr>
              <p:cNvSpPr/>
              <p:nvPr/>
            </p:nvSpPr>
            <p:spPr>
              <a:xfrm>
                <a:off x="8649743" y="-1675927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2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2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181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56" name="图形 602">
                <a:extLst>
                  <a:ext uri="{FF2B5EF4-FFF2-40B4-BE49-F238E27FC236}">
                    <a16:creationId xmlns:a16="http://schemas.microsoft.com/office/drawing/2014/main" id="{F5FF6BCA-4148-4BD0-8D60-167EB800038E}"/>
                  </a:ext>
                </a:extLst>
              </p:cNvPr>
              <p:cNvGrpSpPr/>
              <p:nvPr/>
            </p:nvGrpSpPr>
            <p:grpSpPr>
              <a:xfrm>
                <a:off x="8818192" y="-1847642"/>
                <a:ext cx="182147" cy="185856"/>
                <a:chOff x="8818192" y="-1847642"/>
                <a:chExt cx="182147" cy="185856"/>
              </a:xfrm>
              <a:solidFill>
                <a:srgbClr val="223138"/>
              </a:solidFill>
            </p:grpSpPr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BA0D17D7-26C3-446F-8864-769A250B225A}"/>
                    </a:ext>
                  </a:extLst>
                </p:cNvPr>
                <p:cNvSpPr/>
                <p:nvPr/>
              </p:nvSpPr>
              <p:spPr>
                <a:xfrm>
                  <a:off x="8818192" y="-1810619"/>
                  <a:ext cx="44390" cy="125775"/>
                </a:xfrm>
                <a:custGeom>
                  <a:avLst/>
                  <a:gdLst>
                    <a:gd name="connsiteX0" fmla="*/ 44249 w 44390"/>
                    <a:gd name="connsiteY0" fmla="*/ 121936 h 125775"/>
                    <a:gd name="connsiteX1" fmla="*/ 25675 w 44390"/>
                    <a:gd name="connsiteY1" fmla="*/ 66215 h 125775"/>
                    <a:gd name="connsiteX2" fmla="*/ 6435 w 44390"/>
                    <a:gd name="connsiteY2" fmla="*/ 2112 h 125775"/>
                    <a:gd name="connsiteX3" fmla="*/ 53 w 44390"/>
                    <a:gd name="connsiteY3" fmla="*/ 3350 h 125775"/>
                    <a:gd name="connsiteX4" fmla="*/ 38915 w 44390"/>
                    <a:gd name="connsiteY4" fmla="*/ 124603 h 125775"/>
                    <a:gd name="connsiteX5" fmla="*/ 44249 w 44390"/>
                    <a:gd name="connsiteY5" fmla="*/ 121936 h 12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390" h="125775">
                      <a:moveTo>
                        <a:pt x="44249" y="121936"/>
                      </a:moveTo>
                      <a:cubicBezTo>
                        <a:pt x="39010" y="103077"/>
                        <a:pt x="31486" y="84884"/>
                        <a:pt x="25675" y="66215"/>
                      </a:cubicBezTo>
                      <a:cubicBezTo>
                        <a:pt x="19008" y="44784"/>
                        <a:pt x="14436" y="23067"/>
                        <a:pt x="6435" y="2112"/>
                      </a:cubicBezTo>
                      <a:cubicBezTo>
                        <a:pt x="5197" y="-1222"/>
                        <a:pt x="-614" y="-460"/>
                        <a:pt x="53" y="3350"/>
                      </a:cubicBezTo>
                      <a:cubicBezTo>
                        <a:pt x="6340" y="43069"/>
                        <a:pt x="12055" y="93076"/>
                        <a:pt x="38915" y="124603"/>
                      </a:cubicBezTo>
                      <a:cubicBezTo>
                        <a:pt x="41106" y="127080"/>
                        <a:pt x="45202" y="125365"/>
                        <a:pt x="44249" y="121936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12965D43-4969-484A-A1AA-A9175744EA6D}"/>
                    </a:ext>
                  </a:extLst>
                </p:cNvPr>
                <p:cNvSpPr/>
                <p:nvPr/>
              </p:nvSpPr>
              <p:spPr>
                <a:xfrm>
                  <a:off x="8860001" y="-1847642"/>
                  <a:ext cx="140338" cy="185856"/>
                </a:xfrm>
                <a:custGeom>
                  <a:avLst/>
                  <a:gdLst>
                    <a:gd name="connsiteX0" fmla="*/ 75591 w 140338"/>
                    <a:gd name="connsiteY0" fmla="*/ 178 h 185856"/>
                    <a:gd name="connsiteX1" fmla="*/ 72162 w 140338"/>
                    <a:gd name="connsiteY1" fmla="*/ 5322 h 185856"/>
                    <a:gd name="connsiteX2" fmla="*/ 110453 w 140338"/>
                    <a:gd name="connsiteY2" fmla="*/ 82474 h 185856"/>
                    <a:gd name="connsiteX3" fmla="*/ 129408 w 140338"/>
                    <a:gd name="connsiteY3" fmla="*/ 177058 h 185856"/>
                    <a:gd name="connsiteX4" fmla="*/ 71972 w 140338"/>
                    <a:gd name="connsiteY4" fmla="*/ 169628 h 185856"/>
                    <a:gd name="connsiteX5" fmla="*/ 4630 w 140338"/>
                    <a:gd name="connsiteY5" fmla="*/ 174200 h 185856"/>
                    <a:gd name="connsiteX6" fmla="*/ 3963 w 140338"/>
                    <a:gd name="connsiteY6" fmla="*/ 184201 h 185856"/>
                    <a:gd name="connsiteX7" fmla="*/ 66066 w 140338"/>
                    <a:gd name="connsiteY7" fmla="*/ 182963 h 185856"/>
                    <a:gd name="connsiteX8" fmla="*/ 129598 w 140338"/>
                    <a:gd name="connsiteY8" fmla="*/ 184487 h 185856"/>
                    <a:gd name="connsiteX9" fmla="*/ 132170 w 140338"/>
                    <a:gd name="connsiteY9" fmla="*/ 180963 h 185856"/>
                    <a:gd name="connsiteX10" fmla="*/ 137599 w 140338"/>
                    <a:gd name="connsiteY10" fmla="*/ 178010 h 185856"/>
                    <a:gd name="connsiteX11" fmla="*/ 123312 w 140338"/>
                    <a:gd name="connsiteY11" fmla="*/ 66758 h 185856"/>
                    <a:gd name="connsiteX12" fmla="*/ 75591 w 140338"/>
                    <a:gd name="connsiteY12" fmla="*/ 178 h 185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0338" h="185856">
                      <a:moveTo>
                        <a:pt x="75591" y="178"/>
                      </a:moveTo>
                      <a:cubicBezTo>
                        <a:pt x="72448" y="-869"/>
                        <a:pt x="69114" y="2941"/>
                        <a:pt x="72162" y="5322"/>
                      </a:cubicBezTo>
                      <a:cubicBezTo>
                        <a:pt x="90927" y="20181"/>
                        <a:pt x="102928" y="60472"/>
                        <a:pt x="110453" y="82474"/>
                      </a:cubicBezTo>
                      <a:cubicBezTo>
                        <a:pt x="121026" y="113145"/>
                        <a:pt x="121311" y="145911"/>
                        <a:pt x="129408" y="177058"/>
                      </a:cubicBezTo>
                      <a:cubicBezTo>
                        <a:pt x="113310" y="167437"/>
                        <a:pt x="90165" y="169438"/>
                        <a:pt x="71972" y="169628"/>
                      </a:cubicBezTo>
                      <a:cubicBezTo>
                        <a:pt x="49969" y="169914"/>
                        <a:pt x="26252" y="170295"/>
                        <a:pt x="4630" y="174200"/>
                      </a:cubicBezTo>
                      <a:cubicBezTo>
                        <a:pt x="-513" y="175153"/>
                        <a:pt x="-2228" y="183439"/>
                        <a:pt x="3963" y="184201"/>
                      </a:cubicBezTo>
                      <a:cubicBezTo>
                        <a:pt x="24347" y="186678"/>
                        <a:pt x="45588" y="183535"/>
                        <a:pt x="66066" y="182963"/>
                      </a:cubicBezTo>
                      <a:cubicBezTo>
                        <a:pt x="87021" y="182392"/>
                        <a:pt x="109215" y="188488"/>
                        <a:pt x="129598" y="184487"/>
                      </a:cubicBezTo>
                      <a:cubicBezTo>
                        <a:pt x="131598" y="184106"/>
                        <a:pt x="132265" y="182582"/>
                        <a:pt x="132170" y="180963"/>
                      </a:cubicBezTo>
                      <a:cubicBezTo>
                        <a:pt x="134265" y="181725"/>
                        <a:pt x="137123" y="180582"/>
                        <a:pt x="137599" y="178010"/>
                      </a:cubicBezTo>
                      <a:cubicBezTo>
                        <a:pt x="144933" y="141244"/>
                        <a:pt x="136647" y="101334"/>
                        <a:pt x="123312" y="66758"/>
                      </a:cubicBezTo>
                      <a:cubicBezTo>
                        <a:pt x="114168" y="43422"/>
                        <a:pt x="101595" y="8941"/>
                        <a:pt x="75591" y="178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D032B7E3-48F6-414F-9D26-FC41047A31E6}"/>
                  </a:ext>
                </a:extLst>
              </p:cNvPr>
              <p:cNvSpPr/>
              <p:nvPr/>
            </p:nvSpPr>
            <p:spPr>
              <a:xfrm>
                <a:off x="8478232" y="-1539455"/>
                <a:ext cx="203361" cy="150341"/>
              </a:xfrm>
              <a:custGeom>
                <a:avLst/>
                <a:gdLst>
                  <a:gd name="connsiteX0" fmla="*/ 122938 w 203361"/>
                  <a:gd name="connsiteY0" fmla="*/ 7173 h 150341"/>
                  <a:gd name="connsiteX1" fmla="*/ 26259 w 203361"/>
                  <a:gd name="connsiteY1" fmla="*/ 28509 h 150341"/>
                  <a:gd name="connsiteX2" fmla="*/ 15687 w 203361"/>
                  <a:gd name="connsiteY2" fmla="*/ 140809 h 150341"/>
                  <a:gd name="connsiteX3" fmla="*/ 65121 w 203361"/>
                  <a:gd name="connsiteY3" fmla="*/ 147858 h 150341"/>
                  <a:gd name="connsiteX4" fmla="*/ 89029 w 203361"/>
                  <a:gd name="connsiteY4" fmla="*/ 140047 h 150341"/>
                  <a:gd name="connsiteX5" fmla="*/ 130749 w 203361"/>
                  <a:gd name="connsiteY5" fmla="*/ 107376 h 150341"/>
                  <a:gd name="connsiteX6" fmla="*/ 179612 w 203361"/>
                  <a:gd name="connsiteY6" fmla="*/ 117473 h 150341"/>
                  <a:gd name="connsiteX7" fmla="*/ 202472 w 203361"/>
                  <a:gd name="connsiteY7" fmla="*/ 39844 h 150341"/>
                  <a:gd name="connsiteX8" fmla="*/ 122938 w 203361"/>
                  <a:gd name="connsiteY8" fmla="*/ 7173 h 15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361" h="150341">
                    <a:moveTo>
                      <a:pt x="122938" y="7173"/>
                    </a:moveTo>
                    <a:cubicBezTo>
                      <a:pt x="90648" y="-5876"/>
                      <a:pt x="61311" y="-2447"/>
                      <a:pt x="26259" y="28509"/>
                    </a:cubicBezTo>
                    <a:cubicBezTo>
                      <a:pt x="-8793" y="59465"/>
                      <a:pt x="-4983" y="133379"/>
                      <a:pt x="15687" y="140809"/>
                    </a:cubicBezTo>
                    <a:cubicBezTo>
                      <a:pt x="36356" y="148238"/>
                      <a:pt x="56644" y="142904"/>
                      <a:pt x="65121" y="147858"/>
                    </a:cubicBezTo>
                    <a:cubicBezTo>
                      <a:pt x="73599" y="152810"/>
                      <a:pt x="77313" y="150429"/>
                      <a:pt x="89029" y="140047"/>
                    </a:cubicBezTo>
                    <a:cubicBezTo>
                      <a:pt x="100745" y="129760"/>
                      <a:pt x="97792" y="113186"/>
                      <a:pt x="130749" y="107376"/>
                    </a:cubicBezTo>
                    <a:cubicBezTo>
                      <a:pt x="163800" y="101471"/>
                      <a:pt x="148941" y="117473"/>
                      <a:pt x="179612" y="117473"/>
                    </a:cubicBezTo>
                    <a:cubicBezTo>
                      <a:pt x="210282" y="117473"/>
                      <a:pt x="202472" y="39844"/>
                      <a:pt x="202472" y="39844"/>
                    </a:cubicBezTo>
                    <a:cubicBezTo>
                      <a:pt x="202472" y="39844"/>
                      <a:pt x="155228" y="20222"/>
                      <a:pt x="122938" y="7173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0" name="图形 602">
              <a:extLst>
                <a:ext uri="{FF2B5EF4-FFF2-40B4-BE49-F238E27FC236}">
                  <a16:creationId xmlns:a16="http://schemas.microsoft.com/office/drawing/2014/main" id="{1891D392-9207-41A7-A21D-5FDD8961D393}"/>
                </a:ext>
              </a:extLst>
            </p:cNvPr>
            <p:cNvGrpSpPr/>
            <p:nvPr/>
          </p:nvGrpSpPr>
          <p:grpSpPr>
            <a:xfrm>
              <a:off x="8554159" y="-2336153"/>
              <a:ext cx="653197" cy="520316"/>
              <a:chOff x="8554159" y="-2336153"/>
              <a:chExt cx="653197" cy="520316"/>
            </a:xfrm>
          </p:grpSpPr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CF9ECD66-C523-466B-A041-4FC9400A153F}"/>
                  </a:ext>
                </a:extLst>
              </p:cNvPr>
              <p:cNvSpPr/>
              <p:nvPr/>
            </p:nvSpPr>
            <p:spPr>
              <a:xfrm>
                <a:off x="8569226" y="-2291820"/>
                <a:ext cx="291631" cy="370213"/>
              </a:xfrm>
              <a:custGeom>
                <a:avLst/>
                <a:gdLst>
                  <a:gd name="connsiteX0" fmla="*/ 258734 w 291631"/>
                  <a:gd name="connsiteY0" fmla="*/ 32971 h 370213"/>
                  <a:gd name="connsiteX1" fmla="*/ 64805 w 291631"/>
                  <a:gd name="connsiteY1" fmla="*/ 31066 h 370213"/>
                  <a:gd name="connsiteX2" fmla="*/ 14989 w 291631"/>
                  <a:gd name="connsiteY2" fmla="*/ 235949 h 370213"/>
                  <a:gd name="connsiteX3" fmla="*/ 1750 w 291631"/>
                  <a:gd name="connsiteY3" fmla="*/ 288908 h 370213"/>
                  <a:gd name="connsiteX4" fmla="*/ 41945 w 291631"/>
                  <a:gd name="connsiteY4" fmla="*/ 305767 h 370213"/>
                  <a:gd name="connsiteX5" fmla="*/ 126718 w 291631"/>
                  <a:gd name="connsiteY5" fmla="*/ 367108 h 370213"/>
                  <a:gd name="connsiteX6" fmla="*/ 208728 w 291631"/>
                  <a:gd name="connsiteY6" fmla="*/ 319198 h 370213"/>
                  <a:gd name="connsiteX7" fmla="*/ 258734 w 291631"/>
                  <a:gd name="connsiteY7" fmla="*/ 32971 h 370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631" h="370213">
                    <a:moveTo>
                      <a:pt x="258734" y="32971"/>
                    </a:moveTo>
                    <a:cubicBezTo>
                      <a:pt x="208918" y="-16749"/>
                      <a:pt x="119383" y="-4271"/>
                      <a:pt x="64805" y="31066"/>
                    </a:cubicBezTo>
                    <a:cubicBezTo>
                      <a:pt x="-11204" y="80311"/>
                      <a:pt x="8703" y="158511"/>
                      <a:pt x="14989" y="235949"/>
                    </a:cubicBezTo>
                    <a:cubicBezTo>
                      <a:pt x="16894" y="259381"/>
                      <a:pt x="-6442" y="273192"/>
                      <a:pt x="1750" y="288908"/>
                    </a:cubicBezTo>
                    <a:cubicBezTo>
                      <a:pt x="9941" y="304624"/>
                      <a:pt x="25562" y="300624"/>
                      <a:pt x="41945" y="305767"/>
                    </a:cubicBezTo>
                    <a:cubicBezTo>
                      <a:pt x="58423" y="310816"/>
                      <a:pt x="69282" y="386254"/>
                      <a:pt x="126718" y="367108"/>
                    </a:cubicBezTo>
                    <a:cubicBezTo>
                      <a:pt x="129956" y="366061"/>
                      <a:pt x="157388" y="358155"/>
                      <a:pt x="208728" y="319198"/>
                    </a:cubicBezTo>
                    <a:cubicBezTo>
                      <a:pt x="260068" y="280336"/>
                      <a:pt x="335791" y="109933"/>
                      <a:pt x="258734" y="3297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00F1524B-C31E-48AA-A830-3FA743912A27}"/>
                  </a:ext>
                </a:extLst>
              </p:cNvPr>
              <p:cNvSpPr/>
              <p:nvPr/>
            </p:nvSpPr>
            <p:spPr>
              <a:xfrm>
                <a:off x="8713565" y="-2018628"/>
                <a:ext cx="128022" cy="158073"/>
              </a:xfrm>
              <a:custGeom>
                <a:avLst/>
                <a:gdLst>
                  <a:gd name="connsiteX0" fmla="*/ 0 w 128022"/>
                  <a:gd name="connsiteY0" fmla="*/ 38195 h 158073"/>
                  <a:gd name="connsiteX1" fmla="*/ 27337 w 128022"/>
                  <a:gd name="connsiteY1" fmla="*/ 100489 h 158073"/>
                  <a:gd name="connsiteX2" fmla="*/ 59817 w 128022"/>
                  <a:gd name="connsiteY2" fmla="*/ 157639 h 158073"/>
                  <a:gd name="connsiteX3" fmla="*/ 127445 w 128022"/>
                  <a:gd name="connsiteY3" fmla="*/ 92869 h 158073"/>
                  <a:gd name="connsiteX4" fmla="*/ 82391 w 128022"/>
                  <a:gd name="connsiteY4" fmla="*/ 0 h 158073"/>
                  <a:gd name="connsiteX5" fmla="*/ 0 w 128022"/>
                  <a:gd name="connsiteY5" fmla="*/ 38195 h 158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022" h="158073">
                    <a:moveTo>
                      <a:pt x="0" y="38195"/>
                    </a:moveTo>
                    <a:lnTo>
                      <a:pt x="27337" y="100489"/>
                    </a:lnTo>
                    <a:cubicBezTo>
                      <a:pt x="27337" y="100489"/>
                      <a:pt x="48578" y="152019"/>
                      <a:pt x="59817" y="157639"/>
                    </a:cubicBezTo>
                    <a:cubicBezTo>
                      <a:pt x="71056" y="163259"/>
                      <a:pt x="120777" y="112966"/>
                      <a:pt x="127445" y="92869"/>
                    </a:cubicBezTo>
                    <a:cubicBezTo>
                      <a:pt x="134017" y="72771"/>
                      <a:pt x="82391" y="0"/>
                      <a:pt x="82391" y="0"/>
                    </a:cubicBezTo>
                    <a:lnTo>
                      <a:pt x="0" y="38195"/>
                    </a:ln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657FF9A3-152D-4B4A-8873-57D56FCFC8F9}"/>
                  </a:ext>
                </a:extLst>
              </p:cNvPr>
              <p:cNvSpPr/>
              <p:nvPr/>
            </p:nvSpPr>
            <p:spPr>
              <a:xfrm>
                <a:off x="8740281" y="-2137491"/>
                <a:ext cx="77207" cy="105125"/>
              </a:xfrm>
              <a:custGeom>
                <a:avLst/>
                <a:gdLst>
                  <a:gd name="connsiteX0" fmla="*/ 77202 w 77207"/>
                  <a:gd name="connsiteY0" fmla="*/ 36567 h 105125"/>
                  <a:gd name="connsiteX1" fmla="*/ 58723 w 77207"/>
                  <a:gd name="connsiteY1" fmla="*/ 943 h 105125"/>
                  <a:gd name="connsiteX2" fmla="*/ 18718 w 77207"/>
                  <a:gd name="connsiteY2" fmla="*/ 21041 h 105125"/>
                  <a:gd name="connsiteX3" fmla="*/ 12337 w 77207"/>
                  <a:gd name="connsiteY3" fmla="*/ 29423 h 105125"/>
                  <a:gd name="connsiteX4" fmla="*/ 10527 w 77207"/>
                  <a:gd name="connsiteY4" fmla="*/ 31900 h 105125"/>
                  <a:gd name="connsiteX5" fmla="*/ 2526 w 77207"/>
                  <a:gd name="connsiteY5" fmla="*/ 53807 h 105125"/>
                  <a:gd name="connsiteX6" fmla="*/ 716 w 77207"/>
                  <a:gd name="connsiteY6" fmla="*/ 83239 h 105125"/>
                  <a:gd name="connsiteX7" fmla="*/ 33292 w 77207"/>
                  <a:gd name="connsiteY7" fmla="*/ 104194 h 105125"/>
                  <a:gd name="connsiteX8" fmla="*/ 64629 w 77207"/>
                  <a:gd name="connsiteY8" fmla="*/ 78382 h 105125"/>
                  <a:gd name="connsiteX9" fmla="*/ 77202 w 77207"/>
                  <a:gd name="connsiteY9" fmla="*/ 36567 h 105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07" h="105125">
                    <a:moveTo>
                      <a:pt x="77202" y="36567"/>
                    </a:moveTo>
                    <a:cubicBezTo>
                      <a:pt x="77392" y="23422"/>
                      <a:pt x="73201" y="5230"/>
                      <a:pt x="58723" y="943"/>
                    </a:cubicBezTo>
                    <a:cubicBezTo>
                      <a:pt x="42721" y="-3819"/>
                      <a:pt x="28529" y="10468"/>
                      <a:pt x="18718" y="21041"/>
                    </a:cubicBezTo>
                    <a:cubicBezTo>
                      <a:pt x="16337" y="23613"/>
                      <a:pt x="14242" y="26375"/>
                      <a:pt x="12337" y="29423"/>
                    </a:cubicBezTo>
                    <a:cubicBezTo>
                      <a:pt x="11765" y="30185"/>
                      <a:pt x="11098" y="31042"/>
                      <a:pt x="10527" y="31900"/>
                    </a:cubicBezTo>
                    <a:cubicBezTo>
                      <a:pt x="6145" y="38186"/>
                      <a:pt x="3764" y="46282"/>
                      <a:pt x="2526" y="53807"/>
                    </a:cubicBezTo>
                    <a:cubicBezTo>
                      <a:pt x="907" y="63427"/>
                      <a:pt x="-1094" y="73429"/>
                      <a:pt x="716" y="83239"/>
                    </a:cubicBezTo>
                    <a:cubicBezTo>
                      <a:pt x="3574" y="98956"/>
                      <a:pt x="17766" y="108195"/>
                      <a:pt x="33292" y="104194"/>
                    </a:cubicBezTo>
                    <a:cubicBezTo>
                      <a:pt x="46627" y="100670"/>
                      <a:pt x="56914" y="89050"/>
                      <a:pt x="64629" y="78382"/>
                    </a:cubicBezTo>
                    <a:cubicBezTo>
                      <a:pt x="73392" y="66285"/>
                      <a:pt x="77011" y="51331"/>
                      <a:pt x="77202" y="3656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761ECD2D-FFDE-499D-ACCD-8F42DFDBF801}"/>
                  </a:ext>
                </a:extLst>
              </p:cNvPr>
              <p:cNvSpPr/>
              <p:nvPr/>
            </p:nvSpPr>
            <p:spPr>
              <a:xfrm>
                <a:off x="8636598" y="-2015345"/>
                <a:ext cx="38856" cy="43007"/>
              </a:xfrm>
              <a:custGeom>
                <a:avLst/>
                <a:gdLst>
                  <a:gd name="connsiteX0" fmla="*/ 38772 w 38856"/>
                  <a:gd name="connsiteY0" fmla="*/ 1956 h 43007"/>
                  <a:gd name="connsiteX1" fmla="*/ 35915 w 38856"/>
                  <a:gd name="connsiteY1" fmla="*/ 717 h 43007"/>
                  <a:gd name="connsiteX2" fmla="*/ 21437 w 38856"/>
                  <a:gd name="connsiteY2" fmla="*/ 19577 h 43007"/>
                  <a:gd name="connsiteX3" fmla="*/ 12102 w 38856"/>
                  <a:gd name="connsiteY3" fmla="*/ 30245 h 43007"/>
                  <a:gd name="connsiteX4" fmla="*/ 1529 w 38856"/>
                  <a:gd name="connsiteY4" fmla="*/ 35293 h 43007"/>
                  <a:gd name="connsiteX5" fmla="*/ 863 w 38856"/>
                  <a:gd name="connsiteY5" fmla="*/ 40056 h 43007"/>
                  <a:gd name="connsiteX6" fmla="*/ 25818 w 38856"/>
                  <a:gd name="connsiteY6" fmla="*/ 33007 h 4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56" h="43007">
                    <a:moveTo>
                      <a:pt x="38772" y="1956"/>
                    </a:moveTo>
                    <a:cubicBezTo>
                      <a:pt x="39344" y="146"/>
                      <a:pt x="36867" y="-711"/>
                      <a:pt x="35915" y="717"/>
                    </a:cubicBezTo>
                    <a:cubicBezTo>
                      <a:pt x="31438" y="7290"/>
                      <a:pt x="25628" y="12909"/>
                      <a:pt x="21437" y="19577"/>
                    </a:cubicBezTo>
                    <a:cubicBezTo>
                      <a:pt x="18865" y="23577"/>
                      <a:pt x="16007" y="27483"/>
                      <a:pt x="12102" y="30245"/>
                    </a:cubicBezTo>
                    <a:cubicBezTo>
                      <a:pt x="8864" y="32531"/>
                      <a:pt x="4768" y="33102"/>
                      <a:pt x="1529" y="35293"/>
                    </a:cubicBezTo>
                    <a:cubicBezTo>
                      <a:pt x="5" y="36341"/>
                      <a:pt x="-661" y="38627"/>
                      <a:pt x="863" y="40056"/>
                    </a:cubicBezTo>
                    <a:cubicBezTo>
                      <a:pt x="8864" y="47485"/>
                      <a:pt x="20103" y="39294"/>
                      <a:pt x="25818" y="33007"/>
                    </a:cubicBezTo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4DDB9AFF-8F77-45CD-8B44-5313A1470BAC}"/>
                  </a:ext>
                </a:extLst>
              </p:cNvPr>
              <p:cNvSpPr/>
              <p:nvPr/>
            </p:nvSpPr>
            <p:spPr>
              <a:xfrm>
                <a:off x="8731759" y="-2000065"/>
                <a:ext cx="57512" cy="55468"/>
              </a:xfrm>
              <a:custGeom>
                <a:avLst/>
                <a:gdLst>
                  <a:gd name="connsiteX0" fmla="*/ 54863 w 57512"/>
                  <a:gd name="connsiteY0" fmla="*/ 297 h 55468"/>
                  <a:gd name="connsiteX1" fmla="*/ 1427 w 57512"/>
                  <a:gd name="connsiteY1" fmla="*/ 49922 h 55468"/>
                  <a:gd name="connsiteX2" fmla="*/ 2951 w 57512"/>
                  <a:gd name="connsiteY2" fmla="*/ 55446 h 55468"/>
                  <a:gd name="connsiteX3" fmla="*/ 34384 w 57512"/>
                  <a:gd name="connsiteY3" fmla="*/ 35825 h 55468"/>
                  <a:gd name="connsiteX4" fmla="*/ 57434 w 57512"/>
                  <a:gd name="connsiteY4" fmla="*/ 2297 h 55468"/>
                  <a:gd name="connsiteX5" fmla="*/ 54863 w 57512"/>
                  <a:gd name="connsiteY5" fmla="*/ 297 h 5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512" h="55468">
                    <a:moveTo>
                      <a:pt x="54863" y="297"/>
                    </a:moveTo>
                    <a:cubicBezTo>
                      <a:pt x="35813" y="14870"/>
                      <a:pt x="23525" y="39254"/>
                      <a:pt x="1427" y="49922"/>
                    </a:cubicBezTo>
                    <a:cubicBezTo>
                      <a:pt x="-1145" y="51160"/>
                      <a:pt x="-2" y="55827"/>
                      <a:pt x="2951" y="55446"/>
                    </a:cubicBezTo>
                    <a:cubicBezTo>
                      <a:pt x="16000" y="53732"/>
                      <a:pt x="25335" y="44778"/>
                      <a:pt x="34384" y="35825"/>
                    </a:cubicBezTo>
                    <a:cubicBezTo>
                      <a:pt x="44385" y="26014"/>
                      <a:pt x="52862" y="15632"/>
                      <a:pt x="57434" y="2297"/>
                    </a:cubicBezTo>
                    <a:cubicBezTo>
                      <a:pt x="57911" y="868"/>
                      <a:pt x="56101" y="-656"/>
                      <a:pt x="54863" y="2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B786B356-CA5E-4FCD-99B9-B817C4CAE0BF}"/>
                  </a:ext>
                </a:extLst>
              </p:cNvPr>
              <p:cNvSpPr/>
              <p:nvPr/>
            </p:nvSpPr>
            <p:spPr>
              <a:xfrm>
                <a:off x="8612314" y="-2099591"/>
                <a:ext cx="29527" cy="33718"/>
              </a:xfrm>
              <a:custGeom>
                <a:avLst/>
                <a:gdLst>
                  <a:gd name="connsiteX0" fmla="*/ 29527 w 29527"/>
                  <a:gd name="connsiteY0" fmla="*/ 16859 h 33718"/>
                  <a:gd name="connsiteX1" fmla="*/ 14764 w 29527"/>
                  <a:gd name="connsiteY1" fmla="*/ 33719 h 33718"/>
                  <a:gd name="connsiteX2" fmla="*/ 0 w 29527"/>
                  <a:gd name="connsiteY2" fmla="*/ 16859 h 33718"/>
                  <a:gd name="connsiteX3" fmla="*/ 14764 w 29527"/>
                  <a:gd name="connsiteY3" fmla="*/ 0 h 33718"/>
                  <a:gd name="connsiteX4" fmla="*/ 29527 w 29527"/>
                  <a:gd name="connsiteY4" fmla="*/ 16859 h 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" h="33718">
                    <a:moveTo>
                      <a:pt x="29527" y="16859"/>
                    </a:moveTo>
                    <a:cubicBezTo>
                      <a:pt x="29527" y="26194"/>
                      <a:pt x="22955" y="33719"/>
                      <a:pt x="14764" y="33719"/>
                    </a:cubicBezTo>
                    <a:cubicBezTo>
                      <a:pt x="6572" y="33719"/>
                      <a:pt x="0" y="26194"/>
                      <a:pt x="0" y="16859"/>
                    </a:cubicBezTo>
                    <a:cubicBezTo>
                      <a:pt x="0" y="7525"/>
                      <a:pt x="6572" y="0"/>
                      <a:pt x="14764" y="0"/>
                    </a:cubicBezTo>
                    <a:cubicBezTo>
                      <a:pt x="22860" y="0"/>
                      <a:pt x="29527" y="7525"/>
                      <a:pt x="29527" y="16859"/>
                    </a:cubicBezTo>
                    <a:close/>
                  </a:path>
                </a:pathLst>
              </a:custGeom>
              <a:solidFill>
                <a:srgbClr val="8B4F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DAD144E0-ACF2-4204-9B2D-2351D785CA41}"/>
                  </a:ext>
                </a:extLst>
              </p:cNvPr>
              <p:cNvSpPr/>
              <p:nvPr/>
            </p:nvSpPr>
            <p:spPr>
              <a:xfrm>
                <a:off x="8610528" y="-2142158"/>
                <a:ext cx="39933" cy="14460"/>
              </a:xfrm>
              <a:custGeom>
                <a:avLst/>
                <a:gdLst>
                  <a:gd name="connsiteX0" fmla="*/ 39315 w 39933"/>
                  <a:gd name="connsiteY0" fmla="*/ 7039 h 14460"/>
                  <a:gd name="connsiteX1" fmla="*/ 1215 w 39933"/>
                  <a:gd name="connsiteY1" fmla="*/ 8182 h 14460"/>
                  <a:gd name="connsiteX2" fmla="*/ 5787 w 39933"/>
                  <a:gd name="connsiteY2" fmla="*/ 14087 h 14460"/>
                  <a:gd name="connsiteX3" fmla="*/ 21694 w 39933"/>
                  <a:gd name="connsiteY3" fmla="*/ 11420 h 14460"/>
                  <a:gd name="connsiteX4" fmla="*/ 30266 w 39933"/>
                  <a:gd name="connsiteY4" fmla="*/ 11611 h 14460"/>
                  <a:gd name="connsiteX5" fmla="*/ 37696 w 39933"/>
                  <a:gd name="connsiteY5" fmla="*/ 11134 h 14460"/>
                  <a:gd name="connsiteX6" fmla="*/ 39315 w 39933"/>
                  <a:gd name="connsiteY6" fmla="*/ 7039 h 1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933" h="14460">
                    <a:moveTo>
                      <a:pt x="39315" y="7039"/>
                    </a:moveTo>
                    <a:cubicBezTo>
                      <a:pt x="28742" y="-3344"/>
                      <a:pt x="11597" y="-1629"/>
                      <a:pt x="1215" y="8182"/>
                    </a:cubicBezTo>
                    <a:cubicBezTo>
                      <a:pt x="-2119" y="11230"/>
                      <a:pt x="2072" y="15802"/>
                      <a:pt x="5787" y="14087"/>
                    </a:cubicBezTo>
                    <a:cubicBezTo>
                      <a:pt x="10264" y="11992"/>
                      <a:pt x="16741" y="11515"/>
                      <a:pt x="21694" y="11420"/>
                    </a:cubicBezTo>
                    <a:cubicBezTo>
                      <a:pt x="24551" y="11325"/>
                      <a:pt x="27409" y="12087"/>
                      <a:pt x="30266" y="11611"/>
                    </a:cubicBezTo>
                    <a:cubicBezTo>
                      <a:pt x="32743" y="11134"/>
                      <a:pt x="35219" y="10944"/>
                      <a:pt x="37696" y="11134"/>
                    </a:cubicBezTo>
                    <a:cubicBezTo>
                      <a:pt x="39696" y="11325"/>
                      <a:pt x="40649" y="8467"/>
                      <a:pt x="39315" y="7039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A54B5486-E68A-463D-9119-D49E14C27D0F}"/>
                  </a:ext>
                </a:extLst>
              </p:cNvPr>
              <p:cNvSpPr/>
              <p:nvPr/>
            </p:nvSpPr>
            <p:spPr>
              <a:xfrm>
                <a:off x="8554159" y="-2336153"/>
                <a:ext cx="653197" cy="520316"/>
              </a:xfrm>
              <a:custGeom>
                <a:avLst/>
                <a:gdLst>
                  <a:gd name="connsiteX0" fmla="*/ 651467 w 653197"/>
                  <a:gd name="connsiteY0" fmla="*/ 330288 h 520316"/>
                  <a:gd name="connsiteX1" fmla="*/ 563361 w 653197"/>
                  <a:gd name="connsiteY1" fmla="*/ 259327 h 520316"/>
                  <a:gd name="connsiteX2" fmla="*/ 508021 w 653197"/>
                  <a:gd name="connsiteY2" fmla="*/ 258565 h 520316"/>
                  <a:gd name="connsiteX3" fmla="*/ 484399 w 653197"/>
                  <a:gd name="connsiteY3" fmla="*/ 240277 h 520316"/>
                  <a:gd name="connsiteX4" fmla="*/ 457824 w 653197"/>
                  <a:gd name="connsiteY4" fmla="*/ 189795 h 520316"/>
                  <a:gd name="connsiteX5" fmla="*/ 385529 w 653197"/>
                  <a:gd name="connsiteY5" fmla="*/ 158267 h 520316"/>
                  <a:gd name="connsiteX6" fmla="*/ 350096 w 653197"/>
                  <a:gd name="connsiteY6" fmla="*/ 94259 h 520316"/>
                  <a:gd name="connsiteX7" fmla="*/ 237797 w 653197"/>
                  <a:gd name="connsiteY7" fmla="*/ 8058 h 520316"/>
                  <a:gd name="connsiteX8" fmla="*/ 26342 w 653197"/>
                  <a:gd name="connsiteY8" fmla="*/ 90735 h 520316"/>
                  <a:gd name="connsiteX9" fmla="*/ 15769 w 653197"/>
                  <a:gd name="connsiteY9" fmla="*/ 164649 h 520316"/>
                  <a:gd name="connsiteX10" fmla="*/ 56917 w 653197"/>
                  <a:gd name="connsiteY10" fmla="*/ 169221 h 520316"/>
                  <a:gd name="connsiteX11" fmla="*/ 121211 w 653197"/>
                  <a:gd name="connsiteY11" fmla="*/ 186080 h 520316"/>
                  <a:gd name="connsiteX12" fmla="*/ 164264 w 653197"/>
                  <a:gd name="connsiteY12" fmla="*/ 227228 h 520316"/>
                  <a:gd name="connsiteX13" fmla="*/ 173312 w 653197"/>
                  <a:gd name="connsiteY13" fmla="*/ 289236 h 520316"/>
                  <a:gd name="connsiteX14" fmla="*/ 200459 w 653197"/>
                  <a:gd name="connsiteY14" fmla="*/ 325526 h 520316"/>
                  <a:gd name="connsiteX15" fmla="*/ 230558 w 653197"/>
                  <a:gd name="connsiteY15" fmla="*/ 362959 h 520316"/>
                  <a:gd name="connsiteX16" fmla="*/ 268086 w 653197"/>
                  <a:gd name="connsiteY16" fmla="*/ 403726 h 520316"/>
                  <a:gd name="connsiteX17" fmla="*/ 323522 w 653197"/>
                  <a:gd name="connsiteY17" fmla="*/ 436016 h 520316"/>
                  <a:gd name="connsiteX18" fmla="*/ 347048 w 653197"/>
                  <a:gd name="connsiteY18" fmla="*/ 460971 h 520316"/>
                  <a:gd name="connsiteX19" fmla="*/ 379243 w 653197"/>
                  <a:gd name="connsiteY19" fmla="*/ 471639 h 520316"/>
                  <a:gd name="connsiteX20" fmla="*/ 440012 w 653197"/>
                  <a:gd name="connsiteY20" fmla="*/ 479164 h 520316"/>
                  <a:gd name="connsiteX21" fmla="*/ 501544 w 653197"/>
                  <a:gd name="connsiteY21" fmla="*/ 516216 h 520316"/>
                  <a:gd name="connsiteX22" fmla="*/ 612701 w 653197"/>
                  <a:gd name="connsiteY22" fmla="*/ 481736 h 520316"/>
                  <a:gd name="connsiteX23" fmla="*/ 625845 w 653197"/>
                  <a:gd name="connsiteY23" fmla="*/ 442779 h 520316"/>
                  <a:gd name="connsiteX24" fmla="*/ 610986 w 653197"/>
                  <a:gd name="connsiteY24" fmla="*/ 406203 h 520316"/>
                  <a:gd name="connsiteX25" fmla="*/ 651467 w 653197"/>
                  <a:gd name="connsiteY25" fmla="*/ 330288 h 520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53197" h="520316">
                    <a:moveTo>
                      <a:pt x="651467" y="330288"/>
                    </a:moveTo>
                    <a:cubicBezTo>
                      <a:pt x="641752" y="285235"/>
                      <a:pt x="609462" y="258660"/>
                      <a:pt x="563361" y="259327"/>
                    </a:cubicBezTo>
                    <a:cubicBezTo>
                      <a:pt x="542406" y="259708"/>
                      <a:pt x="525261" y="265137"/>
                      <a:pt x="508021" y="258565"/>
                    </a:cubicBezTo>
                    <a:cubicBezTo>
                      <a:pt x="500877" y="251898"/>
                      <a:pt x="492876" y="245802"/>
                      <a:pt x="484399" y="240277"/>
                    </a:cubicBezTo>
                    <a:cubicBezTo>
                      <a:pt x="472969" y="225418"/>
                      <a:pt x="467159" y="205606"/>
                      <a:pt x="457824" y="189795"/>
                    </a:cubicBezTo>
                    <a:cubicBezTo>
                      <a:pt x="440679" y="160648"/>
                      <a:pt x="413438" y="154362"/>
                      <a:pt x="385529" y="158267"/>
                    </a:cubicBezTo>
                    <a:cubicBezTo>
                      <a:pt x="374671" y="136645"/>
                      <a:pt x="365432" y="113309"/>
                      <a:pt x="350096" y="94259"/>
                    </a:cubicBezTo>
                    <a:cubicBezTo>
                      <a:pt x="320855" y="57969"/>
                      <a:pt x="283326" y="22726"/>
                      <a:pt x="237797" y="8058"/>
                    </a:cubicBezTo>
                    <a:cubicBezTo>
                      <a:pt x="172931" y="-12802"/>
                      <a:pt x="60060" y="4152"/>
                      <a:pt x="26342" y="90735"/>
                    </a:cubicBezTo>
                    <a:cubicBezTo>
                      <a:pt x="243" y="107784"/>
                      <a:pt x="-11949" y="143313"/>
                      <a:pt x="15769" y="164649"/>
                    </a:cubicBezTo>
                    <a:cubicBezTo>
                      <a:pt x="22246" y="169602"/>
                      <a:pt x="49202" y="168268"/>
                      <a:pt x="56917" y="169221"/>
                    </a:cubicBezTo>
                    <a:cubicBezTo>
                      <a:pt x="79967" y="172269"/>
                      <a:pt x="100256" y="175221"/>
                      <a:pt x="121211" y="186080"/>
                    </a:cubicBezTo>
                    <a:cubicBezTo>
                      <a:pt x="139689" y="195510"/>
                      <a:pt x="153215" y="210083"/>
                      <a:pt x="164264" y="227228"/>
                    </a:cubicBezTo>
                    <a:cubicBezTo>
                      <a:pt x="178170" y="248945"/>
                      <a:pt x="171503" y="266471"/>
                      <a:pt x="173312" y="289236"/>
                    </a:cubicBezTo>
                    <a:cubicBezTo>
                      <a:pt x="174932" y="309429"/>
                      <a:pt x="181313" y="317620"/>
                      <a:pt x="200459" y="325526"/>
                    </a:cubicBezTo>
                    <a:cubicBezTo>
                      <a:pt x="219604" y="333432"/>
                      <a:pt x="221414" y="346005"/>
                      <a:pt x="230558" y="362959"/>
                    </a:cubicBezTo>
                    <a:cubicBezTo>
                      <a:pt x="239892" y="380199"/>
                      <a:pt x="252656" y="391534"/>
                      <a:pt x="268086" y="403726"/>
                    </a:cubicBezTo>
                    <a:cubicBezTo>
                      <a:pt x="286184" y="418014"/>
                      <a:pt x="302662" y="430777"/>
                      <a:pt x="323522" y="436016"/>
                    </a:cubicBezTo>
                    <a:cubicBezTo>
                      <a:pt x="328665" y="437349"/>
                      <a:pt x="340476" y="456780"/>
                      <a:pt x="347048" y="460971"/>
                    </a:cubicBezTo>
                    <a:cubicBezTo>
                      <a:pt x="356954" y="467353"/>
                      <a:pt x="367622" y="470401"/>
                      <a:pt x="379243" y="471639"/>
                    </a:cubicBezTo>
                    <a:cubicBezTo>
                      <a:pt x="400674" y="474021"/>
                      <a:pt x="420105" y="468782"/>
                      <a:pt x="440012" y="479164"/>
                    </a:cubicBezTo>
                    <a:cubicBezTo>
                      <a:pt x="461444" y="490404"/>
                      <a:pt x="477160" y="509549"/>
                      <a:pt x="501544" y="516216"/>
                    </a:cubicBezTo>
                    <a:cubicBezTo>
                      <a:pt x="542311" y="527551"/>
                      <a:pt x="585650" y="515169"/>
                      <a:pt x="612701" y="481736"/>
                    </a:cubicBezTo>
                    <a:cubicBezTo>
                      <a:pt x="622130" y="470115"/>
                      <a:pt x="624797" y="457447"/>
                      <a:pt x="625845" y="442779"/>
                    </a:cubicBezTo>
                    <a:cubicBezTo>
                      <a:pt x="626798" y="429063"/>
                      <a:pt x="616130" y="417537"/>
                      <a:pt x="610986" y="406203"/>
                    </a:cubicBezTo>
                    <a:cubicBezTo>
                      <a:pt x="634608" y="385343"/>
                      <a:pt x="660135" y="370770"/>
                      <a:pt x="651467" y="330288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39" name="图形 193">
            <a:extLst>
              <a:ext uri="{FF2B5EF4-FFF2-40B4-BE49-F238E27FC236}">
                <a16:creationId xmlns:a16="http://schemas.microsoft.com/office/drawing/2014/main" id="{5A2698C1-BCC2-4FEB-9172-8209F43297A2}"/>
              </a:ext>
            </a:extLst>
          </p:cNvPr>
          <p:cNvGrpSpPr/>
          <p:nvPr/>
        </p:nvGrpSpPr>
        <p:grpSpPr>
          <a:xfrm rot="20735711">
            <a:off x="258699" y="4425290"/>
            <a:ext cx="718874" cy="586965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27888958-9E18-4000-B523-19CF205594EA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DEB80E04-5A5C-438C-B5BB-7AF7A512B8A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A225C311-7018-4523-AB03-96A968EB5993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3" name="图形 193">
            <a:extLst>
              <a:ext uri="{FF2B5EF4-FFF2-40B4-BE49-F238E27FC236}">
                <a16:creationId xmlns:a16="http://schemas.microsoft.com/office/drawing/2014/main" id="{E5233D6D-6B31-4CE4-81CD-1CC33CE91726}"/>
              </a:ext>
            </a:extLst>
          </p:cNvPr>
          <p:cNvGrpSpPr/>
          <p:nvPr/>
        </p:nvGrpSpPr>
        <p:grpSpPr>
          <a:xfrm rot="1439045">
            <a:off x="7028468" y="5077731"/>
            <a:ext cx="348929" cy="307507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BD110F0D-D787-4250-BE07-2A57FA7990EF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76EBB2E-3058-46F5-9DAA-ECAFE03F88F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5349D65C-BAA1-4812-907D-8124D9962D45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52" name="_14">
            <a:extLst>
              <a:ext uri="{FF2B5EF4-FFF2-40B4-BE49-F238E27FC236}">
                <a16:creationId xmlns:a16="http://schemas.microsoft.com/office/drawing/2014/main" id="{0E8362FF-904D-4CCF-A91D-02F6D4C42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1403" y="277650"/>
            <a:ext cx="2517290" cy="1242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8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  <a:endParaRPr lang="zh-CN" sz="8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58" name="任意多边形: 形状 757">
            <a:extLst>
              <a:ext uri="{FF2B5EF4-FFF2-40B4-BE49-F238E27FC236}">
                <a16:creationId xmlns:a16="http://schemas.microsoft.com/office/drawing/2014/main" id="{B186D75F-C78A-46F7-966C-F501B884FB54}"/>
              </a:ext>
            </a:extLst>
          </p:cNvPr>
          <p:cNvSpPr/>
          <p:nvPr/>
        </p:nvSpPr>
        <p:spPr>
          <a:xfrm>
            <a:off x="0" y="5533417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18000">
                <a:srgbClr val="62D17E"/>
              </a:gs>
              <a:gs pos="100000">
                <a:srgbClr val="74AD93">
                  <a:alpha val="0"/>
                </a:srgbClr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9" name="任意多边形: 形状 758">
            <a:extLst>
              <a:ext uri="{FF2B5EF4-FFF2-40B4-BE49-F238E27FC236}">
                <a16:creationId xmlns:a16="http://schemas.microsoft.com/office/drawing/2014/main" id="{A446EA36-1FC1-48B5-B47D-213C53FB8B07}"/>
              </a:ext>
            </a:extLst>
          </p:cNvPr>
          <p:cNvSpPr/>
          <p:nvPr/>
        </p:nvSpPr>
        <p:spPr>
          <a:xfrm>
            <a:off x="4854185" y="5808857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1" name="图形 669">
            <a:extLst>
              <a:ext uri="{FF2B5EF4-FFF2-40B4-BE49-F238E27FC236}">
                <a16:creationId xmlns:a16="http://schemas.microsoft.com/office/drawing/2014/main" id="{C02B2F9D-53E3-44BF-89A1-E33D03E00F8B}"/>
              </a:ext>
            </a:extLst>
          </p:cNvPr>
          <p:cNvGrpSpPr/>
          <p:nvPr/>
        </p:nvGrpSpPr>
        <p:grpSpPr>
          <a:xfrm rot="1041850">
            <a:off x="4399640" y="4692153"/>
            <a:ext cx="1252812" cy="1340811"/>
            <a:chOff x="6750672" y="-1636649"/>
            <a:chExt cx="2094504" cy="2241625"/>
          </a:xfrm>
        </p:grpSpPr>
        <p:grpSp>
          <p:nvGrpSpPr>
            <p:cNvPr id="672" name="图形 669">
              <a:extLst>
                <a:ext uri="{FF2B5EF4-FFF2-40B4-BE49-F238E27FC236}">
                  <a16:creationId xmlns:a16="http://schemas.microsoft.com/office/drawing/2014/main" id="{F2BD39F4-76DE-4D92-8C57-F492C89501C9}"/>
                </a:ext>
              </a:extLst>
            </p:cNvPr>
            <p:cNvGrpSpPr/>
            <p:nvPr/>
          </p:nvGrpSpPr>
          <p:grpSpPr>
            <a:xfrm>
              <a:off x="7542116" y="-618294"/>
              <a:ext cx="633662" cy="974048"/>
              <a:chOff x="7542116" y="-618294"/>
              <a:chExt cx="633662" cy="974048"/>
            </a:xfrm>
          </p:grpSpPr>
          <p:grpSp>
            <p:nvGrpSpPr>
              <p:cNvPr id="673" name="图形 669">
                <a:extLst>
                  <a:ext uri="{FF2B5EF4-FFF2-40B4-BE49-F238E27FC236}">
                    <a16:creationId xmlns:a16="http://schemas.microsoft.com/office/drawing/2014/main" id="{8B289DE5-D3F4-40C1-86F3-D5527FA80F8C}"/>
                  </a:ext>
                </a:extLst>
              </p:cNvPr>
              <p:cNvGrpSpPr/>
              <p:nvPr/>
            </p:nvGrpSpPr>
            <p:grpSpPr>
              <a:xfrm>
                <a:off x="7653356" y="88028"/>
                <a:ext cx="222298" cy="267726"/>
                <a:chOff x="7653356" y="88028"/>
                <a:chExt cx="222298" cy="267726"/>
              </a:xfrm>
            </p:grpSpPr>
            <p:sp>
              <p:nvSpPr>
                <p:cNvPr id="674" name="任意多边形: 形状 673">
                  <a:extLst>
                    <a:ext uri="{FF2B5EF4-FFF2-40B4-BE49-F238E27FC236}">
                      <a16:creationId xmlns:a16="http://schemas.microsoft.com/office/drawing/2014/main" id="{26C9635D-341B-46C4-BB10-761BD1ADE921}"/>
                    </a:ext>
                  </a:extLst>
                </p:cNvPr>
                <p:cNvSpPr/>
                <p:nvPr/>
              </p:nvSpPr>
              <p:spPr>
                <a:xfrm>
                  <a:off x="7653356" y="88028"/>
                  <a:ext cx="222298" cy="267726"/>
                </a:xfrm>
                <a:custGeom>
                  <a:avLst/>
                  <a:gdLst>
                    <a:gd name="connsiteX0" fmla="*/ 56826 w 222298"/>
                    <a:gd name="connsiteY0" fmla="*/ 31718 h 267726"/>
                    <a:gd name="connsiteX1" fmla="*/ 67684 w 222298"/>
                    <a:gd name="connsiteY1" fmla="*/ 108871 h 267726"/>
                    <a:gd name="connsiteX2" fmla="*/ 2438 w 222298"/>
                    <a:gd name="connsiteY2" fmla="*/ 266891 h 267726"/>
                    <a:gd name="connsiteX3" fmla="*/ 221894 w 222298"/>
                    <a:gd name="connsiteY3" fmla="*/ 136874 h 267726"/>
                    <a:gd name="connsiteX4" fmla="*/ 183127 w 222298"/>
                    <a:gd name="connsiteY4" fmla="*/ 0 h 267726"/>
                    <a:gd name="connsiteX5" fmla="*/ 56826 w 222298"/>
                    <a:gd name="connsiteY5" fmla="*/ 31718 h 267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298" h="267726">
                      <a:moveTo>
                        <a:pt x="56826" y="31718"/>
                      </a:moveTo>
                      <a:cubicBezTo>
                        <a:pt x="56826" y="31718"/>
                        <a:pt x="77304" y="90678"/>
                        <a:pt x="67684" y="108871"/>
                      </a:cubicBezTo>
                      <a:cubicBezTo>
                        <a:pt x="58064" y="127063"/>
                        <a:pt x="-14040" y="255175"/>
                        <a:pt x="2438" y="266891"/>
                      </a:cubicBezTo>
                      <a:cubicBezTo>
                        <a:pt x="18916" y="278606"/>
                        <a:pt x="216846" y="163735"/>
                        <a:pt x="221894" y="136874"/>
                      </a:cubicBezTo>
                      <a:cubicBezTo>
                        <a:pt x="226942" y="110014"/>
                        <a:pt x="183127" y="0"/>
                        <a:pt x="183127" y="0"/>
                      </a:cubicBezTo>
                      <a:lnTo>
                        <a:pt x="56826" y="31718"/>
                      </a:lnTo>
                      <a:close/>
                    </a:path>
                  </a:pathLst>
                </a:custGeom>
                <a:solidFill>
                  <a:srgbClr val="BA82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5" name="任意多边形: 形状 674">
                  <a:extLst>
                    <a:ext uri="{FF2B5EF4-FFF2-40B4-BE49-F238E27FC236}">
                      <a16:creationId xmlns:a16="http://schemas.microsoft.com/office/drawing/2014/main" id="{40428E5B-2E1A-4EB8-BF4F-B9B59B3FCE3B}"/>
                    </a:ext>
                  </a:extLst>
                </p:cNvPr>
                <p:cNvSpPr/>
                <p:nvPr/>
              </p:nvSpPr>
              <p:spPr>
                <a:xfrm>
                  <a:off x="7699395" y="209215"/>
                  <a:ext cx="42656" cy="19967"/>
                </a:xfrm>
                <a:custGeom>
                  <a:avLst/>
                  <a:gdLst>
                    <a:gd name="connsiteX0" fmla="*/ 27932 w 42656"/>
                    <a:gd name="connsiteY0" fmla="*/ 1209 h 19967"/>
                    <a:gd name="connsiteX1" fmla="*/ 2786 w 42656"/>
                    <a:gd name="connsiteY1" fmla="*/ 3114 h 19967"/>
                    <a:gd name="connsiteX2" fmla="*/ 2786 w 42656"/>
                    <a:gd name="connsiteY2" fmla="*/ 12925 h 19967"/>
                    <a:gd name="connsiteX3" fmla="*/ 25265 w 42656"/>
                    <a:gd name="connsiteY3" fmla="*/ 17877 h 19967"/>
                    <a:gd name="connsiteX4" fmla="*/ 42601 w 42656"/>
                    <a:gd name="connsiteY4" fmla="*/ 14544 h 19967"/>
                    <a:gd name="connsiteX5" fmla="*/ 27932 w 42656"/>
                    <a:gd name="connsiteY5" fmla="*/ 1209 h 1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656" h="19967">
                      <a:moveTo>
                        <a:pt x="27932" y="1209"/>
                      </a:moveTo>
                      <a:cubicBezTo>
                        <a:pt x="19836" y="-791"/>
                        <a:pt x="10406" y="-411"/>
                        <a:pt x="2786" y="3114"/>
                      </a:cubicBezTo>
                      <a:cubicBezTo>
                        <a:pt x="-929" y="4828"/>
                        <a:pt x="-929" y="11115"/>
                        <a:pt x="2786" y="12925"/>
                      </a:cubicBezTo>
                      <a:cubicBezTo>
                        <a:pt x="9835" y="16163"/>
                        <a:pt x="17836" y="16068"/>
                        <a:pt x="25265" y="17877"/>
                      </a:cubicBezTo>
                      <a:cubicBezTo>
                        <a:pt x="30218" y="19116"/>
                        <a:pt x="41743" y="23307"/>
                        <a:pt x="42601" y="14544"/>
                      </a:cubicBezTo>
                      <a:cubicBezTo>
                        <a:pt x="43458" y="6257"/>
                        <a:pt x="34314" y="2828"/>
                        <a:pt x="27932" y="1209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6" name="任意多边形: 形状 675">
                  <a:extLst>
                    <a:ext uri="{FF2B5EF4-FFF2-40B4-BE49-F238E27FC236}">
                      <a16:creationId xmlns:a16="http://schemas.microsoft.com/office/drawing/2014/main" id="{0952B6E1-37F1-4C25-8496-5E1EF5F87F62}"/>
                    </a:ext>
                  </a:extLst>
                </p:cNvPr>
                <p:cNvSpPr/>
                <p:nvPr/>
              </p:nvSpPr>
              <p:spPr>
                <a:xfrm>
                  <a:off x="7711789" y="181878"/>
                  <a:ext cx="44703" cy="19798"/>
                </a:xfrm>
                <a:custGeom>
                  <a:avLst/>
                  <a:gdLst>
                    <a:gd name="connsiteX0" fmla="*/ 6108 w 44703"/>
                    <a:gd name="connsiteY0" fmla="*/ 66 h 19798"/>
                    <a:gd name="connsiteX1" fmla="*/ 6108 w 44703"/>
                    <a:gd name="connsiteY1" fmla="*/ 12735 h 19798"/>
                    <a:gd name="connsiteX2" fmla="*/ 25348 w 44703"/>
                    <a:gd name="connsiteY2" fmla="*/ 16449 h 19798"/>
                    <a:gd name="connsiteX3" fmla="*/ 42398 w 44703"/>
                    <a:gd name="connsiteY3" fmla="*/ 19116 h 19798"/>
                    <a:gd name="connsiteX4" fmla="*/ 44684 w 44703"/>
                    <a:gd name="connsiteY4" fmla="*/ 16068 h 19798"/>
                    <a:gd name="connsiteX5" fmla="*/ 6108 w 44703"/>
                    <a:gd name="connsiteY5" fmla="*/ 66 h 19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03" h="19798">
                      <a:moveTo>
                        <a:pt x="6108" y="66"/>
                      </a:moveTo>
                      <a:cubicBezTo>
                        <a:pt x="-2084" y="257"/>
                        <a:pt x="-1988" y="12258"/>
                        <a:pt x="6108" y="12735"/>
                      </a:cubicBezTo>
                      <a:cubicBezTo>
                        <a:pt x="12775" y="13116"/>
                        <a:pt x="19062" y="14354"/>
                        <a:pt x="25348" y="16449"/>
                      </a:cubicBezTo>
                      <a:cubicBezTo>
                        <a:pt x="30778" y="18259"/>
                        <a:pt x="36588" y="21117"/>
                        <a:pt x="42398" y="19116"/>
                      </a:cubicBezTo>
                      <a:cubicBezTo>
                        <a:pt x="43636" y="18640"/>
                        <a:pt x="44875" y="17497"/>
                        <a:pt x="44684" y="16068"/>
                      </a:cubicBezTo>
                      <a:cubicBezTo>
                        <a:pt x="43160" y="447"/>
                        <a:pt x="17728" y="-315"/>
                        <a:pt x="6108" y="66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EB068965-9C5E-4BA2-AD2B-501703EE2DB7}"/>
                  </a:ext>
                </a:extLst>
              </p:cNvPr>
              <p:cNvSpPr/>
              <p:nvPr/>
            </p:nvSpPr>
            <p:spPr>
              <a:xfrm>
                <a:off x="7542116" y="-618294"/>
                <a:ext cx="633662" cy="761471"/>
              </a:xfrm>
              <a:custGeom>
                <a:avLst/>
                <a:gdLst>
                  <a:gd name="connsiteX0" fmla="*/ 627362 w 633662"/>
                  <a:gd name="connsiteY0" fmla="*/ 189877 h 761471"/>
                  <a:gd name="connsiteX1" fmla="*/ 517824 w 633662"/>
                  <a:gd name="connsiteY1" fmla="*/ 257028 h 761471"/>
                  <a:gd name="connsiteX2" fmla="*/ 257696 w 633662"/>
                  <a:gd name="connsiteY2" fmla="*/ 361612 h 761471"/>
                  <a:gd name="connsiteX3" fmla="*/ 304655 w 633662"/>
                  <a:gd name="connsiteY3" fmla="*/ 726039 h 761471"/>
                  <a:gd name="connsiteX4" fmla="*/ 175877 w 633662"/>
                  <a:gd name="connsiteY4" fmla="*/ 761472 h 761471"/>
                  <a:gd name="connsiteX5" fmla="*/ 902 w 633662"/>
                  <a:gd name="connsiteY5" fmla="*/ 304843 h 761471"/>
                  <a:gd name="connsiteX6" fmla="*/ 373235 w 633662"/>
                  <a:gd name="connsiteY6" fmla="*/ 50431 h 761471"/>
                  <a:gd name="connsiteX7" fmla="*/ 594024 w 633662"/>
                  <a:gd name="connsiteY7" fmla="*/ 8711 h 761471"/>
                  <a:gd name="connsiteX8" fmla="*/ 627362 w 633662"/>
                  <a:gd name="connsiteY8" fmla="*/ 189877 h 76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3662" h="761471">
                    <a:moveTo>
                      <a:pt x="627362" y="189877"/>
                    </a:moveTo>
                    <a:cubicBezTo>
                      <a:pt x="609264" y="230453"/>
                      <a:pt x="570974" y="257314"/>
                      <a:pt x="517824" y="257028"/>
                    </a:cubicBezTo>
                    <a:cubicBezTo>
                      <a:pt x="408572" y="256266"/>
                      <a:pt x="281604" y="335038"/>
                      <a:pt x="257696" y="361612"/>
                    </a:cubicBezTo>
                    <a:cubicBezTo>
                      <a:pt x="223025" y="400093"/>
                      <a:pt x="304655" y="726039"/>
                      <a:pt x="304655" y="726039"/>
                    </a:cubicBezTo>
                    <a:lnTo>
                      <a:pt x="175877" y="761472"/>
                    </a:lnTo>
                    <a:cubicBezTo>
                      <a:pt x="175877" y="761472"/>
                      <a:pt x="23000" y="443337"/>
                      <a:pt x="902" y="304843"/>
                    </a:cubicBezTo>
                    <a:cubicBezTo>
                      <a:pt x="-21291" y="166255"/>
                      <a:pt x="373235" y="50431"/>
                      <a:pt x="373235" y="50431"/>
                    </a:cubicBezTo>
                    <a:cubicBezTo>
                      <a:pt x="373235" y="50431"/>
                      <a:pt x="528111" y="-25103"/>
                      <a:pt x="594024" y="8711"/>
                    </a:cubicBezTo>
                    <a:cubicBezTo>
                      <a:pt x="621837" y="22999"/>
                      <a:pt x="645364" y="149300"/>
                      <a:pt x="627362" y="189877"/>
                    </a:cubicBezTo>
                    <a:close/>
                  </a:path>
                </a:pathLst>
              </a:custGeom>
              <a:solidFill>
                <a:srgbClr val="8D59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78" name="图形 669">
              <a:extLst>
                <a:ext uri="{FF2B5EF4-FFF2-40B4-BE49-F238E27FC236}">
                  <a16:creationId xmlns:a16="http://schemas.microsoft.com/office/drawing/2014/main" id="{5B4B764F-D6E2-4DA1-BFE7-7531A1177940}"/>
                </a:ext>
              </a:extLst>
            </p:cNvPr>
            <p:cNvGrpSpPr/>
            <p:nvPr/>
          </p:nvGrpSpPr>
          <p:grpSpPr>
            <a:xfrm>
              <a:off x="6750672" y="-755109"/>
              <a:ext cx="2094504" cy="1360085"/>
              <a:chOff x="6750672" y="-755109"/>
              <a:chExt cx="2094504" cy="1360085"/>
            </a:xfrm>
          </p:grpSpPr>
          <p:grpSp>
            <p:nvGrpSpPr>
              <p:cNvPr id="679" name="图形 669">
                <a:extLst>
                  <a:ext uri="{FF2B5EF4-FFF2-40B4-BE49-F238E27FC236}">
                    <a16:creationId xmlns:a16="http://schemas.microsoft.com/office/drawing/2014/main" id="{57FE8615-3707-4361-8825-B7B63A626180}"/>
                  </a:ext>
                </a:extLst>
              </p:cNvPr>
              <p:cNvGrpSpPr/>
              <p:nvPr/>
            </p:nvGrpSpPr>
            <p:grpSpPr>
              <a:xfrm>
                <a:off x="7673701" y="201239"/>
                <a:ext cx="217762" cy="188121"/>
                <a:chOff x="7673701" y="201239"/>
                <a:chExt cx="217762" cy="188121"/>
              </a:xfrm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316508D4-0EE4-4F3A-9824-81BB7A7F261E}"/>
                    </a:ext>
                  </a:extLst>
                </p:cNvPr>
                <p:cNvSpPr/>
                <p:nvPr/>
              </p:nvSpPr>
              <p:spPr>
                <a:xfrm>
                  <a:off x="7731896" y="201239"/>
                  <a:ext cx="159567" cy="162993"/>
                </a:xfrm>
                <a:custGeom>
                  <a:avLst/>
                  <a:gdLst>
                    <a:gd name="connsiteX0" fmla="*/ 158499 w 159567"/>
                    <a:gd name="connsiteY0" fmla="*/ 8613 h 162993"/>
                    <a:gd name="connsiteX1" fmla="*/ 151831 w 159567"/>
                    <a:gd name="connsiteY1" fmla="*/ 612 h 162993"/>
                    <a:gd name="connsiteX2" fmla="*/ 69535 w 159567"/>
                    <a:gd name="connsiteY2" fmla="*/ 74622 h 162993"/>
                    <a:gd name="connsiteX3" fmla="*/ 98 w 159567"/>
                    <a:gd name="connsiteY3" fmla="*/ 155679 h 162993"/>
                    <a:gd name="connsiteX4" fmla="*/ 9623 w 159567"/>
                    <a:gd name="connsiteY4" fmla="*/ 162442 h 162993"/>
                    <a:gd name="connsiteX5" fmla="*/ 96872 w 159567"/>
                    <a:gd name="connsiteY5" fmla="*/ 85957 h 162993"/>
                    <a:gd name="connsiteX6" fmla="*/ 158499 w 159567"/>
                    <a:gd name="connsiteY6" fmla="*/ 8613 h 1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9567" h="162993">
                      <a:moveTo>
                        <a:pt x="158499" y="8613"/>
                      </a:moveTo>
                      <a:cubicBezTo>
                        <a:pt x="161928" y="4613"/>
                        <a:pt x="156403" y="-2055"/>
                        <a:pt x="151831" y="612"/>
                      </a:cubicBezTo>
                      <a:cubicBezTo>
                        <a:pt x="119637" y="19282"/>
                        <a:pt x="97729" y="50619"/>
                        <a:pt x="69535" y="74622"/>
                      </a:cubicBezTo>
                      <a:cubicBezTo>
                        <a:pt x="42770" y="97386"/>
                        <a:pt x="6766" y="119294"/>
                        <a:pt x="98" y="155679"/>
                      </a:cubicBezTo>
                      <a:cubicBezTo>
                        <a:pt x="-854" y="160728"/>
                        <a:pt x="5337" y="164442"/>
                        <a:pt x="9623" y="162442"/>
                      </a:cubicBezTo>
                      <a:cubicBezTo>
                        <a:pt x="42389" y="146726"/>
                        <a:pt x="69631" y="110340"/>
                        <a:pt x="96872" y="85957"/>
                      </a:cubicBezTo>
                      <a:cubicBezTo>
                        <a:pt x="122685" y="62811"/>
                        <a:pt x="136210" y="34236"/>
                        <a:pt x="158499" y="861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03424D4-7494-457D-B39E-FE13F04A587A}"/>
                    </a:ext>
                  </a:extLst>
                </p:cNvPr>
                <p:cNvSpPr/>
                <p:nvPr/>
              </p:nvSpPr>
              <p:spPr>
                <a:xfrm>
                  <a:off x="7673701" y="307289"/>
                  <a:ext cx="147799" cy="82071"/>
                </a:xfrm>
                <a:custGeom>
                  <a:avLst/>
                  <a:gdLst>
                    <a:gd name="connsiteX0" fmla="*/ 119634 w 147799"/>
                    <a:gd name="connsiteY0" fmla="*/ 1243 h 82071"/>
                    <a:gd name="connsiteX1" fmla="*/ 18860 w 147799"/>
                    <a:gd name="connsiteY1" fmla="*/ 39724 h 82071"/>
                    <a:gd name="connsiteX2" fmla="*/ 16098 w 147799"/>
                    <a:gd name="connsiteY2" fmla="*/ 39819 h 82071"/>
                    <a:gd name="connsiteX3" fmla="*/ 2286 w 147799"/>
                    <a:gd name="connsiteY3" fmla="*/ 66584 h 82071"/>
                    <a:gd name="connsiteX4" fmla="*/ 70104 w 147799"/>
                    <a:gd name="connsiteY4" fmla="*/ 74680 h 82071"/>
                    <a:gd name="connsiteX5" fmla="*/ 142494 w 147799"/>
                    <a:gd name="connsiteY5" fmla="*/ 36580 h 82071"/>
                    <a:gd name="connsiteX6" fmla="*/ 119634 w 147799"/>
                    <a:gd name="connsiteY6" fmla="*/ 1243 h 82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799" h="82071">
                      <a:moveTo>
                        <a:pt x="119634" y="1243"/>
                      </a:moveTo>
                      <a:cubicBezTo>
                        <a:pt x="86773" y="12958"/>
                        <a:pt x="49245" y="21912"/>
                        <a:pt x="18860" y="39724"/>
                      </a:cubicBezTo>
                      <a:cubicBezTo>
                        <a:pt x="17907" y="39724"/>
                        <a:pt x="16955" y="39819"/>
                        <a:pt x="16098" y="39819"/>
                      </a:cubicBezTo>
                      <a:cubicBezTo>
                        <a:pt x="1715" y="39533"/>
                        <a:pt x="-3429" y="55916"/>
                        <a:pt x="2286" y="66584"/>
                      </a:cubicBezTo>
                      <a:cubicBezTo>
                        <a:pt x="15240" y="90778"/>
                        <a:pt x="49911" y="80967"/>
                        <a:pt x="70104" y="74680"/>
                      </a:cubicBezTo>
                      <a:cubicBezTo>
                        <a:pt x="94298" y="67156"/>
                        <a:pt x="125159" y="56011"/>
                        <a:pt x="142494" y="36580"/>
                      </a:cubicBezTo>
                      <a:cubicBezTo>
                        <a:pt x="156591" y="20769"/>
                        <a:pt x="140399" y="-6092"/>
                        <a:pt x="119634" y="124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72459D8B-8425-47B7-BA60-4B05E6B09093}"/>
                  </a:ext>
                </a:extLst>
              </p:cNvPr>
              <p:cNvSpPr/>
              <p:nvPr/>
            </p:nvSpPr>
            <p:spPr>
              <a:xfrm>
                <a:off x="8431764" y="208369"/>
                <a:ext cx="101139" cy="101421"/>
              </a:xfrm>
              <a:custGeom>
                <a:avLst/>
                <a:gdLst>
                  <a:gd name="connsiteX0" fmla="*/ 95663 w 101139"/>
                  <a:gd name="connsiteY0" fmla="*/ 42155 h 101421"/>
                  <a:gd name="connsiteX1" fmla="*/ 95568 w 101139"/>
                  <a:gd name="connsiteY1" fmla="*/ 41964 h 101421"/>
                  <a:gd name="connsiteX2" fmla="*/ 74517 w 101139"/>
                  <a:gd name="connsiteY2" fmla="*/ 7293 h 101421"/>
                  <a:gd name="connsiteX3" fmla="*/ 13557 w 101139"/>
                  <a:gd name="connsiteY3" fmla="*/ 14532 h 101421"/>
                  <a:gd name="connsiteX4" fmla="*/ 15939 w 101139"/>
                  <a:gd name="connsiteY4" fmla="*/ 83874 h 101421"/>
                  <a:gd name="connsiteX5" fmla="*/ 88424 w 101139"/>
                  <a:gd name="connsiteY5" fmla="*/ 90637 h 101421"/>
                  <a:gd name="connsiteX6" fmla="*/ 95663 w 101139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9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139" y="28534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424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83" name="图形 669">
                <a:extLst>
                  <a:ext uri="{FF2B5EF4-FFF2-40B4-BE49-F238E27FC236}">
                    <a16:creationId xmlns:a16="http://schemas.microsoft.com/office/drawing/2014/main" id="{3DEA2594-8B7D-402D-B7E0-D99DFF7441ED}"/>
                  </a:ext>
                </a:extLst>
              </p:cNvPr>
              <p:cNvGrpSpPr/>
              <p:nvPr/>
            </p:nvGrpSpPr>
            <p:grpSpPr>
              <a:xfrm>
                <a:off x="8119509" y="-97709"/>
                <a:ext cx="725666" cy="702590"/>
                <a:chOff x="8119509" y="-97709"/>
                <a:chExt cx="725666" cy="702590"/>
              </a:xfrm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D7E64AF3-09AB-4D93-BF04-0CDFB0ED57C4}"/>
                    </a:ext>
                  </a:extLst>
                </p:cNvPr>
                <p:cNvSpPr/>
                <p:nvPr/>
              </p:nvSpPr>
              <p:spPr>
                <a:xfrm>
                  <a:off x="8119509" y="-97709"/>
                  <a:ext cx="725666" cy="702590"/>
                </a:xfrm>
                <a:custGeom>
                  <a:avLst/>
                  <a:gdLst>
                    <a:gd name="connsiteX0" fmla="*/ 633279 w 725666"/>
                    <a:gd name="connsiteY0" fmla="*/ 126968 h 702590"/>
                    <a:gd name="connsiteX1" fmla="*/ 526694 w 725666"/>
                    <a:gd name="connsiteY1" fmla="*/ 41338 h 702590"/>
                    <a:gd name="connsiteX2" fmla="*/ 370389 w 725666"/>
                    <a:gd name="connsiteY2" fmla="*/ 0 h 702590"/>
                    <a:gd name="connsiteX3" fmla="*/ 101689 w 725666"/>
                    <a:gd name="connsiteY3" fmla="*/ 94583 h 702590"/>
                    <a:gd name="connsiteX4" fmla="*/ 1105 w 725666"/>
                    <a:gd name="connsiteY4" fmla="*/ 349282 h 702590"/>
                    <a:gd name="connsiteX5" fmla="*/ 146266 w 725666"/>
                    <a:gd name="connsiteY5" fmla="*/ 661226 h 702590"/>
                    <a:gd name="connsiteX6" fmla="*/ 564032 w 725666"/>
                    <a:gd name="connsiteY6" fmla="*/ 633508 h 702590"/>
                    <a:gd name="connsiteX7" fmla="*/ 722814 w 725666"/>
                    <a:gd name="connsiteY7" fmla="*/ 420052 h 702590"/>
                    <a:gd name="connsiteX8" fmla="*/ 633279 w 725666"/>
                    <a:gd name="connsiteY8" fmla="*/ 126968 h 702590"/>
                    <a:gd name="connsiteX9" fmla="*/ 575177 w 725666"/>
                    <a:gd name="connsiteY9" fmla="*/ 540925 h 702590"/>
                    <a:gd name="connsiteX10" fmla="*/ 75209 w 725666"/>
                    <a:gd name="connsiteY10" fmla="*/ 486251 h 702590"/>
                    <a:gd name="connsiteX11" fmla="*/ 82925 w 725666"/>
                    <a:gd name="connsiteY11" fmla="*/ 236696 h 702590"/>
                    <a:gd name="connsiteX12" fmla="*/ 372866 w 725666"/>
                    <a:gd name="connsiteY12" fmla="*/ 69056 h 702590"/>
                    <a:gd name="connsiteX13" fmla="*/ 644900 w 725666"/>
                    <a:gd name="connsiteY13" fmla="*/ 311944 h 702590"/>
                    <a:gd name="connsiteX14" fmla="*/ 575177 w 725666"/>
                    <a:gd name="connsiteY14" fmla="*/ 540925 h 702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25666" h="702590">
                      <a:moveTo>
                        <a:pt x="633279" y="126968"/>
                      </a:moveTo>
                      <a:cubicBezTo>
                        <a:pt x="604418" y="90106"/>
                        <a:pt x="570033" y="59912"/>
                        <a:pt x="526694" y="41338"/>
                      </a:cubicBezTo>
                      <a:cubicBezTo>
                        <a:pt x="476498" y="19812"/>
                        <a:pt x="429063" y="0"/>
                        <a:pt x="370389" y="0"/>
                      </a:cubicBezTo>
                      <a:cubicBezTo>
                        <a:pt x="271520" y="0"/>
                        <a:pt x="176079" y="27527"/>
                        <a:pt x="101689" y="94583"/>
                      </a:cubicBezTo>
                      <a:cubicBezTo>
                        <a:pt x="30251" y="159067"/>
                        <a:pt x="8915" y="257270"/>
                        <a:pt x="1105" y="349282"/>
                      </a:cubicBezTo>
                      <a:cubicBezTo>
                        <a:pt x="-8706" y="464725"/>
                        <a:pt x="47396" y="599408"/>
                        <a:pt x="146266" y="661226"/>
                      </a:cubicBezTo>
                      <a:cubicBezTo>
                        <a:pt x="268376" y="737711"/>
                        <a:pt x="443827" y="696087"/>
                        <a:pt x="564032" y="633508"/>
                      </a:cubicBezTo>
                      <a:cubicBezTo>
                        <a:pt x="645566" y="591122"/>
                        <a:pt x="709193" y="511874"/>
                        <a:pt x="722814" y="420052"/>
                      </a:cubicBezTo>
                      <a:cubicBezTo>
                        <a:pt x="737483" y="321278"/>
                        <a:pt x="693763" y="204121"/>
                        <a:pt x="633279" y="126968"/>
                      </a:cubicBezTo>
                      <a:close/>
                      <a:moveTo>
                        <a:pt x="575177" y="540925"/>
                      </a:moveTo>
                      <a:cubicBezTo>
                        <a:pt x="437731" y="662559"/>
                        <a:pt x="153600" y="687896"/>
                        <a:pt x="75209" y="486251"/>
                      </a:cubicBezTo>
                      <a:cubicBezTo>
                        <a:pt x="44920" y="408242"/>
                        <a:pt x="59969" y="314420"/>
                        <a:pt x="82925" y="236696"/>
                      </a:cubicBezTo>
                      <a:cubicBezTo>
                        <a:pt x="120263" y="110109"/>
                        <a:pt x="254279" y="63532"/>
                        <a:pt x="372866" y="69056"/>
                      </a:cubicBezTo>
                      <a:cubicBezTo>
                        <a:pt x="521456" y="75914"/>
                        <a:pt x="607371" y="172688"/>
                        <a:pt x="644900" y="311944"/>
                      </a:cubicBezTo>
                      <a:cubicBezTo>
                        <a:pt x="668522" y="399955"/>
                        <a:pt x="642804" y="481108"/>
                        <a:pt x="575177" y="540925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DCA9130-BC91-49AC-AD11-AE2F36F290AE}"/>
                    </a:ext>
                  </a:extLst>
                </p:cNvPr>
                <p:cNvSpPr/>
                <p:nvPr/>
              </p:nvSpPr>
              <p:spPr>
                <a:xfrm>
                  <a:off x="8641424" y="198233"/>
                  <a:ext cx="38985" cy="118202"/>
                </a:xfrm>
                <a:custGeom>
                  <a:avLst/>
                  <a:gdLst>
                    <a:gd name="connsiteX0" fmla="*/ 37736 w 38985"/>
                    <a:gd name="connsiteY0" fmla="*/ 62959 h 118202"/>
                    <a:gd name="connsiteX1" fmla="*/ 7827 w 38985"/>
                    <a:gd name="connsiteY1" fmla="*/ 1332 h 118202"/>
                    <a:gd name="connsiteX2" fmla="*/ 588 w 38985"/>
                    <a:gd name="connsiteY2" fmla="*/ 6952 h 118202"/>
                    <a:gd name="connsiteX3" fmla="*/ 18972 w 38985"/>
                    <a:gd name="connsiteY3" fmla="*/ 65531 h 118202"/>
                    <a:gd name="connsiteX4" fmla="*/ 17162 w 38985"/>
                    <a:gd name="connsiteY4" fmla="*/ 115251 h 118202"/>
                    <a:gd name="connsiteX5" fmla="*/ 23067 w 38985"/>
                    <a:gd name="connsiteY5" fmla="*/ 117632 h 118202"/>
                    <a:gd name="connsiteX6" fmla="*/ 37736 w 38985"/>
                    <a:gd name="connsiteY6" fmla="*/ 62959 h 11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85" h="118202">
                      <a:moveTo>
                        <a:pt x="37736" y="62959"/>
                      </a:moveTo>
                      <a:cubicBezTo>
                        <a:pt x="33926" y="38765"/>
                        <a:pt x="25353" y="18477"/>
                        <a:pt x="7827" y="1332"/>
                      </a:cubicBezTo>
                      <a:cubicBezTo>
                        <a:pt x="4017" y="-2383"/>
                        <a:pt x="-1888" y="2380"/>
                        <a:pt x="588" y="6952"/>
                      </a:cubicBezTo>
                      <a:cubicBezTo>
                        <a:pt x="10399" y="25145"/>
                        <a:pt x="17352" y="44861"/>
                        <a:pt x="18972" y="65531"/>
                      </a:cubicBezTo>
                      <a:cubicBezTo>
                        <a:pt x="20210" y="82295"/>
                        <a:pt x="12971" y="98963"/>
                        <a:pt x="17162" y="115251"/>
                      </a:cubicBezTo>
                      <a:cubicBezTo>
                        <a:pt x="17733" y="117632"/>
                        <a:pt x="20972" y="119061"/>
                        <a:pt x="23067" y="117632"/>
                      </a:cubicBezTo>
                      <a:cubicBezTo>
                        <a:pt x="39641" y="106488"/>
                        <a:pt x="40593" y="81247"/>
                        <a:pt x="37736" y="6295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F525D140-EBAE-4619-9DE6-8D6E7CFC8950}"/>
                    </a:ext>
                  </a:extLst>
                </p:cNvPr>
                <p:cNvSpPr/>
                <p:nvPr/>
              </p:nvSpPr>
              <p:spPr>
                <a:xfrm>
                  <a:off x="8698989" y="201697"/>
                  <a:ext cx="32858" cy="90261"/>
                </a:xfrm>
                <a:custGeom>
                  <a:avLst/>
                  <a:gdLst>
                    <a:gd name="connsiteX0" fmla="*/ 12080 w 32858"/>
                    <a:gd name="connsiteY0" fmla="*/ 1678 h 90261"/>
                    <a:gd name="connsiteX1" fmla="*/ 1222 w 32858"/>
                    <a:gd name="connsiteY1" fmla="*/ 10060 h 90261"/>
                    <a:gd name="connsiteX2" fmla="*/ 11509 w 32858"/>
                    <a:gd name="connsiteY2" fmla="*/ 85117 h 90261"/>
                    <a:gd name="connsiteX3" fmla="*/ 23129 w 32858"/>
                    <a:gd name="connsiteY3" fmla="*/ 88165 h 90261"/>
                    <a:gd name="connsiteX4" fmla="*/ 12080 w 32858"/>
                    <a:gd name="connsiteY4" fmla="*/ 1678 h 9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58" h="90261">
                      <a:moveTo>
                        <a:pt x="12080" y="1678"/>
                      </a:moveTo>
                      <a:cubicBezTo>
                        <a:pt x="6365" y="-3085"/>
                        <a:pt x="-3446" y="3107"/>
                        <a:pt x="1222" y="10060"/>
                      </a:cubicBezTo>
                      <a:cubicBezTo>
                        <a:pt x="16843" y="33586"/>
                        <a:pt x="5984" y="59971"/>
                        <a:pt x="11509" y="85117"/>
                      </a:cubicBezTo>
                      <a:cubicBezTo>
                        <a:pt x="12556" y="89879"/>
                        <a:pt x="19891" y="92261"/>
                        <a:pt x="23129" y="88165"/>
                      </a:cubicBezTo>
                      <a:cubicBezTo>
                        <a:pt x="40465" y="65876"/>
                        <a:pt x="33321" y="19394"/>
                        <a:pt x="12080" y="167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4A8F98F6-5073-41D2-843F-4C4C1A2CB204}"/>
                    </a:ext>
                  </a:extLst>
                </p:cNvPr>
                <p:cNvSpPr/>
                <p:nvPr/>
              </p:nvSpPr>
              <p:spPr>
                <a:xfrm>
                  <a:off x="8319321" y="407536"/>
                  <a:ext cx="84521" cy="73818"/>
                </a:xfrm>
                <a:custGeom>
                  <a:avLst/>
                  <a:gdLst>
                    <a:gd name="connsiteX0" fmla="*/ 83328 w 84521"/>
                    <a:gd name="connsiteY0" fmla="*/ 65873 h 73818"/>
                    <a:gd name="connsiteX1" fmla="*/ 17606 w 84521"/>
                    <a:gd name="connsiteY1" fmla="*/ 6437 h 73818"/>
                    <a:gd name="connsiteX2" fmla="*/ 175 w 84521"/>
                    <a:gd name="connsiteY2" fmla="*/ 11295 h 73818"/>
                    <a:gd name="connsiteX3" fmla="*/ 80090 w 84521"/>
                    <a:gd name="connsiteY3" fmla="*/ 73779 h 73818"/>
                    <a:gd name="connsiteX4" fmla="*/ 83328 w 84521"/>
                    <a:gd name="connsiteY4" fmla="*/ 65873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521" h="73818">
                      <a:moveTo>
                        <a:pt x="83328" y="65873"/>
                      </a:moveTo>
                      <a:cubicBezTo>
                        <a:pt x="63993" y="45776"/>
                        <a:pt x="26940" y="34727"/>
                        <a:pt x="17606" y="6437"/>
                      </a:cubicBezTo>
                      <a:cubicBezTo>
                        <a:pt x="13891" y="-4802"/>
                        <a:pt x="-1825" y="-135"/>
                        <a:pt x="175" y="11295"/>
                      </a:cubicBezTo>
                      <a:cubicBezTo>
                        <a:pt x="6081" y="45299"/>
                        <a:pt x="48562" y="69779"/>
                        <a:pt x="80090" y="73779"/>
                      </a:cubicBezTo>
                      <a:cubicBezTo>
                        <a:pt x="84281" y="74351"/>
                        <a:pt x="85805" y="68540"/>
                        <a:pt x="83328" y="6587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8AD79703-D452-45B7-82E6-65AF2F0FE451}"/>
                    </a:ext>
                  </a:extLst>
                </p:cNvPr>
                <p:cNvSpPr/>
                <p:nvPr/>
              </p:nvSpPr>
              <p:spPr>
                <a:xfrm>
                  <a:off x="8397500" y="31128"/>
                  <a:ext cx="87100" cy="25810"/>
                </a:xfrm>
                <a:custGeom>
                  <a:avLst/>
                  <a:gdLst>
                    <a:gd name="connsiteX0" fmla="*/ 86207 w 87100"/>
                    <a:gd name="connsiteY0" fmla="*/ 10608 h 25810"/>
                    <a:gd name="connsiteX1" fmla="*/ 5340 w 87100"/>
                    <a:gd name="connsiteY1" fmla="*/ 11084 h 25810"/>
                    <a:gd name="connsiteX2" fmla="*/ 9341 w 87100"/>
                    <a:gd name="connsiteY2" fmla="*/ 25562 h 25810"/>
                    <a:gd name="connsiteX3" fmla="*/ 84017 w 87100"/>
                    <a:gd name="connsiteY3" fmla="*/ 15942 h 25810"/>
                    <a:gd name="connsiteX4" fmla="*/ 86207 w 87100"/>
                    <a:gd name="connsiteY4" fmla="*/ 10608 h 25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100" h="25810">
                      <a:moveTo>
                        <a:pt x="86207" y="10608"/>
                      </a:moveTo>
                      <a:cubicBezTo>
                        <a:pt x="66491" y="-10156"/>
                        <a:pt x="28200" y="4893"/>
                        <a:pt x="5340" y="11084"/>
                      </a:cubicBezTo>
                      <a:cubicBezTo>
                        <a:pt x="-3994" y="13656"/>
                        <a:pt x="-89" y="27848"/>
                        <a:pt x="9341" y="25562"/>
                      </a:cubicBezTo>
                      <a:cubicBezTo>
                        <a:pt x="34772" y="19371"/>
                        <a:pt x="57918" y="15847"/>
                        <a:pt x="84017" y="15942"/>
                      </a:cubicBezTo>
                      <a:cubicBezTo>
                        <a:pt x="86779" y="15847"/>
                        <a:pt x="88112" y="12513"/>
                        <a:pt x="86207" y="1060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0CA69587-F764-4ABD-BAD3-3A17458ECB5A}"/>
                    </a:ext>
                  </a:extLst>
                </p:cNvPr>
                <p:cNvSpPr/>
                <p:nvPr/>
              </p:nvSpPr>
              <p:spPr>
                <a:xfrm>
                  <a:off x="8381385" y="395582"/>
                  <a:ext cx="81881" cy="53834"/>
                </a:xfrm>
                <a:custGeom>
                  <a:avLst/>
                  <a:gdLst>
                    <a:gd name="connsiteX0" fmla="*/ 80129 w 81881"/>
                    <a:gd name="connsiteY0" fmla="*/ 45061 h 53834"/>
                    <a:gd name="connsiteX1" fmla="*/ 41172 w 81881"/>
                    <a:gd name="connsiteY1" fmla="*/ 30107 h 53834"/>
                    <a:gd name="connsiteX2" fmla="*/ 11359 w 81881"/>
                    <a:gd name="connsiteY2" fmla="*/ 5628 h 53834"/>
                    <a:gd name="connsiteX3" fmla="*/ 3929 w 81881"/>
                    <a:gd name="connsiteY3" fmla="*/ 1341 h 53834"/>
                    <a:gd name="connsiteX4" fmla="*/ 80129 w 81881"/>
                    <a:gd name="connsiteY4" fmla="*/ 51443 h 53834"/>
                    <a:gd name="connsiteX5" fmla="*/ 80129 w 81881"/>
                    <a:gd name="connsiteY5" fmla="*/ 45061 h 53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881" h="53834">
                      <a:moveTo>
                        <a:pt x="80129" y="45061"/>
                      </a:moveTo>
                      <a:cubicBezTo>
                        <a:pt x="69652" y="37060"/>
                        <a:pt x="53173" y="35536"/>
                        <a:pt x="41172" y="30107"/>
                      </a:cubicBezTo>
                      <a:cubicBezTo>
                        <a:pt x="34219" y="26964"/>
                        <a:pt x="9168" y="16296"/>
                        <a:pt x="11359" y="5628"/>
                      </a:cubicBezTo>
                      <a:cubicBezTo>
                        <a:pt x="12216" y="1437"/>
                        <a:pt x="7263" y="-1992"/>
                        <a:pt x="3929" y="1341"/>
                      </a:cubicBezTo>
                      <a:cubicBezTo>
                        <a:pt x="-18455" y="24011"/>
                        <a:pt x="61270" y="64016"/>
                        <a:pt x="80129" y="51443"/>
                      </a:cubicBezTo>
                      <a:cubicBezTo>
                        <a:pt x="82606" y="49728"/>
                        <a:pt x="82320" y="46776"/>
                        <a:pt x="80129" y="4506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83E2D713-131D-4A1D-B2ED-990538FEC6DD}"/>
                  </a:ext>
                </a:extLst>
              </p:cNvPr>
              <p:cNvSpPr/>
              <p:nvPr/>
            </p:nvSpPr>
            <p:spPr>
              <a:xfrm>
                <a:off x="6750672" y="-86723"/>
                <a:ext cx="725666" cy="691699"/>
              </a:xfrm>
              <a:custGeom>
                <a:avLst/>
                <a:gdLst>
                  <a:gd name="connsiteX0" fmla="*/ 633279 w 725666"/>
                  <a:gd name="connsiteY0" fmla="*/ 115983 h 691699"/>
                  <a:gd name="connsiteX1" fmla="*/ 526694 w 725666"/>
                  <a:gd name="connsiteY1" fmla="*/ 30353 h 691699"/>
                  <a:gd name="connsiteX2" fmla="*/ 359245 w 725666"/>
                  <a:gd name="connsiteY2" fmla="*/ 2349 h 691699"/>
                  <a:gd name="connsiteX3" fmla="*/ 101689 w 725666"/>
                  <a:gd name="connsiteY3" fmla="*/ 83693 h 691699"/>
                  <a:gd name="connsiteX4" fmla="*/ 1105 w 725666"/>
                  <a:gd name="connsiteY4" fmla="*/ 338391 h 691699"/>
                  <a:gd name="connsiteX5" fmla="*/ 146266 w 725666"/>
                  <a:gd name="connsiteY5" fmla="*/ 650335 h 691699"/>
                  <a:gd name="connsiteX6" fmla="*/ 564032 w 725666"/>
                  <a:gd name="connsiteY6" fmla="*/ 622618 h 691699"/>
                  <a:gd name="connsiteX7" fmla="*/ 722814 w 725666"/>
                  <a:gd name="connsiteY7" fmla="*/ 409162 h 691699"/>
                  <a:gd name="connsiteX8" fmla="*/ 633279 w 725666"/>
                  <a:gd name="connsiteY8" fmla="*/ 115983 h 691699"/>
                  <a:gd name="connsiteX9" fmla="*/ 575177 w 725666"/>
                  <a:gd name="connsiteY9" fmla="*/ 529939 h 691699"/>
                  <a:gd name="connsiteX10" fmla="*/ 75209 w 725666"/>
                  <a:gd name="connsiteY10" fmla="*/ 475266 h 691699"/>
                  <a:gd name="connsiteX11" fmla="*/ 82925 w 725666"/>
                  <a:gd name="connsiteY11" fmla="*/ 225711 h 691699"/>
                  <a:gd name="connsiteX12" fmla="*/ 372866 w 725666"/>
                  <a:gd name="connsiteY12" fmla="*/ 58071 h 691699"/>
                  <a:gd name="connsiteX13" fmla="*/ 644900 w 725666"/>
                  <a:gd name="connsiteY13" fmla="*/ 300958 h 691699"/>
                  <a:gd name="connsiteX14" fmla="*/ 575177 w 725666"/>
                  <a:gd name="connsiteY14" fmla="*/ 529939 h 69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5666" h="691699">
                    <a:moveTo>
                      <a:pt x="633279" y="115983"/>
                    </a:moveTo>
                    <a:cubicBezTo>
                      <a:pt x="604418" y="79121"/>
                      <a:pt x="570033" y="48927"/>
                      <a:pt x="526694" y="30353"/>
                    </a:cubicBezTo>
                    <a:cubicBezTo>
                      <a:pt x="476498" y="8826"/>
                      <a:pt x="413156" y="8160"/>
                      <a:pt x="359245" y="2349"/>
                    </a:cubicBezTo>
                    <a:cubicBezTo>
                      <a:pt x="260947" y="-8223"/>
                      <a:pt x="175984" y="16542"/>
                      <a:pt x="101689" y="83693"/>
                    </a:cubicBezTo>
                    <a:cubicBezTo>
                      <a:pt x="30251" y="148177"/>
                      <a:pt x="8915" y="246380"/>
                      <a:pt x="1105" y="338391"/>
                    </a:cubicBezTo>
                    <a:cubicBezTo>
                      <a:pt x="-8706" y="453834"/>
                      <a:pt x="47396" y="588518"/>
                      <a:pt x="146266" y="650335"/>
                    </a:cubicBezTo>
                    <a:cubicBezTo>
                      <a:pt x="268376" y="726821"/>
                      <a:pt x="443922" y="685197"/>
                      <a:pt x="564032" y="622618"/>
                    </a:cubicBezTo>
                    <a:cubicBezTo>
                      <a:pt x="645566" y="580231"/>
                      <a:pt x="709193" y="500983"/>
                      <a:pt x="722814" y="409162"/>
                    </a:cubicBezTo>
                    <a:cubicBezTo>
                      <a:pt x="737483" y="310293"/>
                      <a:pt x="693763" y="193135"/>
                      <a:pt x="633279" y="115983"/>
                    </a:cubicBezTo>
                    <a:close/>
                    <a:moveTo>
                      <a:pt x="575177" y="529939"/>
                    </a:moveTo>
                    <a:cubicBezTo>
                      <a:pt x="437636" y="651573"/>
                      <a:pt x="153600" y="676910"/>
                      <a:pt x="75209" y="475266"/>
                    </a:cubicBezTo>
                    <a:cubicBezTo>
                      <a:pt x="44920" y="397256"/>
                      <a:pt x="59969" y="303435"/>
                      <a:pt x="82925" y="225711"/>
                    </a:cubicBezTo>
                    <a:cubicBezTo>
                      <a:pt x="120263" y="99123"/>
                      <a:pt x="254279" y="52546"/>
                      <a:pt x="372866" y="58071"/>
                    </a:cubicBezTo>
                    <a:cubicBezTo>
                      <a:pt x="521551" y="64929"/>
                      <a:pt x="607371" y="161703"/>
                      <a:pt x="644900" y="300958"/>
                    </a:cubicBezTo>
                    <a:cubicBezTo>
                      <a:pt x="668426" y="388969"/>
                      <a:pt x="642709" y="470122"/>
                      <a:pt x="575177" y="52993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9B64949B-7D2F-4B14-AA73-E22291165A7B}"/>
                  </a:ext>
                </a:extLst>
              </p:cNvPr>
              <p:cNvSpPr/>
              <p:nvPr/>
            </p:nvSpPr>
            <p:spPr>
              <a:xfrm>
                <a:off x="7062926" y="208369"/>
                <a:ext cx="101133" cy="101421"/>
              </a:xfrm>
              <a:custGeom>
                <a:avLst/>
                <a:gdLst>
                  <a:gd name="connsiteX0" fmla="*/ 95663 w 101133"/>
                  <a:gd name="connsiteY0" fmla="*/ 42155 h 101421"/>
                  <a:gd name="connsiteX1" fmla="*/ 95568 w 101133"/>
                  <a:gd name="connsiteY1" fmla="*/ 41964 h 101421"/>
                  <a:gd name="connsiteX2" fmla="*/ 74517 w 101133"/>
                  <a:gd name="connsiteY2" fmla="*/ 7293 h 101421"/>
                  <a:gd name="connsiteX3" fmla="*/ 13557 w 101133"/>
                  <a:gd name="connsiteY3" fmla="*/ 14532 h 101421"/>
                  <a:gd name="connsiteX4" fmla="*/ 15939 w 101133"/>
                  <a:gd name="connsiteY4" fmla="*/ 83874 h 101421"/>
                  <a:gd name="connsiteX5" fmla="*/ 88329 w 101133"/>
                  <a:gd name="connsiteY5" fmla="*/ 90637 h 101421"/>
                  <a:gd name="connsiteX6" fmla="*/ 95663 w 101133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3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044" y="28439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329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2" name="图形 669">
                <a:extLst>
                  <a:ext uri="{FF2B5EF4-FFF2-40B4-BE49-F238E27FC236}">
                    <a16:creationId xmlns:a16="http://schemas.microsoft.com/office/drawing/2014/main" id="{0EF0BB1A-83C5-4197-8C4D-FEC55EBE8839}"/>
                  </a:ext>
                </a:extLst>
              </p:cNvPr>
              <p:cNvGrpSpPr/>
              <p:nvPr/>
            </p:nvGrpSpPr>
            <p:grpSpPr>
              <a:xfrm>
                <a:off x="7082517" y="-584954"/>
                <a:ext cx="1448321" cy="920297"/>
                <a:chOff x="7082517" y="-584954"/>
                <a:chExt cx="1448321" cy="920297"/>
              </a:xfrm>
            </p:grpSpPr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2DBFA802-25C2-4CC2-8C76-74D77199F6E6}"/>
                    </a:ext>
                  </a:extLst>
                </p:cNvPr>
                <p:cNvSpPr/>
                <p:nvPr/>
              </p:nvSpPr>
              <p:spPr>
                <a:xfrm>
                  <a:off x="7832186" y="139917"/>
                  <a:ext cx="671292" cy="192173"/>
                </a:xfrm>
                <a:custGeom>
                  <a:avLst/>
                  <a:gdLst>
                    <a:gd name="connsiteX0" fmla="*/ 618183 w 671292"/>
                    <a:gd name="connsiteY0" fmla="*/ 84985 h 192173"/>
                    <a:gd name="connsiteX1" fmla="*/ 471213 w 671292"/>
                    <a:gd name="connsiteY1" fmla="*/ 42885 h 192173"/>
                    <a:gd name="connsiteX2" fmla="*/ 348912 w 671292"/>
                    <a:gd name="connsiteY2" fmla="*/ 23168 h 192173"/>
                    <a:gd name="connsiteX3" fmla="*/ 678 w 671292"/>
                    <a:gd name="connsiteY3" fmla="*/ 97082 h 192173"/>
                    <a:gd name="connsiteX4" fmla="*/ 2392 w 671292"/>
                    <a:gd name="connsiteY4" fmla="*/ 110131 h 192173"/>
                    <a:gd name="connsiteX5" fmla="*/ 206132 w 671292"/>
                    <a:gd name="connsiteY5" fmla="*/ 189093 h 192173"/>
                    <a:gd name="connsiteX6" fmla="*/ 659617 w 671292"/>
                    <a:gd name="connsiteY6" fmla="*/ 161185 h 192173"/>
                    <a:gd name="connsiteX7" fmla="*/ 618183 w 671292"/>
                    <a:gd name="connsiteY7" fmla="*/ 84985 h 192173"/>
                    <a:gd name="connsiteX8" fmla="*/ 639900 w 671292"/>
                    <a:gd name="connsiteY8" fmla="*/ 127657 h 192173"/>
                    <a:gd name="connsiteX9" fmla="*/ 213371 w 671292"/>
                    <a:gd name="connsiteY9" fmla="*/ 159090 h 192173"/>
                    <a:gd name="connsiteX10" fmla="*/ 118121 w 671292"/>
                    <a:gd name="connsiteY10" fmla="*/ 152994 h 192173"/>
                    <a:gd name="connsiteX11" fmla="*/ 21918 w 671292"/>
                    <a:gd name="connsiteY11" fmla="*/ 119656 h 192173"/>
                    <a:gd name="connsiteX12" fmla="*/ 31539 w 671292"/>
                    <a:gd name="connsiteY12" fmla="*/ 105654 h 192173"/>
                    <a:gd name="connsiteX13" fmla="*/ 30491 w 671292"/>
                    <a:gd name="connsiteY13" fmla="*/ 103654 h 192173"/>
                    <a:gd name="connsiteX14" fmla="*/ 30586 w 671292"/>
                    <a:gd name="connsiteY14" fmla="*/ 101368 h 192173"/>
                    <a:gd name="connsiteX15" fmla="*/ 71258 w 671292"/>
                    <a:gd name="connsiteY15" fmla="*/ 55077 h 192173"/>
                    <a:gd name="connsiteX16" fmla="*/ 156697 w 671292"/>
                    <a:gd name="connsiteY16" fmla="*/ 36312 h 192173"/>
                    <a:gd name="connsiteX17" fmla="*/ 329100 w 671292"/>
                    <a:gd name="connsiteY17" fmla="*/ 52886 h 192173"/>
                    <a:gd name="connsiteX18" fmla="*/ 493311 w 671292"/>
                    <a:gd name="connsiteY18" fmla="*/ 78032 h 192173"/>
                    <a:gd name="connsiteX19" fmla="*/ 639900 w 671292"/>
                    <a:gd name="connsiteY19" fmla="*/ 127657 h 192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71292" h="192173">
                      <a:moveTo>
                        <a:pt x="618183" y="84985"/>
                      </a:moveTo>
                      <a:cubicBezTo>
                        <a:pt x="581893" y="74031"/>
                        <a:pt x="508836" y="45266"/>
                        <a:pt x="471213" y="42885"/>
                      </a:cubicBezTo>
                      <a:cubicBezTo>
                        <a:pt x="429684" y="40218"/>
                        <a:pt x="389583" y="31359"/>
                        <a:pt x="348912" y="23168"/>
                      </a:cubicBezTo>
                      <a:cubicBezTo>
                        <a:pt x="241851" y="1546"/>
                        <a:pt x="46874" y="-39888"/>
                        <a:pt x="678" y="97082"/>
                      </a:cubicBezTo>
                      <a:cubicBezTo>
                        <a:pt x="-656" y="101178"/>
                        <a:pt x="11" y="106226"/>
                        <a:pt x="2392" y="110131"/>
                      </a:cubicBezTo>
                      <a:cubicBezTo>
                        <a:pt x="11536" y="186712"/>
                        <a:pt x="149553" y="190427"/>
                        <a:pt x="206132" y="189093"/>
                      </a:cubicBezTo>
                      <a:cubicBezTo>
                        <a:pt x="290238" y="187188"/>
                        <a:pt x="621803" y="208239"/>
                        <a:pt x="659617" y="161185"/>
                      </a:cubicBezTo>
                      <a:cubicBezTo>
                        <a:pt x="690383" y="122990"/>
                        <a:pt x="654664" y="95939"/>
                        <a:pt x="618183" y="84985"/>
                      </a:cubicBezTo>
                      <a:close/>
                      <a:moveTo>
                        <a:pt x="639900" y="127657"/>
                      </a:moveTo>
                      <a:cubicBezTo>
                        <a:pt x="630947" y="165852"/>
                        <a:pt x="293571" y="164614"/>
                        <a:pt x="213371" y="159090"/>
                      </a:cubicBezTo>
                      <a:cubicBezTo>
                        <a:pt x="181748" y="156899"/>
                        <a:pt x="149458" y="156994"/>
                        <a:pt x="118121" y="152994"/>
                      </a:cubicBezTo>
                      <a:cubicBezTo>
                        <a:pt x="93642" y="149946"/>
                        <a:pt x="42588" y="142802"/>
                        <a:pt x="21918" y="119656"/>
                      </a:cubicBezTo>
                      <a:cubicBezTo>
                        <a:pt x="28491" y="118418"/>
                        <a:pt x="34110" y="113179"/>
                        <a:pt x="31539" y="105654"/>
                      </a:cubicBezTo>
                      <a:cubicBezTo>
                        <a:pt x="31158" y="104988"/>
                        <a:pt x="30872" y="104321"/>
                        <a:pt x="30491" y="103654"/>
                      </a:cubicBezTo>
                      <a:cubicBezTo>
                        <a:pt x="30586" y="102892"/>
                        <a:pt x="30586" y="102130"/>
                        <a:pt x="30586" y="101368"/>
                      </a:cubicBezTo>
                      <a:cubicBezTo>
                        <a:pt x="40778" y="82318"/>
                        <a:pt x="49731" y="66221"/>
                        <a:pt x="71258" y="55077"/>
                      </a:cubicBezTo>
                      <a:cubicBezTo>
                        <a:pt x="96690" y="41932"/>
                        <a:pt x="128408" y="38598"/>
                        <a:pt x="156697" y="36312"/>
                      </a:cubicBezTo>
                      <a:cubicBezTo>
                        <a:pt x="213942" y="31740"/>
                        <a:pt x="273093" y="42599"/>
                        <a:pt x="329100" y="52886"/>
                      </a:cubicBezTo>
                      <a:cubicBezTo>
                        <a:pt x="384154" y="62982"/>
                        <a:pt x="437304" y="74984"/>
                        <a:pt x="493311" y="78032"/>
                      </a:cubicBezTo>
                      <a:cubicBezTo>
                        <a:pt x="524457" y="79842"/>
                        <a:pt x="648854" y="89557"/>
                        <a:pt x="639900" y="12765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AAE12D02-48B7-444A-A8E0-AF46706D5094}"/>
                    </a:ext>
                  </a:extLst>
                </p:cNvPr>
                <p:cNvSpPr/>
                <p:nvPr/>
              </p:nvSpPr>
              <p:spPr>
                <a:xfrm>
                  <a:off x="7082517" y="-584954"/>
                  <a:ext cx="1448321" cy="920297"/>
                </a:xfrm>
                <a:custGeom>
                  <a:avLst/>
                  <a:gdLst>
                    <a:gd name="connsiteX0" fmla="*/ 1436624 w 1448321"/>
                    <a:gd name="connsiteY0" fmla="*/ 810238 h 920297"/>
                    <a:gd name="connsiteX1" fmla="*/ 1399286 w 1448321"/>
                    <a:gd name="connsiteY1" fmla="*/ 790998 h 920297"/>
                    <a:gd name="connsiteX2" fmla="*/ 1386141 w 1448321"/>
                    <a:gd name="connsiteY2" fmla="*/ 796999 h 920297"/>
                    <a:gd name="connsiteX3" fmla="*/ 1023334 w 1448321"/>
                    <a:gd name="connsiteY3" fmla="*/ 409141 h 920297"/>
                    <a:gd name="connsiteX4" fmla="*/ 900747 w 1448321"/>
                    <a:gd name="connsiteY4" fmla="*/ 287601 h 920297"/>
                    <a:gd name="connsiteX5" fmla="*/ 889698 w 1448321"/>
                    <a:gd name="connsiteY5" fmla="*/ 288554 h 920297"/>
                    <a:gd name="connsiteX6" fmla="*/ 879983 w 1448321"/>
                    <a:gd name="connsiteY6" fmla="*/ 297984 h 920297"/>
                    <a:gd name="connsiteX7" fmla="*/ 839787 w 1448321"/>
                    <a:gd name="connsiteY7" fmla="*/ 452955 h 920297"/>
                    <a:gd name="connsiteX8" fmla="*/ 731202 w 1448321"/>
                    <a:gd name="connsiteY8" fmla="*/ 435144 h 920297"/>
                    <a:gd name="connsiteX9" fmla="*/ 564324 w 1448321"/>
                    <a:gd name="connsiteY9" fmla="*/ 389329 h 920297"/>
                    <a:gd name="connsiteX10" fmla="*/ 244475 w 1448321"/>
                    <a:gd name="connsiteY10" fmla="*/ 206925 h 920297"/>
                    <a:gd name="connsiteX11" fmla="*/ 244475 w 1448321"/>
                    <a:gd name="connsiteY11" fmla="*/ 17568 h 920297"/>
                    <a:gd name="connsiteX12" fmla="*/ 209613 w 1448321"/>
                    <a:gd name="connsiteY12" fmla="*/ 327 h 920297"/>
                    <a:gd name="connsiteX13" fmla="*/ 183515 w 1448321"/>
                    <a:gd name="connsiteY13" fmla="*/ 298936 h 920297"/>
                    <a:gd name="connsiteX14" fmla="*/ 144843 w 1448321"/>
                    <a:gd name="connsiteY14" fmla="*/ 549539 h 920297"/>
                    <a:gd name="connsiteX15" fmla="*/ 4064 w 1448321"/>
                    <a:gd name="connsiteY15" fmla="*/ 815953 h 920297"/>
                    <a:gd name="connsiteX16" fmla="*/ 52927 w 1448321"/>
                    <a:gd name="connsiteY16" fmla="*/ 844052 h 920297"/>
                    <a:gd name="connsiteX17" fmla="*/ 193706 w 1448321"/>
                    <a:gd name="connsiteY17" fmla="*/ 577638 h 920297"/>
                    <a:gd name="connsiteX18" fmla="*/ 239998 w 1448321"/>
                    <a:gd name="connsiteY18" fmla="*/ 295031 h 920297"/>
                    <a:gd name="connsiteX19" fmla="*/ 448786 w 1448321"/>
                    <a:gd name="connsiteY19" fmla="*/ 508105 h 920297"/>
                    <a:gd name="connsiteX20" fmla="*/ 679291 w 1448321"/>
                    <a:gd name="connsiteY20" fmla="*/ 738325 h 920297"/>
                    <a:gd name="connsiteX21" fmla="*/ 717581 w 1448321"/>
                    <a:gd name="connsiteY21" fmla="*/ 886438 h 920297"/>
                    <a:gd name="connsiteX22" fmla="*/ 918749 w 1448321"/>
                    <a:gd name="connsiteY22" fmla="*/ 855672 h 920297"/>
                    <a:gd name="connsiteX23" fmla="*/ 935037 w 1448321"/>
                    <a:gd name="connsiteY23" fmla="*/ 788140 h 920297"/>
                    <a:gd name="connsiteX24" fmla="*/ 1027239 w 1448321"/>
                    <a:gd name="connsiteY24" fmla="*/ 799284 h 920297"/>
                    <a:gd name="connsiteX25" fmla="*/ 1220978 w 1448321"/>
                    <a:gd name="connsiteY25" fmla="*/ 815858 h 920297"/>
                    <a:gd name="connsiteX26" fmla="*/ 1342040 w 1448321"/>
                    <a:gd name="connsiteY26" fmla="*/ 842528 h 920297"/>
                    <a:gd name="connsiteX27" fmla="*/ 1353185 w 1448321"/>
                    <a:gd name="connsiteY27" fmla="*/ 867388 h 920297"/>
                    <a:gd name="connsiteX28" fmla="*/ 1421384 w 1448321"/>
                    <a:gd name="connsiteY28" fmla="*/ 886629 h 920297"/>
                    <a:gd name="connsiteX29" fmla="*/ 1446149 w 1448321"/>
                    <a:gd name="connsiteY29" fmla="*/ 857673 h 920297"/>
                    <a:gd name="connsiteX30" fmla="*/ 1436624 w 1448321"/>
                    <a:gd name="connsiteY30" fmla="*/ 810238 h 920297"/>
                    <a:gd name="connsiteX31" fmla="*/ 824452 w 1448321"/>
                    <a:gd name="connsiteY31" fmla="*/ 517725 h 920297"/>
                    <a:gd name="connsiteX32" fmla="*/ 812546 w 1448321"/>
                    <a:gd name="connsiteY32" fmla="*/ 663363 h 920297"/>
                    <a:gd name="connsiteX33" fmla="*/ 709104 w 1448321"/>
                    <a:gd name="connsiteY33" fmla="*/ 695462 h 920297"/>
                    <a:gd name="connsiteX34" fmla="*/ 634428 w 1448321"/>
                    <a:gd name="connsiteY34" fmla="*/ 622501 h 920297"/>
                    <a:gd name="connsiteX35" fmla="*/ 490029 w 1448321"/>
                    <a:gd name="connsiteY35" fmla="*/ 473434 h 920297"/>
                    <a:gd name="connsiteX36" fmla="*/ 358394 w 1448321"/>
                    <a:gd name="connsiteY36" fmla="*/ 349800 h 920297"/>
                    <a:gd name="connsiteX37" fmla="*/ 520985 w 1448321"/>
                    <a:gd name="connsiteY37" fmla="*/ 420094 h 920297"/>
                    <a:gd name="connsiteX38" fmla="*/ 698246 w 1448321"/>
                    <a:gd name="connsiteY38" fmla="*/ 477435 h 920297"/>
                    <a:gd name="connsiteX39" fmla="*/ 828548 w 1448321"/>
                    <a:gd name="connsiteY39" fmla="*/ 498961 h 920297"/>
                    <a:gd name="connsiteX40" fmla="*/ 824452 w 1448321"/>
                    <a:gd name="connsiteY40" fmla="*/ 517725 h 920297"/>
                    <a:gd name="connsiteX41" fmla="*/ 1174972 w 1448321"/>
                    <a:gd name="connsiteY41" fmla="*/ 750802 h 920297"/>
                    <a:gd name="connsiteX42" fmla="*/ 1002188 w 1448321"/>
                    <a:gd name="connsiteY42" fmla="*/ 713845 h 920297"/>
                    <a:gd name="connsiteX43" fmla="*/ 890270 w 1448321"/>
                    <a:gd name="connsiteY43" fmla="*/ 694509 h 920297"/>
                    <a:gd name="connsiteX44" fmla="*/ 871410 w 1448321"/>
                    <a:gd name="connsiteY44" fmla="*/ 680793 h 920297"/>
                    <a:gd name="connsiteX45" fmla="*/ 904462 w 1448321"/>
                    <a:gd name="connsiteY45" fmla="*/ 329226 h 920297"/>
                    <a:gd name="connsiteX46" fmla="*/ 1324514 w 1448321"/>
                    <a:gd name="connsiteY46" fmla="*/ 796713 h 920297"/>
                    <a:gd name="connsiteX47" fmla="*/ 1174972 w 1448321"/>
                    <a:gd name="connsiteY47" fmla="*/ 750802 h 92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448321" h="920297">
                      <a:moveTo>
                        <a:pt x="1436624" y="810238"/>
                      </a:moveTo>
                      <a:cubicBezTo>
                        <a:pt x="1428051" y="798999"/>
                        <a:pt x="1413859" y="789855"/>
                        <a:pt x="1399286" y="790998"/>
                      </a:cubicBezTo>
                      <a:cubicBezTo>
                        <a:pt x="1393761" y="791379"/>
                        <a:pt x="1389475" y="793760"/>
                        <a:pt x="1386141" y="796999"/>
                      </a:cubicBezTo>
                      <a:cubicBezTo>
                        <a:pt x="1320323" y="725751"/>
                        <a:pt x="1066673" y="458004"/>
                        <a:pt x="1023334" y="409141"/>
                      </a:cubicBezTo>
                      <a:cubicBezTo>
                        <a:pt x="986948" y="368183"/>
                        <a:pt x="951134" y="311890"/>
                        <a:pt x="900747" y="287601"/>
                      </a:cubicBezTo>
                      <a:cubicBezTo>
                        <a:pt x="896556" y="285601"/>
                        <a:pt x="892651" y="286363"/>
                        <a:pt x="889698" y="288554"/>
                      </a:cubicBezTo>
                      <a:cubicBezTo>
                        <a:pt x="885317" y="289507"/>
                        <a:pt x="881030" y="292840"/>
                        <a:pt x="879983" y="297984"/>
                      </a:cubicBezTo>
                      <a:cubicBezTo>
                        <a:pt x="868743" y="350181"/>
                        <a:pt x="853408" y="401330"/>
                        <a:pt x="839787" y="452955"/>
                      </a:cubicBezTo>
                      <a:cubicBezTo>
                        <a:pt x="806640" y="440383"/>
                        <a:pt x="762444" y="441145"/>
                        <a:pt x="731202" y="435144"/>
                      </a:cubicBezTo>
                      <a:cubicBezTo>
                        <a:pt x="674433" y="424285"/>
                        <a:pt x="618807" y="408569"/>
                        <a:pt x="564324" y="389329"/>
                      </a:cubicBezTo>
                      <a:cubicBezTo>
                        <a:pt x="510127" y="370088"/>
                        <a:pt x="244475" y="206925"/>
                        <a:pt x="244475" y="206925"/>
                      </a:cubicBezTo>
                      <a:cubicBezTo>
                        <a:pt x="244475" y="206925"/>
                        <a:pt x="237331" y="14425"/>
                        <a:pt x="244475" y="17568"/>
                      </a:cubicBezTo>
                      <a:cubicBezTo>
                        <a:pt x="281908" y="33856"/>
                        <a:pt x="215138" y="-3864"/>
                        <a:pt x="209613" y="327"/>
                      </a:cubicBezTo>
                      <a:cubicBezTo>
                        <a:pt x="172466" y="28712"/>
                        <a:pt x="190658" y="255597"/>
                        <a:pt x="183515" y="298936"/>
                      </a:cubicBezTo>
                      <a:cubicBezTo>
                        <a:pt x="172370" y="366850"/>
                        <a:pt x="173513" y="462290"/>
                        <a:pt x="144843" y="549539"/>
                      </a:cubicBezTo>
                      <a:cubicBezTo>
                        <a:pt x="116173" y="636788"/>
                        <a:pt x="20828" y="788807"/>
                        <a:pt x="4064" y="815953"/>
                      </a:cubicBezTo>
                      <a:cubicBezTo>
                        <a:pt x="-10033" y="838813"/>
                        <a:pt x="14065" y="881866"/>
                        <a:pt x="52927" y="844052"/>
                      </a:cubicBezTo>
                      <a:cubicBezTo>
                        <a:pt x="91789" y="806238"/>
                        <a:pt x="165227" y="659362"/>
                        <a:pt x="193706" y="577638"/>
                      </a:cubicBezTo>
                      <a:cubicBezTo>
                        <a:pt x="222281" y="495818"/>
                        <a:pt x="235140" y="320272"/>
                        <a:pt x="239998" y="295031"/>
                      </a:cubicBezTo>
                      <a:cubicBezTo>
                        <a:pt x="258000" y="328559"/>
                        <a:pt x="400208" y="458289"/>
                        <a:pt x="448786" y="508105"/>
                      </a:cubicBezTo>
                      <a:cubicBezTo>
                        <a:pt x="496982" y="557635"/>
                        <a:pt x="647192" y="714988"/>
                        <a:pt x="679291" y="738325"/>
                      </a:cubicBezTo>
                      <a:cubicBezTo>
                        <a:pt x="677767" y="743278"/>
                        <a:pt x="649763" y="826335"/>
                        <a:pt x="717581" y="886438"/>
                      </a:cubicBezTo>
                      <a:cubicBezTo>
                        <a:pt x="785399" y="946541"/>
                        <a:pt x="882269" y="920633"/>
                        <a:pt x="918749" y="855672"/>
                      </a:cubicBezTo>
                      <a:cubicBezTo>
                        <a:pt x="930941" y="833955"/>
                        <a:pt x="935894" y="810810"/>
                        <a:pt x="935037" y="788140"/>
                      </a:cubicBezTo>
                      <a:cubicBezTo>
                        <a:pt x="965517" y="793379"/>
                        <a:pt x="996473" y="796522"/>
                        <a:pt x="1027239" y="799284"/>
                      </a:cubicBezTo>
                      <a:cubicBezTo>
                        <a:pt x="1091723" y="805095"/>
                        <a:pt x="1156398" y="810334"/>
                        <a:pt x="1220978" y="815858"/>
                      </a:cubicBezTo>
                      <a:cubicBezTo>
                        <a:pt x="1248791" y="818239"/>
                        <a:pt x="1313275" y="842147"/>
                        <a:pt x="1342040" y="842528"/>
                      </a:cubicBezTo>
                      <a:cubicBezTo>
                        <a:pt x="1343755" y="851386"/>
                        <a:pt x="1348041" y="859768"/>
                        <a:pt x="1353185" y="867388"/>
                      </a:cubicBezTo>
                      <a:cubicBezTo>
                        <a:pt x="1367377" y="888724"/>
                        <a:pt x="1398714" y="895487"/>
                        <a:pt x="1421384" y="886629"/>
                      </a:cubicBezTo>
                      <a:cubicBezTo>
                        <a:pt x="1433480" y="881962"/>
                        <a:pt x="1442910" y="869865"/>
                        <a:pt x="1446149" y="857673"/>
                      </a:cubicBezTo>
                      <a:cubicBezTo>
                        <a:pt x="1451006" y="839861"/>
                        <a:pt x="1447673" y="824621"/>
                        <a:pt x="1436624" y="810238"/>
                      </a:cubicBezTo>
                      <a:close/>
                      <a:moveTo>
                        <a:pt x="824452" y="517725"/>
                      </a:moveTo>
                      <a:cubicBezTo>
                        <a:pt x="814736" y="564112"/>
                        <a:pt x="812450" y="613928"/>
                        <a:pt x="812546" y="663363"/>
                      </a:cubicBezTo>
                      <a:cubicBezTo>
                        <a:pt x="796353" y="662601"/>
                        <a:pt x="737012" y="656314"/>
                        <a:pt x="709104" y="695462"/>
                      </a:cubicBezTo>
                      <a:cubicBezTo>
                        <a:pt x="685387" y="669554"/>
                        <a:pt x="657955" y="645932"/>
                        <a:pt x="634428" y="622501"/>
                      </a:cubicBezTo>
                      <a:cubicBezTo>
                        <a:pt x="585470" y="573637"/>
                        <a:pt x="538321" y="522964"/>
                        <a:pt x="490029" y="473434"/>
                      </a:cubicBezTo>
                      <a:cubicBezTo>
                        <a:pt x="447833" y="430096"/>
                        <a:pt x="402113" y="391234"/>
                        <a:pt x="358394" y="349800"/>
                      </a:cubicBezTo>
                      <a:cubicBezTo>
                        <a:pt x="412305" y="373803"/>
                        <a:pt x="466979" y="396567"/>
                        <a:pt x="520985" y="420094"/>
                      </a:cubicBezTo>
                      <a:cubicBezTo>
                        <a:pt x="577754" y="444859"/>
                        <a:pt x="637857" y="464290"/>
                        <a:pt x="698246" y="477435"/>
                      </a:cubicBezTo>
                      <a:cubicBezTo>
                        <a:pt x="733107" y="485055"/>
                        <a:pt x="786257" y="502771"/>
                        <a:pt x="828548" y="498961"/>
                      </a:cubicBezTo>
                      <a:cubicBezTo>
                        <a:pt x="827214" y="505248"/>
                        <a:pt x="825785" y="511439"/>
                        <a:pt x="824452" y="517725"/>
                      </a:cubicBezTo>
                      <a:close/>
                      <a:moveTo>
                        <a:pt x="1174972" y="750802"/>
                      </a:moveTo>
                      <a:cubicBezTo>
                        <a:pt x="1116774" y="740515"/>
                        <a:pt x="1059624" y="727657"/>
                        <a:pt x="1002188" y="713845"/>
                      </a:cubicBezTo>
                      <a:cubicBezTo>
                        <a:pt x="965517" y="704987"/>
                        <a:pt x="928084" y="695557"/>
                        <a:pt x="890270" y="694509"/>
                      </a:cubicBezTo>
                      <a:cubicBezTo>
                        <a:pt x="884459" y="689461"/>
                        <a:pt x="878173" y="684794"/>
                        <a:pt x="871410" y="680793"/>
                      </a:cubicBezTo>
                      <a:cubicBezTo>
                        <a:pt x="870743" y="627739"/>
                        <a:pt x="905414" y="394282"/>
                        <a:pt x="904462" y="329226"/>
                      </a:cubicBezTo>
                      <a:cubicBezTo>
                        <a:pt x="1025715" y="481245"/>
                        <a:pt x="1190212" y="655743"/>
                        <a:pt x="1324514" y="796713"/>
                      </a:cubicBezTo>
                      <a:cubicBezTo>
                        <a:pt x="1286224" y="791950"/>
                        <a:pt x="1213167" y="757565"/>
                        <a:pt x="1174972" y="750802"/>
                      </a:cubicBezTo>
                      <a:close/>
                    </a:path>
                  </a:pathLst>
                </a:custGeom>
                <a:solidFill>
                  <a:srgbClr val="364C9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7A2F6C1B-2597-4707-8112-7015FB77382B}"/>
                    </a:ext>
                  </a:extLst>
                </p:cNvPr>
                <p:cNvSpPr/>
                <p:nvPr/>
              </p:nvSpPr>
              <p:spPr>
                <a:xfrm>
                  <a:off x="8461228" y="237951"/>
                  <a:ext cx="45720" cy="45719"/>
                </a:xfrm>
                <a:custGeom>
                  <a:avLst/>
                  <a:gdLst>
                    <a:gd name="connsiteX0" fmla="*/ 22860 w 45720"/>
                    <a:gd name="connsiteY0" fmla="*/ 0 h 45719"/>
                    <a:gd name="connsiteX1" fmla="*/ 0 w 45720"/>
                    <a:gd name="connsiteY1" fmla="*/ 22860 h 45719"/>
                    <a:gd name="connsiteX2" fmla="*/ 22860 w 45720"/>
                    <a:gd name="connsiteY2" fmla="*/ 45720 h 45719"/>
                    <a:gd name="connsiteX3" fmla="*/ 45720 w 45720"/>
                    <a:gd name="connsiteY3" fmla="*/ 22860 h 45719"/>
                    <a:gd name="connsiteX4" fmla="*/ 22860 w 45720"/>
                    <a:gd name="connsiteY4" fmla="*/ 0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720" h="45719">
                      <a:moveTo>
                        <a:pt x="22860" y="0"/>
                      </a:moveTo>
                      <a:cubicBezTo>
                        <a:pt x="10382" y="0"/>
                        <a:pt x="0" y="10382"/>
                        <a:pt x="0" y="22860"/>
                      </a:cubicBezTo>
                      <a:cubicBezTo>
                        <a:pt x="0" y="35338"/>
                        <a:pt x="10382" y="45720"/>
                        <a:pt x="22860" y="45720"/>
                      </a:cubicBezTo>
                      <a:cubicBezTo>
                        <a:pt x="35338" y="45720"/>
                        <a:pt x="45720" y="35338"/>
                        <a:pt x="45720" y="22860"/>
                      </a:cubicBezTo>
                      <a:cubicBezTo>
                        <a:pt x="45720" y="10382"/>
                        <a:pt x="35338" y="0"/>
                        <a:pt x="22860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6AB8234B-02FB-494F-B18C-6740009A518B}"/>
                  </a:ext>
                </a:extLst>
              </p:cNvPr>
              <p:cNvSpPr/>
              <p:nvPr/>
            </p:nvSpPr>
            <p:spPr>
              <a:xfrm>
                <a:off x="7243414" y="-716289"/>
                <a:ext cx="349688" cy="188263"/>
              </a:xfrm>
              <a:custGeom>
                <a:avLst/>
                <a:gdLst>
                  <a:gd name="connsiteX0" fmla="*/ 325131 w 349688"/>
                  <a:gd name="connsiteY0" fmla="*/ 116994 h 188263"/>
                  <a:gd name="connsiteX1" fmla="*/ 93293 w 349688"/>
                  <a:gd name="connsiteY1" fmla="*/ 133853 h 188263"/>
                  <a:gd name="connsiteX2" fmla="*/ 49192 w 349688"/>
                  <a:gd name="connsiteY2" fmla="*/ 113946 h 188263"/>
                  <a:gd name="connsiteX3" fmla="*/ 87673 w 349688"/>
                  <a:gd name="connsiteY3" fmla="*/ 58891 h 188263"/>
                  <a:gd name="connsiteX4" fmla="*/ 145966 w 349688"/>
                  <a:gd name="connsiteY4" fmla="*/ 33745 h 188263"/>
                  <a:gd name="connsiteX5" fmla="*/ 167778 w 349688"/>
                  <a:gd name="connsiteY5" fmla="*/ 16696 h 188263"/>
                  <a:gd name="connsiteX6" fmla="*/ 166064 w 349688"/>
                  <a:gd name="connsiteY6" fmla="*/ 11266 h 188263"/>
                  <a:gd name="connsiteX7" fmla="*/ 166254 w 349688"/>
                  <a:gd name="connsiteY7" fmla="*/ 11076 h 188263"/>
                  <a:gd name="connsiteX8" fmla="*/ 36333 w 349688"/>
                  <a:gd name="connsiteY8" fmla="*/ 39365 h 188263"/>
                  <a:gd name="connsiteX9" fmla="*/ 32142 w 349688"/>
                  <a:gd name="connsiteY9" fmla="*/ 161857 h 188263"/>
                  <a:gd name="connsiteX10" fmla="*/ 195115 w 349688"/>
                  <a:gd name="connsiteY10" fmla="*/ 186622 h 188263"/>
                  <a:gd name="connsiteX11" fmla="*/ 343610 w 349688"/>
                  <a:gd name="connsiteY11" fmla="*/ 148903 h 188263"/>
                  <a:gd name="connsiteX12" fmla="*/ 325131 w 349688"/>
                  <a:gd name="connsiteY12" fmla="*/ 116994 h 18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9688" h="188263">
                    <a:moveTo>
                      <a:pt x="325131" y="116994"/>
                    </a:moveTo>
                    <a:cubicBezTo>
                      <a:pt x="251598" y="135663"/>
                      <a:pt x="168636" y="148331"/>
                      <a:pt x="93293" y="133853"/>
                    </a:cubicBezTo>
                    <a:cubicBezTo>
                      <a:pt x="77291" y="130805"/>
                      <a:pt x="60717" y="125852"/>
                      <a:pt x="49192" y="113946"/>
                    </a:cubicBezTo>
                    <a:cubicBezTo>
                      <a:pt x="30428" y="94515"/>
                      <a:pt x="75672" y="66130"/>
                      <a:pt x="87673" y="58891"/>
                    </a:cubicBezTo>
                    <a:cubicBezTo>
                      <a:pt x="106342" y="47557"/>
                      <a:pt x="125773" y="40889"/>
                      <a:pt x="145966" y="33745"/>
                    </a:cubicBezTo>
                    <a:cubicBezTo>
                      <a:pt x="154158" y="30888"/>
                      <a:pt x="165683" y="26506"/>
                      <a:pt x="167778" y="16696"/>
                    </a:cubicBezTo>
                    <a:cubicBezTo>
                      <a:pt x="168159" y="14695"/>
                      <a:pt x="167397" y="12695"/>
                      <a:pt x="166064" y="11266"/>
                    </a:cubicBezTo>
                    <a:cubicBezTo>
                      <a:pt x="166159" y="11171"/>
                      <a:pt x="166159" y="11171"/>
                      <a:pt x="166254" y="11076"/>
                    </a:cubicBezTo>
                    <a:cubicBezTo>
                      <a:pt x="130536" y="-17880"/>
                      <a:pt x="65480" y="16505"/>
                      <a:pt x="36333" y="39365"/>
                    </a:cubicBezTo>
                    <a:cubicBezTo>
                      <a:pt x="-7005" y="73465"/>
                      <a:pt x="-15387" y="128233"/>
                      <a:pt x="32142" y="161857"/>
                    </a:cubicBezTo>
                    <a:cubicBezTo>
                      <a:pt x="75481" y="192622"/>
                      <a:pt x="145109" y="189289"/>
                      <a:pt x="195115" y="186622"/>
                    </a:cubicBezTo>
                    <a:cubicBezTo>
                      <a:pt x="243978" y="184050"/>
                      <a:pt x="305034" y="181288"/>
                      <a:pt x="343610" y="148903"/>
                    </a:cubicBezTo>
                    <a:cubicBezTo>
                      <a:pt x="358945" y="136044"/>
                      <a:pt x="342467" y="112612"/>
                      <a:pt x="325131" y="11699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F2313ACC-5A67-4E48-A808-01A882D0FBEE}"/>
                  </a:ext>
                </a:extLst>
              </p:cNvPr>
              <p:cNvSpPr/>
              <p:nvPr/>
            </p:nvSpPr>
            <p:spPr>
              <a:xfrm>
                <a:off x="7832859" y="142239"/>
                <a:ext cx="123928" cy="121841"/>
              </a:xfrm>
              <a:custGeom>
                <a:avLst/>
                <a:gdLst>
                  <a:gd name="connsiteX0" fmla="*/ 118115 w 123928"/>
                  <a:gd name="connsiteY0" fmla="*/ 34276 h 121841"/>
                  <a:gd name="connsiteX1" fmla="*/ 44582 w 123928"/>
                  <a:gd name="connsiteY1" fmla="*/ 3129 h 121841"/>
                  <a:gd name="connsiteX2" fmla="*/ 21912 w 123928"/>
                  <a:gd name="connsiteY2" fmla="*/ 11511 h 121841"/>
                  <a:gd name="connsiteX3" fmla="*/ 291 w 123928"/>
                  <a:gd name="connsiteY3" fmla="*/ 61613 h 121841"/>
                  <a:gd name="connsiteX4" fmla="*/ 88397 w 123928"/>
                  <a:gd name="connsiteY4" fmla="*/ 117905 h 121841"/>
                  <a:gd name="connsiteX5" fmla="*/ 118115 w 123928"/>
                  <a:gd name="connsiteY5" fmla="*/ 34276 h 121841"/>
                  <a:gd name="connsiteX6" fmla="*/ 75729 w 123928"/>
                  <a:gd name="connsiteY6" fmla="*/ 85044 h 121841"/>
                  <a:gd name="connsiteX7" fmla="*/ 33152 w 123928"/>
                  <a:gd name="connsiteY7" fmla="*/ 48754 h 121841"/>
                  <a:gd name="connsiteX8" fmla="*/ 56012 w 123928"/>
                  <a:gd name="connsiteY8" fmla="*/ 25132 h 121841"/>
                  <a:gd name="connsiteX9" fmla="*/ 57917 w 123928"/>
                  <a:gd name="connsiteY9" fmla="*/ 24370 h 121841"/>
                  <a:gd name="connsiteX10" fmla="*/ 90969 w 123928"/>
                  <a:gd name="connsiteY10" fmla="*/ 45801 h 121841"/>
                  <a:gd name="connsiteX11" fmla="*/ 75729 w 123928"/>
                  <a:gd name="connsiteY11" fmla="*/ 85044 h 12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3928" h="121841">
                    <a:moveTo>
                      <a:pt x="118115" y="34276"/>
                    </a:moveTo>
                    <a:cubicBezTo>
                      <a:pt x="104780" y="5034"/>
                      <a:pt x="72300" y="-6015"/>
                      <a:pt x="44582" y="3129"/>
                    </a:cubicBezTo>
                    <a:cubicBezTo>
                      <a:pt x="36390" y="3891"/>
                      <a:pt x="28199" y="7225"/>
                      <a:pt x="21912" y="11511"/>
                    </a:cubicBezTo>
                    <a:cubicBezTo>
                      <a:pt x="5053" y="23036"/>
                      <a:pt x="-1519" y="41610"/>
                      <a:pt x="291" y="61613"/>
                    </a:cubicBezTo>
                    <a:cubicBezTo>
                      <a:pt x="4101" y="103713"/>
                      <a:pt x="48487" y="132764"/>
                      <a:pt x="88397" y="117905"/>
                    </a:cubicBezTo>
                    <a:cubicBezTo>
                      <a:pt x="121258" y="105809"/>
                      <a:pt x="131736" y="64184"/>
                      <a:pt x="118115" y="34276"/>
                    </a:cubicBezTo>
                    <a:close/>
                    <a:moveTo>
                      <a:pt x="75729" y="85044"/>
                    </a:moveTo>
                    <a:cubicBezTo>
                      <a:pt x="52392" y="93712"/>
                      <a:pt x="32580" y="70280"/>
                      <a:pt x="33152" y="48754"/>
                    </a:cubicBezTo>
                    <a:cubicBezTo>
                      <a:pt x="33438" y="38467"/>
                      <a:pt x="47439" y="28561"/>
                      <a:pt x="56012" y="25132"/>
                    </a:cubicBezTo>
                    <a:cubicBezTo>
                      <a:pt x="56583" y="24846"/>
                      <a:pt x="57250" y="24656"/>
                      <a:pt x="57917" y="24370"/>
                    </a:cubicBezTo>
                    <a:cubicBezTo>
                      <a:pt x="72204" y="24179"/>
                      <a:pt x="84968" y="28942"/>
                      <a:pt x="90969" y="45801"/>
                    </a:cubicBezTo>
                    <a:cubicBezTo>
                      <a:pt x="96207" y="60565"/>
                      <a:pt x="91254" y="79329"/>
                      <a:pt x="75729" y="8504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58C2FD0A-1D7D-4160-BED8-E6FFD53C81AA}"/>
                  </a:ext>
                </a:extLst>
              </p:cNvPr>
              <p:cNvSpPr/>
              <p:nvPr/>
            </p:nvSpPr>
            <p:spPr>
              <a:xfrm>
                <a:off x="7871917" y="178515"/>
                <a:ext cx="43052" cy="43053"/>
              </a:xfrm>
              <a:custGeom>
                <a:avLst/>
                <a:gdLst>
                  <a:gd name="connsiteX0" fmla="*/ 21527 w 43052"/>
                  <a:gd name="connsiteY0" fmla="*/ 0 h 43053"/>
                  <a:gd name="connsiteX1" fmla="*/ 0 w 43052"/>
                  <a:gd name="connsiteY1" fmla="*/ 21526 h 43053"/>
                  <a:gd name="connsiteX2" fmla="*/ 21527 w 43052"/>
                  <a:gd name="connsiteY2" fmla="*/ 43053 h 43053"/>
                  <a:gd name="connsiteX3" fmla="*/ 43053 w 43052"/>
                  <a:gd name="connsiteY3" fmla="*/ 21526 h 43053"/>
                  <a:gd name="connsiteX4" fmla="*/ 21527 w 43052"/>
                  <a:gd name="connsiteY4" fmla="*/ 0 h 43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52" h="43053">
                    <a:moveTo>
                      <a:pt x="21527" y="0"/>
                    </a:moveTo>
                    <a:cubicBezTo>
                      <a:pt x="9811" y="0"/>
                      <a:pt x="0" y="9811"/>
                      <a:pt x="0" y="21526"/>
                    </a:cubicBezTo>
                    <a:cubicBezTo>
                      <a:pt x="0" y="33242"/>
                      <a:pt x="9811" y="43053"/>
                      <a:pt x="21527" y="43053"/>
                    </a:cubicBezTo>
                    <a:cubicBezTo>
                      <a:pt x="33338" y="43053"/>
                      <a:pt x="43053" y="33242"/>
                      <a:pt x="43053" y="21526"/>
                    </a:cubicBezTo>
                    <a:cubicBezTo>
                      <a:pt x="43053" y="9811"/>
                      <a:pt x="33242" y="0"/>
                      <a:pt x="21527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ED608F16-BC8B-42DA-A6B5-143C2A7B3311}"/>
                  </a:ext>
                </a:extLst>
              </p:cNvPr>
              <p:cNvSpPr/>
              <p:nvPr/>
            </p:nvSpPr>
            <p:spPr>
              <a:xfrm>
                <a:off x="7773788" y="-380489"/>
                <a:ext cx="351534" cy="131920"/>
              </a:xfrm>
              <a:custGeom>
                <a:avLst/>
                <a:gdLst>
                  <a:gd name="connsiteX0" fmla="*/ 333206 w 351534"/>
                  <a:gd name="connsiteY0" fmla="*/ 33892 h 131920"/>
                  <a:gd name="connsiteX1" fmla="*/ 165471 w 351534"/>
                  <a:gd name="connsiteY1" fmla="*/ 78 h 131920"/>
                  <a:gd name="connsiteX2" fmla="*/ 80508 w 351534"/>
                  <a:gd name="connsiteY2" fmla="*/ 5412 h 131920"/>
                  <a:gd name="connsiteX3" fmla="*/ 10023 w 351534"/>
                  <a:gd name="connsiteY3" fmla="*/ 22271 h 131920"/>
                  <a:gd name="connsiteX4" fmla="*/ 4117 w 351534"/>
                  <a:gd name="connsiteY4" fmla="*/ 53799 h 131920"/>
                  <a:gd name="connsiteX5" fmla="*/ 106511 w 351534"/>
                  <a:gd name="connsiteY5" fmla="*/ 99424 h 131920"/>
                  <a:gd name="connsiteX6" fmla="*/ 150898 w 351534"/>
                  <a:gd name="connsiteY6" fmla="*/ 110759 h 131920"/>
                  <a:gd name="connsiteX7" fmla="*/ 350922 w 351534"/>
                  <a:gd name="connsiteY7" fmla="*/ 60467 h 131920"/>
                  <a:gd name="connsiteX8" fmla="*/ 333206 w 351534"/>
                  <a:gd name="connsiteY8" fmla="*/ 33892 h 13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1534" h="131920">
                    <a:moveTo>
                      <a:pt x="333206" y="33892"/>
                    </a:moveTo>
                    <a:cubicBezTo>
                      <a:pt x="278342" y="18462"/>
                      <a:pt x="223192" y="1793"/>
                      <a:pt x="165471" y="78"/>
                    </a:cubicBezTo>
                    <a:cubicBezTo>
                      <a:pt x="136705" y="-779"/>
                      <a:pt x="108987" y="5698"/>
                      <a:pt x="80508" y="5412"/>
                    </a:cubicBezTo>
                    <a:cubicBezTo>
                      <a:pt x="54885" y="5126"/>
                      <a:pt x="31549" y="7413"/>
                      <a:pt x="10023" y="22271"/>
                    </a:cubicBezTo>
                    <a:cubicBezTo>
                      <a:pt x="688" y="28749"/>
                      <a:pt x="-3884" y="44370"/>
                      <a:pt x="4117" y="53799"/>
                    </a:cubicBezTo>
                    <a:cubicBezTo>
                      <a:pt x="28977" y="82946"/>
                      <a:pt x="72411" y="85803"/>
                      <a:pt x="106511" y="99424"/>
                    </a:cubicBezTo>
                    <a:cubicBezTo>
                      <a:pt x="123180" y="106092"/>
                      <a:pt x="137372" y="109616"/>
                      <a:pt x="150898" y="110759"/>
                    </a:cubicBezTo>
                    <a:cubicBezTo>
                      <a:pt x="198808" y="155907"/>
                      <a:pt x="334921" y="123999"/>
                      <a:pt x="350922" y="60467"/>
                    </a:cubicBezTo>
                    <a:cubicBezTo>
                      <a:pt x="354066" y="47799"/>
                      <a:pt x="344636" y="37130"/>
                      <a:pt x="333206" y="3389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C28DDA60-4CAD-4C77-8AF8-CFB554F565D9}"/>
                  </a:ext>
                </a:extLst>
              </p:cNvPr>
              <p:cNvSpPr/>
              <p:nvPr/>
            </p:nvSpPr>
            <p:spPr>
              <a:xfrm>
                <a:off x="7506940" y="-627759"/>
                <a:ext cx="176317" cy="87444"/>
              </a:xfrm>
              <a:custGeom>
                <a:avLst/>
                <a:gdLst>
                  <a:gd name="connsiteX0" fmla="*/ 30553 w 176317"/>
                  <a:gd name="connsiteY0" fmla="*/ 18272 h 87444"/>
                  <a:gd name="connsiteX1" fmla="*/ 155331 w 176317"/>
                  <a:gd name="connsiteY1" fmla="*/ 5318 h 87444"/>
                  <a:gd name="connsiteX2" fmla="*/ 144949 w 176317"/>
                  <a:gd name="connsiteY2" fmla="*/ 65611 h 87444"/>
                  <a:gd name="connsiteX3" fmla="*/ 20171 w 176317"/>
                  <a:gd name="connsiteY3" fmla="*/ 82852 h 87444"/>
                  <a:gd name="connsiteX4" fmla="*/ 30553 w 176317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7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2E4FD050-A3CB-44FC-BE46-1A66E2F1AEAC}"/>
                  </a:ext>
                </a:extLst>
              </p:cNvPr>
              <p:cNvSpPr/>
              <p:nvPr/>
            </p:nvSpPr>
            <p:spPr>
              <a:xfrm>
                <a:off x="7342634" y="-755109"/>
                <a:ext cx="176316" cy="87444"/>
              </a:xfrm>
              <a:custGeom>
                <a:avLst/>
                <a:gdLst>
                  <a:gd name="connsiteX0" fmla="*/ 30553 w 176316"/>
                  <a:gd name="connsiteY0" fmla="*/ 18272 h 87444"/>
                  <a:gd name="connsiteX1" fmla="*/ 155331 w 176316"/>
                  <a:gd name="connsiteY1" fmla="*/ 5318 h 87444"/>
                  <a:gd name="connsiteX2" fmla="*/ 144949 w 176316"/>
                  <a:gd name="connsiteY2" fmla="*/ 65611 h 87444"/>
                  <a:gd name="connsiteX3" fmla="*/ 20171 w 176316"/>
                  <a:gd name="connsiteY3" fmla="*/ 82852 h 87444"/>
                  <a:gd name="connsiteX4" fmla="*/ 30553 w 176316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6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9A56D0E6-6F7E-413F-9C8E-ECD2DC00C756}"/>
                  </a:ext>
                </a:extLst>
              </p:cNvPr>
              <p:cNvSpPr/>
              <p:nvPr/>
            </p:nvSpPr>
            <p:spPr>
              <a:xfrm>
                <a:off x="6901005" y="265870"/>
                <a:ext cx="139183" cy="171317"/>
              </a:xfrm>
              <a:custGeom>
                <a:avLst/>
                <a:gdLst>
                  <a:gd name="connsiteX0" fmla="*/ 136140 w 139183"/>
                  <a:gd name="connsiteY0" fmla="*/ 162962 h 171317"/>
                  <a:gd name="connsiteX1" fmla="*/ 17459 w 139183"/>
                  <a:gd name="connsiteY1" fmla="*/ 8181 h 171317"/>
                  <a:gd name="connsiteX2" fmla="*/ 504 w 139183"/>
                  <a:gd name="connsiteY2" fmla="*/ 8181 h 171317"/>
                  <a:gd name="connsiteX3" fmla="*/ 134997 w 139183"/>
                  <a:gd name="connsiteY3" fmla="*/ 171249 h 171317"/>
                  <a:gd name="connsiteX4" fmla="*/ 136140 w 139183"/>
                  <a:gd name="connsiteY4" fmla="*/ 162962 h 17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183" h="171317">
                    <a:moveTo>
                      <a:pt x="136140" y="162962"/>
                    </a:moveTo>
                    <a:cubicBezTo>
                      <a:pt x="73275" y="143721"/>
                      <a:pt x="18126" y="74379"/>
                      <a:pt x="17459" y="8181"/>
                    </a:cubicBezTo>
                    <a:cubicBezTo>
                      <a:pt x="17364" y="-2964"/>
                      <a:pt x="1552" y="-2487"/>
                      <a:pt x="504" y="8181"/>
                    </a:cubicBezTo>
                    <a:cubicBezTo>
                      <a:pt x="-6258" y="81523"/>
                      <a:pt x="55845" y="174201"/>
                      <a:pt x="134997" y="171249"/>
                    </a:cubicBezTo>
                    <a:cubicBezTo>
                      <a:pt x="139855" y="171058"/>
                      <a:pt x="140808" y="164295"/>
                      <a:pt x="136140" y="162962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BBE5CD73-FF3A-4FE1-8893-7CFFBFD5264D}"/>
                  </a:ext>
                </a:extLst>
              </p:cNvPr>
              <p:cNvSpPr/>
              <p:nvPr/>
            </p:nvSpPr>
            <p:spPr>
              <a:xfrm>
                <a:off x="6964183" y="300982"/>
                <a:ext cx="64509" cy="80996"/>
              </a:xfrm>
              <a:custGeom>
                <a:avLst/>
                <a:gdLst>
                  <a:gd name="connsiteX0" fmla="*/ 62770 w 64509"/>
                  <a:gd name="connsiteY0" fmla="*/ 73938 h 80996"/>
                  <a:gd name="connsiteX1" fmla="*/ 12288 w 64509"/>
                  <a:gd name="connsiteY1" fmla="*/ 5929 h 80996"/>
                  <a:gd name="connsiteX2" fmla="*/ 1 w 64509"/>
                  <a:gd name="connsiteY2" fmla="*/ 5929 h 80996"/>
                  <a:gd name="connsiteX3" fmla="*/ 60961 w 64509"/>
                  <a:gd name="connsiteY3" fmla="*/ 80796 h 80996"/>
                  <a:gd name="connsiteX4" fmla="*/ 62770 w 64509"/>
                  <a:gd name="connsiteY4" fmla="*/ 73938 h 8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09" h="80996">
                    <a:moveTo>
                      <a:pt x="62770" y="73938"/>
                    </a:moveTo>
                    <a:cubicBezTo>
                      <a:pt x="39339" y="58126"/>
                      <a:pt x="14479" y="36124"/>
                      <a:pt x="12288" y="5929"/>
                    </a:cubicBezTo>
                    <a:cubicBezTo>
                      <a:pt x="11716" y="-1881"/>
                      <a:pt x="-95" y="-2071"/>
                      <a:pt x="1" y="5929"/>
                    </a:cubicBezTo>
                    <a:cubicBezTo>
                      <a:pt x="96" y="35743"/>
                      <a:pt x="25909" y="84511"/>
                      <a:pt x="60961" y="80796"/>
                    </a:cubicBezTo>
                    <a:cubicBezTo>
                      <a:pt x="64485" y="80415"/>
                      <a:pt x="65914" y="76033"/>
                      <a:pt x="62770" y="7393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37F13C1F-83BF-44E4-B73E-9A2937C5197E}"/>
                  </a:ext>
                </a:extLst>
              </p:cNvPr>
              <p:cNvSpPr/>
              <p:nvPr/>
            </p:nvSpPr>
            <p:spPr>
              <a:xfrm>
                <a:off x="7249351" y="141590"/>
                <a:ext cx="58741" cy="109593"/>
              </a:xfrm>
              <a:custGeom>
                <a:avLst/>
                <a:gdLst>
                  <a:gd name="connsiteX0" fmla="*/ 45922 w 58741"/>
                  <a:gd name="connsiteY0" fmla="*/ 49403 h 109593"/>
                  <a:gd name="connsiteX1" fmla="*/ 8965 w 58741"/>
                  <a:gd name="connsiteY1" fmla="*/ 1016 h 109593"/>
                  <a:gd name="connsiteX2" fmla="*/ 2774 w 58741"/>
                  <a:gd name="connsiteY2" fmla="*/ 11684 h 109593"/>
                  <a:gd name="connsiteX3" fmla="*/ 38493 w 58741"/>
                  <a:gd name="connsiteY3" fmla="*/ 82550 h 109593"/>
                  <a:gd name="connsiteX4" fmla="*/ 54971 w 58741"/>
                  <a:gd name="connsiteY4" fmla="*/ 106648 h 109593"/>
                  <a:gd name="connsiteX5" fmla="*/ 45922 w 58741"/>
                  <a:gd name="connsiteY5" fmla="*/ 49403 h 109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41" h="109593">
                    <a:moveTo>
                      <a:pt x="45922" y="49403"/>
                    </a:moveTo>
                    <a:cubicBezTo>
                      <a:pt x="38017" y="30543"/>
                      <a:pt x="26682" y="11969"/>
                      <a:pt x="8965" y="1016"/>
                    </a:cubicBezTo>
                    <a:cubicBezTo>
                      <a:pt x="2107" y="-3271"/>
                      <a:pt x="-3608" y="7112"/>
                      <a:pt x="2774" y="11684"/>
                    </a:cubicBezTo>
                    <a:cubicBezTo>
                      <a:pt x="24682" y="27400"/>
                      <a:pt x="32683" y="57689"/>
                      <a:pt x="38493" y="82550"/>
                    </a:cubicBezTo>
                    <a:cubicBezTo>
                      <a:pt x="39636" y="87312"/>
                      <a:pt x="42303" y="119316"/>
                      <a:pt x="54971" y="106648"/>
                    </a:cubicBezTo>
                    <a:cubicBezTo>
                      <a:pt x="65734" y="95789"/>
                      <a:pt x="50494" y="60356"/>
                      <a:pt x="45922" y="49403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FFD5DFAC-BB34-4A7B-B226-C890483D00C0}"/>
                  </a:ext>
                </a:extLst>
              </p:cNvPr>
              <p:cNvSpPr/>
              <p:nvPr/>
            </p:nvSpPr>
            <p:spPr>
              <a:xfrm>
                <a:off x="7291882" y="113386"/>
                <a:ext cx="55304" cy="88275"/>
              </a:xfrm>
              <a:custGeom>
                <a:avLst/>
                <a:gdLst>
                  <a:gd name="connsiteX0" fmla="*/ 55207 w 55304"/>
                  <a:gd name="connsiteY0" fmla="*/ 82750 h 88275"/>
                  <a:gd name="connsiteX1" fmla="*/ 40634 w 55304"/>
                  <a:gd name="connsiteY1" fmla="*/ 39125 h 88275"/>
                  <a:gd name="connsiteX2" fmla="*/ 12250 w 55304"/>
                  <a:gd name="connsiteY2" fmla="*/ 2073 h 88275"/>
                  <a:gd name="connsiteX3" fmla="*/ 1867 w 55304"/>
                  <a:gd name="connsiteY3" fmla="*/ 12455 h 88275"/>
                  <a:gd name="connsiteX4" fmla="*/ 47016 w 55304"/>
                  <a:gd name="connsiteY4" fmla="*/ 86179 h 88275"/>
                  <a:gd name="connsiteX5" fmla="*/ 55207 w 55304"/>
                  <a:gd name="connsiteY5" fmla="*/ 82750 h 8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304" h="88275">
                    <a:moveTo>
                      <a:pt x="55207" y="82750"/>
                    </a:moveTo>
                    <a:cubicBezTo>
                      <a:pt x="51969" y="66557"/>
                      <a:pt x="48349" y="53984"/>
                      <a:pt x="40634" y="39125"/>
                    </a:cubicBezTo>
                    <a:cubicBezTo>
                      <a:pt x="33300" y="25028"/>
                      <a:pt x="24251" y="12455"/>
                      <a:pt x="12250" y="2073"/>
                    </a:cubicBezTo>
                    <a:cubicBezTo>
                      <a:pt x="5011" y="-4213"/>
                      <a:pt x="-3943" y="5121"/>
                      <a:pt x="1867" y="12455"/>
                    </a:cubicBezTo>
                    <a:cubicBezTo>
                      <a:pt x="20251" y="35220"/>
                      <a:pt x="31585" y="61795"/>
                      <a:pt x="47016" y="86179"/>
                    </a:cubicBezTo>
                    <a:cubicBezTo>
                      <a:pt x="49873" y="90465"/>
                      <a:pt x="56160" y="87608"/>
                      <a:pt x="55207" y="8275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E8178C12-A01C-4BFF-97B2-09FD73744308}"/>
                  </a:ext>
                </a:extLst>
              </p:cNvPr>
              <p:cNvSpPr/>
              <p:nvPr/>
            </p:nvSpPr>
            <p:spPr>
              <a:xfrm>
                <a:off x="6970082" y="73080"/>
                <a:ext cx="112605" cy="47412"/>
              </a:xfrm>
              <a:custGeom>
                <a:avLst/>
                <a:gdLst>
                  <a:gd name="connsiteX0" fmla="*/ 110498 w 112605"/>
                  <a:gd name="connsiteY0" fmla="*/ 6375 h 47412"/>
                  <a:gd name="connsiteX1" fmla="*/ 293 w 112605"/>
                  <a:gd name="connsiteY1" fmla="*/ 40570 h 47412"/>
                  <a:gd name="connsiteX2" fmla="*/ 10485 w 112605"/>
                  <a:gd name="connsiteY2" fmla="*/ 44856 h 47412"/>
                  <a:gd name="connsiteX3" fmla="*/ 110498 w 112605"/>
                  <a:gd name="connsiteY3" fmla="*/ 11899 h 47412"/>
                  <a:gd name="connsiteX4" fmla="*/ 110498 w 112605"/>
                  <a:gd name="connsiteY4" fmla="*/ 6375 h 4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605" h="47412">
                    <a:moveTo>
                      <a:pt x="110498" y="6375"/>
                    </a:moveTo>
                    <a:cubicBezTo>
                      <a:pt x="75446" y="-7151"/>
                      <a:pt x="13247" y="-674"/>
                      <a:pt x="293" y="40570"/>
                    </a:cubicBezTo>
                    <a:cubicBezTo>
                      <a:pt x="-1707" y="46951"/>
                      <a:pt x="7056" y="49904"/>
                      <a:pt x="10485" y="44856"/>
                    </a:cubicBezTo>
                    <a:cubicBezTo>
                      <a:pt x="36012" y="7804"/>
                      <a:pt x="74874" y="25234"/>
                      <a:pt x="110498" y="11899"/>
                    </a:cubicBezTo>
                    <a:cubicBezTo>
                      <a:pt x="113355" y="10947"/>
                      <a:pt x="113260" y="7423"/>
                      <a:pt x="110498" y="637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9D3DD0D0-AA84-4133-822A-2235225E3515}"/>
                  </a:ext>
                </a:extLst>
              </p:cNvPr>
              <p:cNvSpPr/>
              <p:nvPr/>
            </p:nvSpPr>
            <p:spPr>
              <a:xfrm>
                <a:off x="7261270" y="296173"/>
                <a:ext cx="49179" cy="98110"/>
              </a:xfrm>
              <a:custGeom>
                <a:avLst/>
                <a:gdLst>
                  <a:gd name="connsiteX0" fmla="*/ 48577 w 49179"/>
                  <a:gd name="connsiteY0" fmla="*/ 5215 h 98110"/>
                  <a:gd name="connsiteX1" fmla="*/ 37813 w 49179"/>
                  <a:gd name="connsiteY1" fmla="*/ 5215 h 98110"/>
                  <a:gd name="connsiteX2" fmla="*/ 27622 w 49179"/>
                  <a:gd name="connsiteY2" fmla="*/ 52745 h 98110"/>
                  <a:gd name="connsiteX3" fmla="*/ 13429 w 49179"/>
                  <a:gd name="connsiteY3" fmla="*/ 75033 h 98110"/>
                  <a:gd name="connsiteX4" fmla="*/ 190 w 49179"/>
                  <a:gd name="connsiteY4" fmla="*/ 91511 h 98110"/>
                  <a:gd name="connsiteX5" fmla="*/ 3523 w 49179"/>
                  <a:gd name="connsiteY5" fmla="*/ 97417 h 98110"/>
                  <a:gd name="connsiteX6" fmla="*/ 40861 w 49179"/>
                  <a:gd name="connsiteY6" fmla="*/ 68175 h 98110"/>
                  <a:gd name="connsiteX7" fmla="*/ 48577 w 49179"/>
                  <a:gd name="connsiteY7" fmla="*/ 5215 h 98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179" h="98110">
                    <a:moveTo>
                      <a:pt x="48577" y="5215"/>
                    </a:moveTo>
                    <a:cubicBezTo>
                      <a:pt x="48196" y="-1738"/>
                      <a:pt x="38290" y="-1738"/>
                      <a:pt x="37813" y="5215"/>
                    </a:cubicBezTo>
                    <a:cubicBezTo>
                      <a:pt x="36670" y="21884"/>
                      <a:pt x="33813" y="37314"/>
                      <a:pt x="27622" y="52745"/>
                    </a:cubicBezTo>
                    <a:cubicBezTo>
                      <a:pt x="24193" y="61317"/>
                      <a:pt x="19811" y="68461"/>
                      <a:pt x="13429" y="75033"/>
                    </a:cubicBezTo>
                    <a:cubicBezTo>
                      <a:pt x="8095" y="80558"/>
                      <a:pt x="2476" y="83987"/>
                      <a:pt x="190" y="91511"/>
                    </a:cubicBezTo>
                    <a:cubicBezTo>
                      <a:pt x="-572" y="93988"/>
                      <a:pt x="1047" y="96750"/>
                      <a:pt x="3523" y="97417"/>
                    </a:cubicBezTo>
                    <a:cubicBezTo>
                      <a:pt x="20764" y="102179"/>
                      <a:pt x="34384" y="81320"/>
                      <a:pt x="40861" y="68175"/>
                    </a:cubicBezTo>
                    <a:cubicBezTo>
                      <a:pt x="50196" y="49221"/>
                      <a:pt x="49720" y="25884"/>
                      <a:pt x="48577" y="521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8" name="图形 669">
                <a:extLst>
                  <a:ext uri="{FF2B5EF4-FFF2-40B4-BE49-F238E27FC236}">
                    <a16:creationId xmlns:a16="http://schemas.microsoft.com/office/drawing/2014/main" id="{0CD96C1E-9889-4888-970A-E79931BB814E}"/>
                  </a:ext>
                </a:extLst>
              </p:cNvPr>
              <p:cNvGrpSpPr/>
              <p:nvPr/>
            </p:nvGrpSpPr>
            <p:grpSpPr>
              <a:xfrm>
                <a:off x="7880301" y="38793"/>
                <a:ext cx="209263" cy="176190"/>
                <a:chOff x="7880301" y="38793"/>
                <a:chExt cx="209263" cy="176190"/>
              </a:xfrm>
            </p:grpSpPr>
            <p:sp>
              <p:nvSpPr>
                <p:cNvPr id="709" name="任意多边形: 形状 708">
                  <a:extLst>
                    <a:ext uri="{FF2B5EF4-FFF2-40B4-BE49-F238E27FC236}">
                      <a16:creationId xmlns:a16="http://schemas.microsoft.com/office/drawing/2014/main" id="{05794828-6F07-43EA-8D68-8E397D8E63CA}"/>
                    </a:ext>
                  </a:extLst>
                </p:cNvPr>
                <p:cNvSpPr/>
                <p:nvPr/>
              </p:nvSpPr>
              <p:spPr>
                <a:xfrm>
                  <a:off x="7937272" y="38793"/>
                  <a:ext cx="152293" cy="58975"/>
                </a:xfrm>
                <a:custGeom>
                  <a:avLst/>
                  <a:gdLst>
                    <a:gd name="connsiteX0" fmla="*/ 17989 w 152293"/>
                    <a:gd name="connsiteY0" fmla="*/ 11229 h 58975"/>
                    <a:gd name="connsiteX1" fmla="*/ 125336 w 152293"/>
                    <a:gd name="connsiteY1" fmla="*/ 371 h 58975"/>
                    <a:gd name="connsiteX2" fmla="*/ 152291 w 152293"/>
                    <a:gd name="connsiteY2" fmla="*/ 16944 h 58975"/>
                    <a:gd name="connsiteX3" fmla="*/ 95332 w 152293"/>
                    <a:gd name="connsiteY3" fmla="*/ 54568 h 58975"/>
                    <a:gd name="connsiteX4" fmla="*/ 13512 w 152293"/>
                    <a:gd name="connsiteY4" fmla="*/ 52949 h 58975"/>
                    <a:gd name="connsiteX5" fmla="*/ 17989 w 152293"/>
                    <a:gd name="connsiteY5" fmla="*/ 11229 h 58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293" h="58975">
                      <a:moveTo>
                        <a:pt x="17989" y="11229"/>
                      </a:moveTo>
                      <a:cubicBezTo>
                        <a:pt x="52660" y="6943"/>
                        <a:pt x="90188" y="-1915"/>
                        <a:pt x="125336" y="371"/>
                      </a:cubicBezTo>
                      <a:cubicBezTo>
                        <a:pt x="126193" y="-10"/>
                        <a:pt x="152577" y="4752"/>
                        <a:pt x="152291" y="16944"/>
                      </a:cubicBezTo>
                      <a:cubicBezTo>
                        <a:pt x="151624" y="44376"/>
                        <a:pt x="116191" y="51139"/>
                        <a:pt x="95332" y="54568"/>
                      </a:cubicBezTo>
                      <a:cubicBezTo>
                        <a:pt x="70281" y="58664"/>
                        <a:pt x="37705" y="62664"/>
                        <a:pt x="13512" y="52949"/>
                      </a:cubicBezTo>
                      <a:cubicBezTo>
                        <a:pt x="-6300" y="45234"/>
                        <a:pt x="-3919" y="13992"/>
                        <a:pt x="17989" y="1122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0" name="任意多边形: 形状 709">
                  <a:extLst>
                    <a:ext uri="{FF2B5EF4-FFF2-40B4-BE49-F238E27FC236}">
                      <a16:creationId xmlns:a16="http://schemas.microsoft.com/office/drawing/2014/main" id="{1628F676-644A-49F9-A8B7-8E4431D43C43}"/>
                    </a:ext>
                  </a:extLst>
                </p:cNvPr>
                <p:cNvSpPr/>
                <p:nvPr/>
              </p:nvSpPr>
              <p:spPr>
                <a:xfrm>
                  <a:off x="7880301" y="52970"/>
                  <a:ext cx="160559" cy="162013"/>
                </a:xfrm>
                <a:custGeom>
                  <a:avLst/>
                  <a:gdLst>
                    <a:gd name="connsiteX0" fmla="*/ 8665 w 160559"/>
                    <a:gd name="connsiteY0" fmla="*/ 160883 h 162013"/>
                    <a:gd name="connsiteX1" fmla="*/ 569 w 160559"/>
                    <a:gd name="connsiteY1" fmla="*/ 154406 h 162013"/>
                    <a:gd name="connsiteX2" fmla="*/ 73244 w 160559"/>
                    <a:gd name="connsiteY2" fmla="*/ 70872 h 162013"/>
                    <a:gd name="connsiteX3" fmla="*/ 153159 w 160559"/>
                    <a:gd name="connsiteY3" fmla="*/ 101 h 162013"/>
                    <a:gd name="connsiteX4" fmla="*/ 160017 w 160559"/>
                    <a:gd name="connsiteY4" fmla="*/ 9435 h 162013"/>
                    <a:gd name="connsiteX5" fmla="*/ 84960 w 160559"/>
                    <a:gd name="connsiteY5" fmla="*/ 97923 h 162013"/>
                    <a:gd name="connsiteX6" fmla="*/ 8665 w 160559"/>
                    <a:gd name="connsiteY6" fmla="*/ 160883 h 162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559" h="162013">
                      <a:moveTo>
                        <a:pt x="8665" y="160883"/>
                      </a:moveTo>
                      <a:cubicBezTo>
                        <a:pt x="4760" y="164407"/>
                        <a:pt x="-2003" y="158978"/>
                        <a:pt x="569" y="154406"/>
                      </a:cubicBezTo>
                      <a:cubicBezTo>
                        <a:pt x="18761" y="121926"/>
                        <a:pt x="49622" y="99447"/>
                        <a:pt x="73244" y="70872"/>
                      </a:cubicBezTo>
                      <a:cubicBezTo>
                        <a:pt x="95533" y="43725"/>
                        <a:pt x="116869" y="7435"/>
                        <a:pt x="153159" y="101"/>
                      </a:cubicBezTo>
                      <a:cubicBezTo>
                        <a:pt x="158207" y="-852"/>
                        <a:pt x="162017" y="5149"/>
                        <a:pt x="160017" y="9435"/>
                      </a:cubicBezTo>
                      <a:cubicBezTo>
                        <a:pt x="144872" y="42487"/>
                        <a:pt x="108963" y="70300"/>
                        <a:pt x="84960" y="97923"/>
                      </a:cubicBezTo>
                      <a:cubicBezTo>
                        <a:pt x="62291" y="124212"/>
                        <a:pt x="33906" y="138213"/>
                        <a:pt x="8665" y="16088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11" name="图形 669">
              <a:extLst>
                <a:ext uri="{FF2B5EF4-FFF2-40B4-BE49-F238E27FC236}">
                  <a16:creationId xmlns:a16="http://schemas.microsoft.com/office/drawing/2014/main" id="{3D36FFD7-2892-4118-B773-BD2203149A40}"/>
                </a:ext>
              </a:extLst>
            </p:cNvPr>
            <p:cNvGrpSpPr/>
            <p:nvPr/>
          </p:nvGrpSpPr>
          <p:grpSpPr>
            <a:xfrm>
              <a:off x="7348785" y="-990495"/>
              <a:ext cx="521893" cy="329637"/>
              <a:chOff x="7348785" y="-990495"/>
              <a:chExt cx="521893" cy="329637"/>
            </a:xfrm>
            <a:solidFill>
              <a:srgbClr val="E8B299"/>
            </a:solidFill>
          </p:grpSpPr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1BAD31A2-F0DF-4A41-B2E3-A2ABD33B7804}"/>
                  </a:ext>
                </a:extLst>
              </p:cNvPr>
              <p:cNvSpPr/>
              <p:nvPr/>
            </p:nvSpPr>
            <p:spPr>
              <a:xfrm>
                <a:off x="7522916" y="-990495"/>
                <a:ext cx="347762" cy="309719"/>
              </a:xfrm>
              <a:custGeom>
                <a:avLst/>
                <a:gdLst>
                  <a:gd name="connsiteX0" fmla="*/ 347762 w 347762"/>
                  <a:gd name="connsiteY0" fmla="*/ 8962 h 309719"/>
                  <a:gd name="connsiteX1" fmla="*/ 284421 w 347762"/>
                  <a:gd name="connsiteY1" fmla="*/ 8 h 309719"/>
                  <a:gd name="connsiteX2" fmla="*/ 223842 w 347762"/>
                  <a:gd name="connsiteY2" fmla="*/ 12867 h 309719"/>
                  <a:gd name="connsiteX3" fmla="*/ 205935 w 347762"/>
                  <a:gd name="connsiteY3" fmla="*/ 175078 h 309719"/>
                  <a:gd name="connsiteX4" fmla="*/ 5 w 347762"/>
                  <a:gd name="connsiteY4" fmla="*/ 182126 h 309719"/>
                  <a:gd name="connsiteX5" fmla="*/ 1910 w 347762"/>
                  <a:gd name="connsiteY5" fmla="*/ 257659 h 309719"/>
                  <a:gd name="connsiteX6" fmla="*/ 300995 w 347762"/>
                  <a:gd name="connsiteY6" fmla="*/ 293378 h 309719"/>
                  <a:gd name="connsiteX7" fmla="*/ 347762 w 347762"/>
                  <a:gd name="connsiteY7" fmla="*/ 8962 h 30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762" h="309719">
                    <a:moveTo>
                      <a:pt x="347762" y="8962"/>
                    </a:moveTo>
                    <a:cubicBezTo>
                      <a:pt x="347762" y="8962"/>
                      <a:pt x="316330" y="389"/>
                      <a:pt x="284421" y="8"/>
                    </a:cubicBezTo>
                    <a:cubicBezTo>
                      <a:pt x="252512" y="-373"/>
                      <a:pt x="223842" y="12867"/>
                      <a:pt x="223842" y="12867"/>
                    </a:cubicBezTo>
                    <a:cubicBezTo>
                      <a:pt x="223842" y="12867"/>
                      <a:pt x="226890" y="165076"/>
                      <a:pt x="205935" y="175078"/>
                    </a:cubicBezTo>
                    <a:cubicBezTo>
                      <a:pt x="189266" y="183079"/>
                      <a:pt x="54488" y="182698"/>
                      <a:pt x="5" y="182126"/>
                    </a:cubicBezTo>
                    <a:cubicBezTo>
                      <a:pt x="-186" y="208320"/>
                      <a:pt x="5624" y="231466"/>
                      <a:pt x="1910" y="257659"/>
                    </a:cubicBezTo>
                    <a:cubicBezTo>
                      <a:pt x="73823" y="276043"/>
                      <a:pt x="259561" y="339193"/>
                      <a:pt x="300995" y="293378"/>
                    </a:cubicBezTo>
                    <a:cubicBezTo>
                      <a:pt x="346334" y="243181"/>
                      <a:pt x="347762" y="8962"/>
                      <a:pt x="347762" y="896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282681FF-1D99-47E7-81ED-8B8B42276158}"/>
                  </a:ext>
                </a:extLst>
              </p:cNvPr>
              <p:cNvSpPr/>
              <p:nvPr/>
            </p:nvSpPr>
            <p:spPr>
              <a:xfrm>
                <a:off x="7348785" y="-835250"/>
                <a:ext cx="207064" cy="174391"/>
              </a:xfrm>
              <a:custGeom>
                <a:avLst/>
                <a:gdLst>
                  <a:gd name="connsiteX0" fmla="*/ 133083 w 207064"/>
                  <a:gd name="connsiteY0" fmla="*/ 5735 h 174391"/>
                  <a:gd name="connsiteX1" fmla="*/ 36976 w 207064"/>
                  <a:gd name="connsiteY1" fmla="*/ 34882 h 174391"/>
                  <a:gd name="connsiteX2" fmla="*/ 10782 w 207064"/>
                  <a:gd name="connsiteY2" fmla="*/ 107653 h 174391"/>
                  <a:gd name="connsiteX3" fmla="*/ 78124 w 207064"/>
                  <a:gd name="connsiteY3" fmla="*/ 102604 h 174391"/>
                  <a:gd name="connsiteX4" fmla="*/ 104032 w 207064"/>
                  <a:gd name="connsiteY4" fmla="*/ 139657 h 174391"/>
                  <a:gd name="connsiteX5" fmla="*/ 77838 w 207064"/>
                  <a:gd name="connsiteY5" fmla="*/ 168803 h 174391"/>
                  <a:gd name="connsiteX6" fmla="*/ 150609 w 207064"/>
                  <a:gd name="connsiteY6" fmla="*/ 145467 h 174391"/>
                  <a:gd name="connsiteX7" fmla="*/ 182518 w 207064"/>
                  <a:gd name="connsiteY7" fmla="*/ 107462 h 174391"/>
                  <a:gd name="connsiteX8" fmla="*/ 206140 w 207064"/>
                  <a:gd name="connsiteY8" fmla="*/ 27166 h 174391"/>
                  <a:gd name="connsiteX9" fmla="*/ 133083 w 207064"/>
                  <a:gd name="connsiteY9" fmla="*/ 5735 h 17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064" h="174391">
                    <a:moveTo>
                      <a:pt x="133083" y="5735"/>
                    </a:moveTo>
                    <a:cubicBezTo>
                      <a:pt x="99650" y="-7790"/>
                      <a:pt x="73266" y="2878"/>
                      <a:pt x="36976" y="34882"/>
                    </a:cubicBezTo>
                    <a:cubicBezTo>
                      <a:pt x="781" y="66886"/>
                      <a:pt x="-10649" y="99937"/>
                      <a:pt x="10782" y="107653"/>
                    </a:cubicBezTo>
                    <a:cubicBezTo>
                      <a:pt x="23069" y="112129"/>
                      <a:pt x="55835" y="100033"/>
                      <a:pt x="78124" y="102604"/>
                    </a:cubicBezTo>
                    <a:cubicBezTo>
                      <a:pt x="99841" y="105081"/>
                      <a:pt x="109461" y="126988"/>
                      <a:pt x="104032" y="139657"/>
                    </a:cubicBezTo>
                    <a:cubicBezTo>
                      <a:pt x="98507" y="152325"/>
                      <a:pt x="51644" y="154230"/>
                      <a:pt x="77838" y="168803"/>
                    </a:cubicBezTo>
                    <a:cubicBezTo>
                      <a:pt x="104032" y="183376"/>
                      <a:pt x="124225" y="167279"/>
                      <a:pt x="150609" y="145467"/>
                    </a:cubicBezTo>
                    <a:cubicBezTo>
                      <a:pt x="169468" y="129941"/>
                      <a:pt x="169278" y="107462"/>
                      <a:pt x="182518" y="107462"/>
                    </a:cubicBezTo>
                    <a:cubicBezTo>
                      <a:pt x="214236" y="107462"/>
                      <a:pt x="206140" y="27166"/>
                      <a:pt x="206140" y="27166"/>
                    </a:cubicBezTo>
                    <a:cubicBezTo>
                      <a:pt x="206140" y="27166"/>
                      <a:pt x="166420" y="19165"/>
                      <a:pt x="133083" y="5735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4" name="图形 669">
              <a:extLst>
                <a:ext uri="{FF2B5EF4-FFF2-40B4-BE49-F238E27FC236}">
                  <a16:creationId xmlns:a16="http://schemas.microsoft.com/office/drawing/2014/main" id="{F813AD42-7BC5-4BA7-9E17-DC5CF3BDA788}"/>
                </a:ext>
              </a:extLst>
            </p:cNvPr>
            <p:cNvGrpSpPr/>
            <p:nvPr/>
          </p:nvGrpSpPr>
          <p:grpSpPr>
            <a:xfrm>
              <a:off x="7533535" y="-555133"/>
              <a:ext cx="655116" cy="732629"/>
              <a:chOff x="7533535" y="-555133"/>
              <a:chExt cx="655116" cy="732629"/>
            </a:xfrm>
          </p:grpSpPr>
          <p:grpSp>
            <p:nvGrpSpPr>
              <p:cNvPr id="715" name="图形 669">
                <a:extLst>
                  <a:ext uri="{FF2B5EF4-FFF2-40B4-BE49-F238E27FC236}">
                    <a16:creationId xmlns:a16="http://schemas.microsoft.com/office/drawing/2014/main" id="{16818CDD-59CC-41F0-BCD5-566BAFE70C99}"/>
                  </a:ext>
                </a:extLst>
              </p:cNvPr>
              <p:cNvGrpSpPr/>
              <p:nvPr/>
            </p:nvGrpSpPr>
            <p:grpSpPr>
              <a:xfrm>
                <a:off x="7804341" y="-87517"/>
                <a:ext cx="224270" cy="265013"/>
                <a:chOff x="7804341" y="-87517"/>
                <a:chExt cx="224270" cy="265013"/>
              </a:xfrm>
            </p:grpSpPr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id="{A58F7F56-EE7D-4D6B-8F6D-31C6A18132E8}"/>
                    </a:ext>
                  </a:extLst>
                </p:cNvPr>
                <p:cNvSpPr/>
                <p:nvPr/>
              </p:nvSpPr>
              <p:spPr>
                <a:xfrm>
                  <a:off x="7804341" y="-87517"/>
                  <a:ext cx="224270" cy="265013"/>
                </a:xfrm>
                <a:custGeom>
                  <a:avLst/>
                  <a:gdLst>
                    <a:gd name="connsiteX0" fmla="*/ 60432 w 224270"/>
                    <a:gd name="connsiteY0" fmla="*/ 29813 h 265013"/>
                    <a:gd name="connsiteX1" fmla="*/ 70053 w 224270"/>
                    <a:gd name="connsiteY1" fmla="*/ 107156 h 265013"/>
                    <a:gd name="connsiteX2" fmla="*/ 2330 w 224270"/>
                    <a:gd name="connsiteY2" fmla="*/ 264128 h 265013"/>
                    <a:gd name="connsiteX3" fmla="*/ 223786 w 224270"/>
                    <a:gd name="connsiteY3" fmla="*/ 137541 h 265013"/>
                    <a:gd name="connsiteX4" fmla="*/ 187210 w 224270"/>
                    <a:gd name="connsiteY4" fmla="*/ 0 h 265013"/>
                    <a:gd name="connsiteX5" fmla="*/ 60432 w 224270"/>
                    <a:gd name="connsiteY5" fmla="*/ 29813 h 265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70" h="265013">
                      <a:moveTo>
                        <a:pt x="60432" y="29813"/>
                      </a:moveTo>
                      <a:cubicBezTo>
                        <a:pt x="60432" y="29813"/>
                        <a:pt x="79958" y="89059"/>
                        <a:pt x="70053" y="107156"/>
                      </a:cubicBezTo>
                      <a:cubicBezTo>
                        <a:pt x="60146" y="125254"/>
                        <a:pt x="-13958" y="252222"/>
                        <a:pt x="2330" y="264128"/>
                      </a:cubicBezTo>
                      <a:cubicBezTo>
                        <a:pt x="18617" y="276035"/>
                        <a:pt x="218357" y="164306"/>
                        <a:pt x="223786" y="137541"/>
                      </a:cubicBezTo>
                      <a:cubicBezTo>
                        <a:pt x="229215" y="110776"/>
                        <a:pt x="187210" y="0"/>
                        <a:pt x="187210" y="0"/>
                      </a:cubicBezTo>
                      <a:lnTo>
                        <a:pt x="60432" y="29813"/>
                      </a:lnTo>
                      <a:close/>
                    </a:path>
                  </a:pathLst>
                </a:custGeom>
                <a:solidFill>
                  <a:srgbClr val="D89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45E14108-D784-452D-A747-3212D46AD6F9}"/>
                    </a:ext>
                  </a:extLst>
                </p:cNvPr>
                <p:cNvSpPr/>
                <p:nvPr/>
              </p:nvSpPr>
              <p:spPr>
                <a:xfrm>
                  <a:off x="7848556" y="40788"/>
                  <a:ext cx="43835" cy="25566"/>
                </a:xfrm>
                <a:custGeom>
                  <a:avLst/>
                  <a:gdLst>
                    <a:gd name="connsiteX0" fmla="*/ 41268 w 43835"/>
                    <a:gd name="connsiteY0" fmla="*/ 10473 h 25566"/>
                    <a:gd name="connsiteX1" fmla="*/ 31457 w 43835"/>
                    <a:gd name="connsiteY1" fmla="*/ 3615 h 25566"/>
                    <a:gd name="connsiteX2" fmla="*/ 5644 w 43835"/>
                    <a:gd name="connsiteY2" fmla="*/ 1424 h 25566"/>
                    <a:gd name="connsiteX3" fmla="*/ 5644 w 43835"/>
                    <a:gd name="connsiteY3" fmla="*/ 16664 h 25566"/>
                    <a:gd name="connsiteX4" fmla="*/ 22790 w 43835"/>
                    <a:gd name="connsiteY4" fmla="*/ 20855 h 25566"/>
                    <a:gd name="connsiteX5" fmla="*/ 30695 w 43835"/>
                    <a:gd name="connsiteY5" fmla="*/ 24189 h 25566"/>
                    <a:gd name="connsiteX6" fmla="*/ 38982 w 43835"/>
                    <a:gd name="connsiteY6" fmla="*/ 25427 h 25566"/>
                    <a:gd name="connsiteX7" fmla="*/ 43554 w 43835"/>
                    <a:gd name="connsiteY7" fmla="*/ 21903 h 25566"/>
                    <a:gd name="connsiteX8" fmla="*/ 41268 w 43835"/>
                    <a:gd name="connsiteY8" fmla="*/ 10473 h 25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835" h="25566">
                      <a:moveTo>
                        <a:pt x="41268" y="10473"/>
                      </a:moveTo>
                      <a:cubicBezTo>
                        <a:pt x="38506" y="7234"/>
                        <a:pt x="35458" y="5139"/>
                        <a:pt x="31457" y="3615"/>
                      </a:cubicBezTo>
                      <a:cubicBezTo>
                        <a:pt x="23361" y="376"/>
                        <a:pt x="14026" y="-1433"/>
                        <a:pt x="5644" y="1424"/>
                      </a:cubicBezTo>
                      <a:cubicBezTo>
                        <a:pt x="-2071" y="4091"/>
                        <a:pt x="-1690" y="13902"/>
                        <a:pt x="5644" y="16664"/>
                      </a:cubicBezTo>
                      <a:cubicBezTo>
                        <a:pt x="11264" y="18759"/>
                        <a:pt x="17074" y="19045"/>
                        <a:pt x="22790" y="20855"/>
                      </a:cubicBezTo>
                      <a:cubicBezTo>
                        <a:pt x="25456" y="21712"/>
                        <a:pt x="28123" y="23046"/>
                        <a:pt x="30695" y="24189"/>
                      </a:cubicBezTo>
                      <a:cubicBezTo>
                        <a:pt x="33648" y="25522"/>
                        <a:pt x="36220" y="24665"/>
                        <a:pt x="38982" y="25427"/>
                      </a:cubicBezTo>
                      <a:cubicBezTo>
                        <a:pt x="41363" y="26094"/>
                        <a:pt x="43459" y="24284"/>
                        <a:pt x="43554" y="21903"/>
                      </a:cubicBezTo>
                      <a:cubicBezTo>
                        <a:pt x="43840" y="17331"/>
                        <a:pt x="44602" y="14378"/>
                        <a:pt x="41268" y="10473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A7B643CC-C14D-4E6C-AB95-219702E4E77F}"/>
                    </a:ext>
                  </a:extLst>
                </p:cNvPr>
                <p:cNvSpPr/>
                <p:nvPr/>
              </p:nvSpPr>
              <p:spPr>
                <a:xfrm>
                  <a:off x="7862463" y="16910"/>
                  <a:ext cx="46326" cy="20825"/>
                </a:xfrm>
                <a:custGeom>
                  <a:avLst/>
                  <a:gdLst>
                    <a:gd name="connsiteX0" fmla="*/ 6787 w 46326"/>
                    <a:gd name="connsiteY0" fmla="*/ 157 h 20825"/>
                    <a:gd name="connsiteX1" fmla="*/ 6787 w 46326"/>
                    <a:gd name="connsiteY1" fmla="*/ 14159 h 20825"/>
                    <a:gd name="connsiteX2" fmla="*/ 24884 w 46326"/>
                    <a:gd name="connsiteY2" fmla="*/ 15778 h 20825"/>
                    <a:gd name="connsiteX3" fmla="*/ 42220 w 46326"/>
                    <a:gd name="connsiteY3" fmla="*/ 20826 h 20825"/>
                    <a:gd name="connsiteX4" fmla="*/ 46125 w 46326"/>
                    <a:gd name="connsiteY4" fmla="*/ 17873 h 20825"/>
                    <a:gd name="connsiteX5" fmla="*/ 6787 w 46326"/>
                    <a:gd name="connsiteY5" fmla="*/ 157 h 20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326" h="20825">
                      <a:moveTo>
                        <a:pt x="6787" y="157"/>
                      </a:moveTo>
                      <a:cubicBezTo>
                        <a:pt x="-2262" y="442"/>
                        <a:pt x="-2262" y="13873"/>
                        <a:pt x="6787" y="14159"/>
                      </a:cubicBezTo>
                      <a:cubicBezTo>
                        <a:pt x="12883" y="14349"/>
                        <a:pt x="18883" y="14539"/>
                        <a:pt x="24884" y="15778"/>
                      </a:cubicBezTo>
                      <a:cubicBezTo>
                        <a:pt x="30790" y="17016"/>
                        <a:pt x="36219" y="20826"/>
                        <a:pt x="42220" y="20826"/>
                      </a:cubicBezTo>
                      <a:cubicBezTo>
                        <a:pt x="43839" y="20826"/>
                        <a:pt x="45839" y="19588"/>
                        <a:pt x="46125" y="17873"/>
                      </a:cubicBezTo>
                      <a:cubicBezTo>
                        <a:pt x="49078" y="-1367"/>
                        <a:pt x="18788" y="-224"/>
                        <a:pt x="6787" y="157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38B0319F-0D25-4F4E-9E06-B13A826ECBFE}"/>
                  </a:ext>
                </a:extLst>
              </p:cNvPr>
              <p:cNvSpPr/>
              <p:nvPr/>
            </p:nvSpPr>
            <p:spPr>
              <a:xfrm>
                <a:off x="7533535" y="-555133"/>
                <a:ext cx="655116" cy="531101"/>
              </a:xfrm>
              <a:custGeom>
                <a:avLst/>
                <a:gdLst>
                  <a:gd name="connsiteX0" fmla="*/ 654326 w 655116"/>
                  <a:gd name="connsiteY0" fmla="*/ 115667 h 531101"/>
                  <a:gd name="connsiteX1" fmla="*/ 541645 w 655116"/>
                  <a:gd name="connsiteY1" fmla="*/ 221871 h 531101"/>
                  <a:gd name="connsiteX2" fmla="*/ 282470 w 655116"/>
                  <a:gd name="connsiteY2" fmla="*/ 257780 h 531101"/>
                  <a:gd name="connsiteX3" fmla="*/ 460302 w 655116"/>
                  <a:gd name="connsiteY3" fmla="*/ 471712 h 531101"/>
                  <a:gd name="connsiteX4" fmla="*/ 346097 w 655116"/>
                  <a:gd name="connsiteY4" fmla="*/ 529529 h 531101"/>
                  <a:gd name="connsiteX5" fmla="*/ 8341 w 655116"/>
                  <a:gd name="connsiteY5" fmla="*/ 196630 h 531101"/>
                  <a:gd name="connsiteX6" fmla="*/ 493354 w 655116"/>
                  <a:gd name="connsiteY6" fmla="*/ 15941 h 531101"/>
                  <a:gd name="connsiteX7" fmla="*/ 634990 w 655116"/>
                  <a:gd name="connsiteY7" fmla="*/ 6320 h 531101"/>
                  <a:gd name="connsiteX8" fmla="*/ 654326 w 655116"/>
                  <a:gd name="connsiteY8" fmla="*/ 115667 h 531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5116" h="531101">
                    <a:moveTo>
                      <a:pt x="654326" y="115667"/>
                    </a:moveTo>
                    <a:cubicBezTo>
                      <a:pt x="651088" y="144623"/>
                      <a:pt x="659374" y="197582"/>
                      <a:pt x="541645" y="221871"/>
                    </a:cubicBezTo>
                    <a:cubicBezTo>
                      <a:pt x="438871" y="243112"/>
                      <a:pt x="282470" y="257780"/>
                      <a:pt x="282470" y="257780"/>
                    </a:cubicBezTo>
                    <a:cubicBezTo>
                      <a:pt x="282470" y="257780"/>
                      <a:pt x="445348" y="437803"/>
                      <a:pt x="460302" y="471712"/>
                    </a:cubicBezTo>
                    <a:cubicBezTo>
                      <a:pt x="475256" y="505716"/>
                      <a:pt x="364004" y="538768"/>
                      <a:pt x="346097" y="529529"/>
                    </a:cubicBezTo>
                    <a:cubicBezTo>
                      <a:pt x="328190" y="520289"/>
                      <a:pt x="81016" y="311882"/>
                      <a:pt x="8341" y="196630"/>
                    </a:cubicBezTo>
                    <a:cubicBezTo>
                      <a:pt x="-64335" y="81377"/>
                      <a:pt x="358099" y="19179"/>
                      <a:pt x="493354" y="15941"/>
                    </a:cubicBezTo>
                    <a:cubicBezTo>
                      <a:pt x="547456" y="14607"/>
                      <a:pt x="608702" y="-11777"/>
                      <a:pt x="634990" y="6320"/>
                    </a:cubicBezTo>
                    <a:cubicBezTo>
                      <a:pt x="650802" y="17084"/>
                      <a:pt x="657565" y="86711"/>
                      <a:pt x="654326" y="115667"/>
                    </a:cubicBezTo>
                    <a:close/>
                  </a:path>
                </a:pathLst>
              </a:custGeom>
              <a:solidFill>
                <a:srgbClr val="A468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0830FD43-882C-4770-8270-CB48C28ECB9D}"/>
                </a:ext>
              </a:extLst>
            </p:cNvPr>
            <p:cNvSpPr/>
            <p:nvPr/>
          </p:nvSpPr>
          <p:spPr>
            <a:xfrm>
              <a:off x="7724726" y="-1175127"/>
              <a:ext cx="469942" cy="670249"/>
            </a:xfrm>
            <a:custGeom>
              <a:avLst/>
              <a:gdLst>
                <a:gd name="connsiteX0" fmla="*/ 196054 w 469942"/>
                <a:gd name="connsiteY0" fmla="*/ 998 h 670249"/>
                <a:gd name="connsiteX1" fmla="*/ 16508 w 469942"/>
                <a:gd name="connsiteY1" fmla="*/ 101487 h 670249"/>
                <a:gd name="connsiteX2" fmla="*/ 4316 w 469942"/>
                <a:gd name="connsiteY2" fmla="*/ 278747 h 670249"/>
                <a:gd name="connsiteX3" fmla="*/ 78325 w 469942"/>
                <a:gd name="connsiteY3" fmla="*/ 645364 h 670249"/>
                <a:gd name="connsiteX4" fmla="*/ 274349 w 469942"/>
                <a:gd name="connsiteY4" fmla="*/ 656985 h 670249"/>
                <a:gd name="connsiteX5" fmla="*/ 467421 w 469942"/>
                <a:gd name="connsiteY5" fmla="*/ 658223 h 670249"/>
                <a:gd name="connsiteX6" fmla="*/ 435989 w 469942"/>
                <a:gd name="connsiteY6" fmla="*/ 495917 h 670249"/>
                <a:gd name="connsiteX7" fmla="*/ 380553 w 469942"/>
                <a:gd name="connsiteY7" fmla="*/ 249791 h 670249"/>
                <a:gd name="connsiteX8" fmla="*/ 196054 w 469942"/>
                <a:gd name="connsiteY8" fmla="*/ 998 h 67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9942" h="670249">
                  <a:moveTo>
                    <a:pt x="196054" y="998"/>
                  </a:moveTo>
                  <a:cubicBezTo>
                    <a:pt x="154144" y="-8337"/>
                    <a:pt x="37939" y="49575"/>
                    <a:pt x="16508" y="101487"/>
                  </a:cubicBezTo>
                  <a:cubicBezTo>
                    <a:pt x="-4924" y="153493"/>
                    <a:pt x="-1304" y="234265"/>
                    <a:pt x="4316" y="278747"/>
                  </a:cubicBezTo>
                  <a:cubicBezTo>
                    <a:pt x="17079" y="380855"/>
                    <a:pt x="78325" y="645364"/>
                    <a:pt x="78325" y="645364"/>
                  </a:cubicBezTo>
                  <a:cubicBezTo>
                    <a:pt x="78325" y="645364"/>
                    <a:pt x="216342" y="636411"/>
                    <a:pt x="274349" y="656985"/>
                  </a:cubicBezTo>
                  <a:cubicBezTo>
                    <a:pt x="332357" y="677559"/>
                    <a:pt x="456753" y="671177"/>
                    <a:pt x="467421" y="658223"/>
                  </a:cubicBezTo>
                  <a:cubicBezTo>
                    <a:pt x="478184" y="645174"/>
                    <a:pt x="451991" y="574022"/>
                    <a:pt x="435989" y="495917"/>
                  </a:cubicBezTo>
                  <a:cubicBezTo>
                    <a:pt x="417129" y="403429"/>
                    <a:pt x="390269" y="296749"/>
                    <a:pt x="380553" y="249791"/>
                  </a:cubicBezTo>
                  <a:cubicBezTo>
                    <a:pt x="356264" y="131776"/>
                    <a:pt x="278636" y="19286"/>
                    <a:pt x="196054" y="998"/>
                  </a:cubicBezTo>
                  <a:close/>
                </a:path>
              </a:pathLst>
            </a:custGeom>
            <a:solidFill>
              <a:srgbClr val="667C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21" name="图形 669">
              <a:extLst>
                <a:ext uri="{FF2B5EF4-FFF2-40B4-BE49-F238E27FC236}">
                  <a16:creationId xmlns:a16="http://schemas.microsoft.com/office/drawing/2014/main" id="{30CBD80F-0B1D-463F-8539-C7AF54BB062A}"/>
                </a:ext>
              </a:extLst>
            </p:cNvPr>
            <p:cNvGrpSpPr/>
            <p:nvPr/>
          </p:nvGrpSpPr>
          <p:grpSpPr>
            <a:xfrm>
              <a:off x="7514339" y="-1049622"/>
              <a:ext cx="543689" cy="490854"/>
              <a:chOff x="7514339" y="-1049622"/>
              <a:chExt cx="543689" cy="490854"/>
            </a:xfrm>
          </p:grpSpPr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CFA985BC-37E6-43C4-8AE3-57E15D2AD329}"/>
                  </a:ext>
                </a:extLst>
              </p:cNvPr>
              <p:cNvSpPr/>
              <p:nvPr/>
            </p:nvSpPr>
            <p:spPr>
              <a:xfrm>
                <a:off x="7693032" y="-870766"/>
                <a:ext cx="350334" cy="311999"/>
              </a:xfrm>
              <a:custGeom>
                <a:avLst/>
                <a:gdLst>
                  <a:gd name="connsiteX0" fmla="*/ 350334 w 350334"/>
                  <a:gd name="connsiteY0" fmla="*/ 9057 h 311999"/>
                  <a:gd name="connsiteX1" fmla="*/ 286517 w 350334"/>
                  <a:gd name="connsiteY1" fmla="*/ 8 h 311999"/>
                  <a:gd name="connsiteX2" fmla="*/ 225557 w 350334"/>
                  <a:gd name="connsiteY2" fmla="*/ 12962 h 311999"/>
                  <a:gd name="connsiteX3" fmla="*/ 207459 w 350334"/>
                  <a:gd name="connsiteY3" fmla="*/ 176316 h 311999"/>
                  <a:gd name="connsiteX4" fmla="*/ 5 w 350334"/>
                  <a:gd name="connsiteY4" fmla="*/ 183460 h 311999"/>
                  <a:gd name="connsiteX5" fmla="*/ 1910 w 350334"/>
                  <a:gd name="connsiteY5" fmla="*/ 259564 h 311999"/>
                  <a:gd name="connsiteX6" fmla="*/ 303090 w 350334"/>
                  <a:gd name="connsiteY6" fmla="*/ 295569 h 311999"/>
                  <a:gd name="connsiteX7" fmla="*/ 350334 w 350334"/>
                  <a:gd name="connsiteY7" fmla="*/ 9057 h 31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334" h="311999">
                    <a:moveTo>
                      <a:pt x="350334" y="9057"/>
                    </a:moveTo>
                    <a:cubicBezTo>
                      <a:pt x="350334" y="9057"/>
                      <a:pt x="318616" y="389"/>
                      <a:pt x="286517" y="8"/>
                    </a:cubicBezTo>
                    <a:cubicBezTo>
                      <a:pt x="254417" y="-373"/>
                      <a:pt x="225557" y="12962"/>
                      <a:pt x="225557" y="12962"/>
                    </a:cubicBezTo>
                    <a:cubicBezTo>
                      <a:pt x="225557" y="12962"/>
                      <a:pt x="228605" y="166219"/>
                      <a:pt x="207459" y="176316"/>
                    </a:cubicBezTo>
                    <a:cubicBezTo>
                      <a:pt x="190695" y="184412"/>
                      <a:pt x="54869" y="183936"/>
                      <a:pt x="5" y="183460"/>
                    </a:cubicBezTo>
                    <a:cubicBezTo>
                      <a:pt x="-186" y="209844"/>
                      <a:pt x="5624" y="233085"/>
                      <a:pt x="1910" y="259564"/>
                    </a:cubicBezTo>
                    <a:cubicBezTo>
                      <a:pt x="74395" y="278043"/>
                      <a:pt x="261371" y="341670"/>
                      <a:pt x="303090" y="295569"/>
                    </a:cubicBezTo>
                    <a:cubicBezTo>
                      <a:pt x="348905" y="244991"/>
                      <a:pt x="350334" y="9057"/>
                      <a:pt x="350334" y="905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23" name="图形 669">
                <a:extLst>
                  <a:ext uri="{FF2B5EF4-FFF2-40B4-BE49-F238E27FC236}">
                    <a16:creationId xmlns:a16="http://schemas.microsoft.com/office/drawing/2014/main" id="{55057802-4142-49B9-9E5C-BF33243A30A8}"/>
                  </a:ext>
                </a:extLst>
              </p:cNvPr>
              <p:cNvGrpSpPr/>
              <p:nvPr/>
            </p:nvGrpSpPr>
            <p:grpSpPr>
              <a:xfrm>
                <a:off x="7868436" y="-1049622"/>
                <a:ext cx="189592" cy="193688"/>
                <a:chOff x="7868436" y="-1049622"/>
                <a:chExt cx="189592" cy="193688"/>
              </a:xfrm>
              <a:solidFill>
                <a:srgbClr val="475138"/>
              </a:solidFill>
            </p:grpSpPr>
            <p:sp>
              <p:nvSpPr>
                <p:cNvPr id="724" name="任意多边形: 形状 723">
                  <a:extLst>
                    <a:ext uri="{FF2B5EF4-FFF2-40B4-BE49-F238E27FC236}">
                      <a16:creationId xmlns:a16="http://schemas.microsoft.com/office/drawing/2014/main" id="{3BFC1A75-192A-471C-9D05-9E180C7275C0}"/>
                    </a:ext>
                  </a:extLst>
                </p:cNvPr>
                <p:cNvSpPr/>
                <p:nvPr/>
              </p:nvSpPr>
              <p:spPr>
                <a:xfrm>
                  <a:off x="7868436" y="-1011053"/>
                  <a:ext cx="46195" cy="130998"/>
                </a:xfrm>
                <a:custGeom>
                  <a:avLst/>
                  <a:gdLst>
                    <a:gd name="connsiteX0" fmla="*/ 46057 w 46195"/>
                    <a:gd name="connsiteY0" fmla="*/ 127055 h 130998"/>
                    <a:gd name="connsiteX1" fmla="*/ 26722 w 46195"/>
                    <a:gd name="connsiteY1" fmla="*/ 68952 h 130998"/>
                    <a:gd name="connsiteX2" fmla="*/ 6719 w 46195"/>
                    <a:gd name="connsiteY2" fmla="*/ 2182 h 130998"/>
                    <a:gd name="connsiteX3" fmla="*/ 52 w 46195"/>
                    <a:gd name="connsiteY3" fmla="*/ 3420 h 130998"/>
                    <a:gd name="connsiteX4" fmla="*/ 40533 w 46195"/>
                    <a:gd name="connsiteY4" fmla="*/ 129722 h 130998"/>
                    <a:gd name="connsiteX5" fmla="*/ 46057 w 46195"/>
                    <a:gd name="connsiteY5" fmla="*/ 127055 h 13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195" h="130998">
                      <a:moveTo>
                        <a:pt x="46057" y="127055"/>
                      </a:moveTo>
                      <a:cubicBezTo>
                        <a:pt x="40628" y="107433"/>
                        <a:pt x="32818" y="88479"/>
                        <a:pt x="26722" y="68952"/>
                      </a:cubicBezTo>
                      <a:cubicBezTo>
                        <a:pt x="19768" y="46664"/>
                        <a:pt x="15006" y="23994"/>
                        <a:pt x="6719" y="2182"/>
                      </a:cubicBezTo>
                      <a:cubicBezTo>
                        <a:pt x="5385" y="-1247"/>
                        <a:pt x="-615" y="-485"/>
                        <a:pt x="52" y="3420"/>
                      </a:cubicBezTo>
                      <a:cubicBezTo>
                        <a:pt x="6624" y="44759"/>
                        <a:pt x="12529" y="96861"/>
                        <a:pt x="40533" y="129722"/>
                      </a:cubicBezTo>
                      <a:cubicBezTo>
                        <a:pt x="42819" y="132389"/>
                        <a:pt x="47010" y="130579"/>
                        <a:pt x="46057" y="12705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5" name="任意多边形: 形状 724">
                  <a:extLst>
                    <a:ext uri="{FF2B5EF4-FFF2-40B4-BE49-F238E27FC236}">
                      <a16:creationId xmlns:a16="http://schemas.microsoft.com/office/drawing/2014/main" id="{F704D37C-AD37-4A53-BA97-013CBFBE07DB}"/>
                    </a:ext>
                  </a:extLst>
                </p:cNvPr>
                <p:cNvSpPr/>
                <p:nvPr/>
              </p:nvSpPr>
              <p:spPr>
                <a:xfrm>
                  <a:off x="7911921" y="-1049622"/>
                  <a:ext cx="146107" cy="193688"/>
                </a:xfrm>
                <a:custGeom>
                  <a:avLst/>
                  <a:gdLst>
                    <a:gd name="connsiteX0" fmla="*/ 78772 w 146107"/>
                    <a:gd name="connsiteY0" fmla="*/ 175 h 193688"/>
                    <a:gd name="connsiteX1" fmla="*/ 75153 w 146107"/>
                    <a:gd name="connsiteY1" fmla="*/ 5604 h 193688"/>
                    <a:gd name="connsiteX2" fmla="*/ 115062 w 146107"/>
                    <a:gd name="connsiteY2" fmla="*/ 85995 h 193688"/>
                    <a:gd name="connsiteX3" fmla="*/ 134779 w 146107"/>
                    <a:gd name="connsiteY3" fmla="*/ 184483 h 193688"/>
                    <a:gd name="connsiteX4" fmla="*/ 74962 w 146107"/>
                    <a:gd name="connsiteY4" fmla="*/ 176768 h 193688"/>
                    <a:gd name="connsiteX5" fmla="*/ 4858 w 146107"/>
                    <a:gd name="connsiteY5" fmla="*/ 181531 h 193688"/>
                    <a:gd name="connsiteX6" fmla="*/ 4096 w 146107"/>
                    <a:gd name="connsiteY6" fmla="*/ 192008 h 193688"/>
                    <a:gd name="connsiteX7" fmla="*/ 68771 w 146107"/>
                    <a:gd name="connsiteY7" fmla="*/ 190675 h 193688"/>
                    <a:gd name="connsiteX8" fmla="*/ 134874 w 146107"/>
                    <a:gd name="connsiteY8" fmla="*/ 192199 h 193688"/>
                    <a:gd name="connsiteX9" fmla="*/ 137541 w 146107"/>
                    <a:gd name="connsiteY9" fmla="*/ 188579 h 193688"/>
                    <a:gd name="connsiteX10" fmla="*/ 143257 w 146107"/>
                    <a:gd name="connsiteY10" fmla="*/ 185531 h 193688"/>
                    <a:gd name="connsiteX11" fmla="*/ 128397 w 146107"/>
                    <a:gd name="connsiteY11" fmla="*/ 69612 h 193688"/>
                    <a:gd name="connsiteX12" fmla="*/ 78772 w 146107"/>
                    <a:gd name="connsiteY12" fmla="*/ 175 h 19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6107" h="193688">
                      <a:moveTo>
                        <a:pt x="78772" y="175"/>
                      </a:moveTo>
                      <a:cubicBezTo>
                        <a:pt x="75534" y="-873"/>
                        <a:pt x="72105" y="3032"/>
                        <a:pt x="75153" y="5604"/>
                      </a:cubicBezTo>
                      <a:cubicBezTo>
                        <a:pt x="94679" y="21130"/>
                        <a:pt x="107157" y="63040"/>
                        <a:pt x="115062" y="85995"/>
                      </a:cubicBezTo>
                      <a:cubicBezTo>
                        <a:pt x="126016" y="117999"/>
                        <a:pt x="126302" y="152003"/>
                        <a:pt x="134779" y="184483"/>
                      </a:cubicBezTo>
                      <a:cubicBezTo>
                        <a:pt x="118015" y="174482"/>
                        <a:pt x="93917" y="176482"/>
                        <a:pt x="74962" y="176768"/>
                      </a:cubicBezTo>
                      <a:cubicBezTo>
                        <a:pt x="52102" y="177149"/>
                        <a:pt x="27337" y="177435"/>
                        <a:pt x="4858" y="181531"/>
                      </a:cubicBezTo>
                      <a:cubicBezTo>
                        <a:pt x="-571" y="182483"/>
                        <a:pt x="-2286" y="191151"/>
                        <a:pt x="4096" y="192008"/>
                      </a:cubicBezTo>
                      <a:cubicBezTo>
                        <a:pt x="25337" y="194580"/>
                        <a:pt x="47435" y="191246"/>
                        <a:pt x="68771" y="190675"/>
                      </a:cubicBezTo>
                      <a:cubicBezTo>
                        <a:pt x="90583" y="190103"/>
                        <a:pt x="113634" y="196485"/>
                        <a:pt x="134874" y="192199"/>
                      </a:cubicBezTo>
                      <a:cubicBezTo>
                        <a:pt x="136970" y="191818"/>
                        <a:pt x="137637" y="190198"/>
                        <a:pt x="137541" y="188579"/>
                      </a:cubicBezTo>
                      <a:cubicBezTo>
                        <a:pt x="139732" y="189341"/>
                        <a:pt x="142685" y="188198"/>
                        <a:pt x="143257" y="185531"/>
                      </a:cubicBezTo>
                      <a:cubicBezTo>
                        <a:pt x="150876" y="147241"/>
                        <a:pt x="142304" y="105616"/>
                        <a:pt x="128397" y="69612"/>
                      </a:cubicBezTo>
                      <a:cubicBezTo>
                        <a:pt x="118968" y="45228"/>
                        <a:pt x="105918" y="9223"/>
                        <a:pt x="78772" y="17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6F46CDF4-966D-4B3E-8BC7-509D1081521F}"/>
                  </a:ext>
                </a:extLst>
              </p:cNvPr>
              <p:cNvSpPr/>
              <p:nvPr/>
            </p:nvSpPr>
            <p:spPr>
              <a:xfrm>
                <a:off x="7514339" y="-728601"/>
                <a:ext cx="211905" cy="156649"/>
              </a:xfrm>
              <a:custGeom>
                <a:avLst/>
                <a:gdLst>
                  <a:gd name="connsiteX0" fmla="*/ 128025 w 211905"/>
                  <a:gd name="connsiteY0" fmla="*/ 7481 h 156649"/>
                  <a:gd name="connsiteX1" fmla="*/ 27346 w 211905"/>
                  <a:gd name="connsiteY1" fmla="*/ 29674 h 156649"/>
                  <a:gd name="connsiteX2" fmla="*/ 16392 w 211905"/>
                  <a:gd name="connsiteY2" fmla="*/ 146736 h 156649"/>
                  <a:gd name="connsiteX3" fmla="*/ 67923 w 211905"/>
                  <a:gd name="connsiteY3" fmla="*/ 154071 h 156649"/>
                  <a:gd name="connsiteX4" fmla="*/ 92783 w 211905"/>
                  <a:gd name="connsiteY4" fmla="*/ 145974 h 156649"/>
                  <a:gd name="connsiteX5" fmla="*/ 136312 w 211905"/>
                  <a:gd name="connsiteY5" fmla="*/ 111875 h 156649"/>
                  <a:gd name="connsiteX6" fmla="*/ 187176 w 211905"/>
                  <a:gd name="connsiteY6" fmla="*/ 122448 h 156649"/>
                  <a:gd name="connsiteX7" fmla="*/ 210988 w 211905"/>
                  <a:gd name="connsiteY7" fmla="*/ 41580 h 156649"/>
                  <a:gd name="connsiteX8" fmla="*/ 128025 w 211905"/>
                  <a:gd name="connsiteY8" fmla="*/ 7481 h 156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905" h="156649">
                    <a:moveTo>
                      <a:pt x="128025" y="7481"/>
                    </a:moveTo>
                    <a:cubicBezTo>
                      <a:pt x="94402" y="-6140"/>
                      <a:pt x="63827" y="-2520"/>
                      <a:pt x="27346" y="29674"/>
                    </a:cubicBezTo>
                    <a:cubicBezTo>
                      <a:pt x="-9135" y="61869"/>
                      <a:pt x="-5229" y="138926"/>
                      <a:pt x="16392" y="146736"/>
                    </a:cubicBezTo>
                    <a:cubicBezTo>
                      <a:pt x="37919" y="154547"/>
                      <a:pt x="59064" y="148927"/>
                      <a:pt x="67923" y="154071"/>
                    </a:cubicBezTo>
                    <a:cubicBezTo>
                      <a:pt x="76781" y="159214"/>
                      <a:pt x="80686" y="156738"/>
                      <a:pt x="92783" y="145974"/>
                    </a:cubicBezTo>
                    <a:cubicBezTo>
                      <a:pt x="104975" y="135211"/>
                      <a:pt x="101832" y="118066"/>
                      <a:pt x="136312" y="111875"/>
                    </a:cubicBezTo>
                    <a:cubicBezTo>
                      <a:pt x="170697" y="105779"/>
                      <a:pt x="155267" y="122353"/>
                      <a:pt x="187176" y="122448"/>
                    </a:cubicBezTo>
                    <a:cubicBezTo>
                      <a:pt x="219084" y="122448"/>
                      <a:pt x="210988" y="41580"/>
                      <a:pt x="210988" y="41580"/>
                    </a:cubicBezTo>
                    <a:cubicBezTo>
                      <a:pt x="210988" y="41580"/>
                      <a:pt x="161649" y="21102"/>
                      <a:pt x="128025" y="748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27" name="图形 669">
              <a:extLst>
                <a:ext uri="{FF2B5EF4-FFF2-40B4-BE49-F238E27FC236}">
                  <a16:creationId xmlns:a16="http://schemas.microsoft.com/office/drawing/2014/main" id="{1D93EA5D-62B4-4A11-9CEE-FE327F7703DB}"/>
                </a:ext>
              </a:extLst>
            </p:cNvPr>
            <p:cNvGrpSpPr/>
            <p:nvPr/>
          </p:nvGrpSpPr>
          <p:grpSpPr>
            <a:xfrm>
              <a:off x="7623029" y="-1636649"/>
              <a:ext cx="409050" cy="560443"/>
              <a:chOff x="7623029" y="-1636649"/>
              <a:chExt cx="409050" cy="560443"/>
            </a:xfrm>
          </p:grpSpPr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018E82C5-F931-4202-AF0F-9B2E479359C9}"/>
                  </a:ext>
                </a:extLst>
              </p:cNvPr>
              <p:cNvSpPr/>
              <p:nvPr/>
            </p:nvSpPr>
            <p:spPr>
              <a:xfrm>
                <a:off x="7773904" y="-1237185"/>
                <a:ext cx="142063" cy="160979"/>
              </a:xfrm>
              <a:custGeom>
                <a:avLst/>
                <a:gdLst>
                  <a:gd name="connsiteX0" fmla="*/ 0 w 142063"/>
                  <a:gd name="connsiteY0" fmla="*/ 42863 h 160979"/>
                  <a:gd name="connsiteX1" fmla="*/ 26670 w 142063"/>
                  <a:gd name="connsiteY1" fmla="*/ 143066 h 160979"/>
                  <a:gd name="connsiteX2" fmla="*/ 98869 w 142063"/>
                  <a:gd name="connsiteY2" fmla="*/ 155162 h 160979"/>
                  <a:gd name="connsiteX3" fmla="*/ 139351 w 142063"/>
                  <a:gd name="connsiteY3" fmla="*/ 75628 h 160979"/>
                  <a:gd name="connsiteX4" fmla="*/ 110014 w 142063"/>
                  <a:gd name="connsiteY4" fmla="*/ 0 h 160979"/>
                  <a:gd name="connsiteX5" fmla="*/ 0 w 142063"/>
                  <a:gd name="connsiteY5" fmla="*/ 42863 h 160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063" h="160979">
                    <a:moveTo>
                      <a:pt x="0" y="42863"/>
                    </a:moveTo>
                    <a:lnTo>
                      <a:pt x="26670" y="143066"/>
                    </a:lnTo>
                    <a:cubicBezTo>
                      <a:pt x="26670" y="143066"/>
                      <a:pt x="63627" y="173355"/>
                      <a:pt x="98869" y="155162"/>
                    </a:cubicBezTo>
                    <a:cubicBezTo>
                      <a:pt x="134017" y="136970"/>
                      <a:pt x="148590" y="103918"/>
                      <a:pt x="139351" y="75628"/>
                    </a:cubicBezTo>
                    <a:cubicBezTo>
                      <a:pt x="130111" y="47339"/>
                      <a:pt x="110014" y="0"/>
                      <a:pt x="110014" y="0"/>
                    </a:cubicBezTo>
                    <a:lnTo>
                      <a:pt x="0" y="42863"/>
                    </a:ln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886EE678-D19F-4EA6-8642-60C4AD4E2EFC}"/>
                  </a:ext>
                </a:extLst>
              </p:cNvPr>
              <p:cNvSpPr/>
              <p:nvPr/>
            </p:nvSpPr>
            <p:spPr>
              <a:xfrm>
                <a:off x="7639611" y="-1602041"/>
                <a:ext cx="312395" cy="434549"/>
              </a:xfrm>
              <a:custGeom>
                <a:avLst/>
                <a:gdLst>
                  <a:gd name="connsiteX0" fmla="*/ 1419 w 312395"/>
                  <a:gd name="connsiteY0" fmla="*/ 174928 h 434549"/>
                  <a:gd name="connsiteX1" fmla="*/ 106289 w 312395"/>
                  <a:gd name="connsiteY1" fmla="*/ 430103 h 434549"/>
                  <a:gd name="connsiteX2" fmla="*/ 311934 w 312395"/>
                  <a:gd name="connsiteY2" fmla="*/ 233411 h 434549"/>
                  <a:gd name="connsiteX3" fmla="*/ 175441 w 312395"/>
                  <a:gd name="connsiteY3" fmla="*/ 811 h 434549"/>
                  <a:gd name="connsiteX4" fmla="*/ 1419 w 312395"/>
                  <a:gd name="connsiteY4" fmla="*/ 174928 h 43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395" h="434549">
                    <a:moveTo>
                      <a:pt x="1419" y="174928"/>
                    </a:moveTo>
                    <a:cubicBezTo>
                      <a:pt x="-6296" y="272083"/>
                      <a:pt x="15897" y="407814"/>
                      <a:pt x="106289" y="430103"/>
                    </a:cubicBezTo>
                    <a:cubicBezTo>
                      <a:pt x="196682" y="452391"/>
                      <a:pt x="306124" y="391526"/>
                      <a:pt x="311934" y="233411"/>
                    </a:cubicBezTo>
                    <a:cubicBezTo>
                      <a:pt x="317745" y="75296"/>
                      <a:pt x="268405" y="-9286"/>
                      <a:pt x="175441" y="811"/>
                    </a:cubicBezTo>
                    <a:cubicBezTo>
                      <a:pt x="82382" y="10907"/>
                      <a:pt x="9135" y="77773"/>
                      <a:pt x="1419" y="174928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EFC74975-F94A-4F3F-9365-307620655F11}"/>
                  </a:ext>
                </a:extLst>
              </p:cNvPr>
              <p:cNvSpPr/>
              <p:nvPr/>
            </p:nvSpPr>
            <p:spPr>
              <a:xfrm>
                <a:off x="7802662" y="-1375972"/>
                <a:ext cx="35067" cy="35067"/>
              </a:xfrm>
              <a:custGeom>
                <a:avLst/>
                <a:gdLst>
                  <a:gd name="connsiteX0" fmla="*/ 35060 w 35067"/>
                  <a:gd name="connsiteY0" fmla="*/ 16962 h 35067"/>
                  <a:gd name="connsiteX1" fmla="*/ 18105 w 35067"/>
                  <a:gd name="connsiteY1" fmla="*/ 35060 h 35067"/>
                  <a:gd name="connsiteX2" fmla="*/ 8 w 35067"/>
                  <a:gd name="connsiteY2" fmla="*/ 18105 h 35067"/>
                  <a:gd name="connsiteX3" fmla="*/ 16962 w 35067"/>
                  <a:gd name="connsiteY3" fmla="*/ 8 h 35067"/>
                  <a:gd name="connsiteX4" fmla="*/ 35060 w 35067"/>
                  <a:gd name="connsiteY4" fmla="*/ 16962 h 3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67">
                    <a:moveTo>
                      <a:pt x="35060" y="16962"/>
                    </a:moveTo>
                    <a:cubicBezTo>
                      <a:pt x="35346" y="26678"/>
                      <a:pt x="27726" y="34774"/>
                      <a:pt x="18105" y="35060"/>
                    </a:cubicBezTo>
                    <a:cubicBezTo>
                      <a:pt x="8390" y="35346"/>
                      <a:pt x="294" y="27726"/>
                      <a:pt x="8" y="18105"/>
                    </a:cubicBezTo>
                    <a:cubicBezTo>
                      <a:pt x="-278" y="8390"/>
                      <a:pt x="7342" y="294"/>
                      <a:pt x="16962" y="8"/>
                    </a:cubicBezTo>
                    <a:cubicBezTo>
                      <a:pt x="26678" y="-278"/>
                      <a:pt x="34774" y="7247"/>
                      <a:pt x="35060" y="16962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EC067DE4-A837-4E98-B337-226C88E7FC1F}"/>
                  </a:ext>
                </a:extLst>
              </p:cNvPr>
              <p:cNvSpPr/>
              <p:nvPr/>
            </p:nvSpPr>
            <p:spPr>
              <a:xfrm>
                <a:off x="7674741" y="-1366548"/>
                <a:ext cx="35067" cy="35073"/>
              </a:xfrm>
              <a:custGeom>
                <a:avLst/>
                <a:gdLst>
                  <a:gd name="connsiteX0" fmla="*/ 35060 w 35067"/>
                  <a:gd name="connsiteY0" fmla="*/ 16968 h 35073"/>
                  <a:gd name="connsiteX1" fmla="*/ 18105 w 35067"/>
                  <a:gd name="connsiteY1" fmla="*/ 35066 h 35073"/>
                  <a:gd name="connsiteX2" fmla="*/ 8 w 35067"/>
                  <a:gd name="connsiteY2" fmla="*/ 18111 h 35073"/>
                  <a:gd name="connsiteX3" fmla="*/ 16962 w 35067"/>
                  <a:gd name="connsiteY3" fmla="*/ 14 h 35073"/>
                  <a:gd name="connsiteX4" fmla="*/ 35060 w 35067"/>
                  <a:gd name="connsiteY4" fmla="*/ 16968 h 35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73">
                    <a:moveTo>
                      <a:pt x="35060" y="16968"/>
                    </a:moveTo>
                    <a:cubicBezTo>
                      <a:pt x="35346" y="26684"/>
                      <a:pt x="27726" y="34780"/>
                      <a:pt x="18105" y="35066"/>
                    </a:cubicBezTo>
                    <a:cubicBezTo>
                      <a:pt x="8390" y="35351"/>
                      <a:pt x="294" y="27731"/>
                      <a:pt x="8" y="18111"/>
                    </a:cubicBezTo>
                    <a:cubicBezTo>
                      <a:pt x="-278" y="8396"/>
                      <a:pt x="7342" y="299"/>
                      <a:pt x="16962" y="14"/>
                    </a:cubicBezTo>
                    <a:cubicBezTo>
                      <a:pt x="26678" y="-367"/>
                      <a:pt x="34774" y="7253"/>
                      <a:pt x="35060" y="16968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494A2CFC-8EF2-4DA4-8448-6DDBC6477FDC}"/>
                  </a:ext>
                </a:extLst>
              </p:cNvPr>
              <p:cNvSpPr/>
              <p:nvPr/>
            </p:nvSpPr>
            <p:spPr>
              <a:xfrm>
                <a:off x="7623029" y="-1636649"/>
                <a:ext cx="409050" cy="246517"/>
              </a:xfrm>
              <a:custGeom>
                <a:avLst/>
                <a:gdLst>
                  <a:gd name="connsiteX0" fmla="*/ 407288 w 409050"/>
                  <a:gd name="connsiteY0" fmla="*/ 112571 h 246517"/>
                  <a:gd name="connsiteX1" fmla="*/ 404145 w 409050"/>
                  <a:gd name="connsiteY1" fmla="*/ 92759 h 246517"/>
                  <a:gd name="connsiteX2" fmla="*/ 343566 w 409050"/>
                  <a:gd name="connsiteY2" fmla="*/ 56183 h 246517"/>
                  <a:gd name="connsiteX3" fmla="*/ 350614 w 409050"/>
                  <a:gd name="connsiteY3" fmla="*/ 36752 h 246517"/>
                  <a:gd name="connsiteX4" fmla="*/ 174402 w 409050"/>
                  <a:gd name="connsiteY4" fmla="*/ 13225 h 246517"/>
                  <a:gd name="connsiteX5" fmla="*/ 168496 w 409050"/>
                  <a:gd name="connsiteY5" fmla="*/ 12463 h 246517"/>
                  <a:gd name="connsiteX6" fmla="*/ 64865 w 409050"/>
                  <a:gd name="connsiteY6" fmla="*/ 39038 h 246517"/>
                  <a:gd name="connsiteX7" fmla="*/ 61817 w 409050"/>
                  <a:gd name="connsiteY7" fmla="*/ 46467 h 246517"/>
                  <a:gd name="connsiteX8" fmla="*/ 380 w 409050"/>
                  <a:gd name="connsiteY8" fmla="*/ 111047 h 246517"/>
                  <a:gd name="connsiteX9" fmla="*/ 12001 w 409050"/>
                  <a:gd name="connsiteY9" fmla="*/ 139431 h 246517"/>
                  <a:gd name="connsiteX10" fmla="*/ 74580 w 409050"/>
                  <a:gd name="connsiteY10" fmla="*/ 196391 h 246517"/>
                  <a:gd name="connsiteX11" fmla="*/ 175545 w 409050"/>
                  <a:gd name="connsiteY11" fmla="*/ 194486 h 246517"/>
                  <a:gd name="connsiteX12" fmla="*/ 236315 w 409050"/>
                  <a:gd name="connsiteY12" fmla="*/ 194676 h 246517"/>
                  <a:gd name="connsiteX13" fmla="*/ 249173 w 409050"/>
                  <a:gd name="connsiteY13" fmla="*/ 198486 h 246517"/>
                  <a:gd name="connsiteX14" fmla="*/ 264890 w 409050"/>
                  <a:gd name="connsiteY14" fmla="*/ 219441 h 246517"/>
                  <a:gd name="connsiteX15" fmla="*/ 291750 w 409050"/>
                  <a:gd name="connsiteY15" fmla="*/ 240396 h 246517"/>
                  <a:gd name="connsiteX16" fmla="*/ 324040 w 409050"/>
                  <a:gd name="connsiteY16" fmla="*/ 239349 h 246517"/>
                  <a:gd name="connsiteX17" fmla="*/ 333946 w 409050"/>
                  <a:gd name="connsiteY17" fmla="*/ 201058 h 246517"/>
                  <a:gd name="connsiteX18" fmla="*/ 340423 w 409050"/>
                  <a:gd name="connsiteY18" fmla="*/ 197820 h 246517"/>
                  <a:gd name="connsiteX19" fmla="*/ 393763 w 409050"/>
                  <a:gd name="connsiteY19" fmla="*/ 173817 h 246517"/>
                  <a:gd name="connsiteX20" fmla="*/ 396525 w 409050"/>
                  <a:gd name="connsiteY20" fmla="*/ 169340 h 246517"/>
                  <a:gd name="connsiteX21" fmla="*/ 394334 w 409050"/>
                  <a:gd name="connsiteY21" fmla="*/ 125906 h 246517"/>
                  <a:gd name="connsiteX22" fmla="*/ 407288 w 409050"/>
                  <a:gd name="connsiteY22" fmla="*/ 112571 h 246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09050" h="246517">
                    <a:moveTo>
                      <a:pt x="407288" y="112571"/>
                    </a:moveTo>
                    <a:cubicBezTo>
                      <a:pt x="410241" y="105427"/>
                      <a:pt x="409670" y="98474"/>
                      <a:pt x="404145" y="92759"/>
                    </a:cubicBezTo>
                    <a:cubicBezTo>
                      <a:pt x="389286" y="77519"/>
                      <a:pt x="366617" y="63327"/>
                      <a:pt x="343566" y="56183"/>
                    </a:cubicBezTo>
                    <a:cubicBezTo>
                      <a:pt x="349948" y="52182"/>
                      <a:pt x="352901" y="43896"/>
                      <a:pt x="350614" y="36752"/>
                    </a:cubicBezTo>
                    <a:cubicBezTo>
                      <a:pt x="333660" y="-16874"/>
                      <a:pt x="234695" y="366"/>
                      <a:pt x="174402" y="13225"/>
                    </a:cubicBezTo>
                    <a:cubicBezTo>
                      <a:pt x="172402" y="12939"/>
                      <a:pt x="170402" y="12654"/>
                      <a:pt x="168496" y="12463"/>
                    </a:cubicBezTo>
                    <a:cubicBezTo>
                      <a:pt x="133540" y="8844"/>
                      <a:pt x="86391" y="6558"/>
                      <a:pt x="64865" y="39038"/>
                    </a:cubicBezTo>
                    <a:cubicBezTo>
                      <a:pt x="63340" y="41324"/>
                      <a:pt x="62388" y="43800"/>
                      <a:pt x="61817" y="46467"/>
                    </a:cubicBezTo>
                    <a:cubicBezTo>
                      <a:pt x="30289" y="57135"/>
                      <a:pt x="-4001" y="78662"/>
                      <a:pt x="380" y="111047"/>
                    </a:cubicBezTo>
                    <a:cubicBezTo>
                      <a:pt x="2000" y="122858"/>
                      <a:pt x="6095" y="132097"/>
                      <a:pt x="12001" y="139431"/>
                    </a:cubicBezTo>
                    <a:cubicBezTo>
                      <a:pt x="-191" y="173340"/>
                      <a:pt x="38766" y="193533"/>
                      <a:pt x="74580" y="196391"/>
                    </a:cubicBezTo>
                    <a:cubicBezTo>
                      <a:pt x="107536" y="199058"/>
                      <a:pt x="142398" y="193914"/>
                      <a:pt x="175545" y="194486"/>
                    </a:cubicBezTo>
                    <a:cubicBezTo>
                      <a:pt x="195167" y="194772"/>
                      <a:pt x="216026" y="196200"/>
                      <a:pt x="236315" y="194676"/>
                    </a:cubicBezTo>
                    <a:cubicBezTo>
                      <a:pt x="240601" y="195915"/>
                      <a:pt x="244887" y="197248"/>
                      <a:pt x="249173" y="198486"/>
                    </a:cubicBezTo>
                    <a:cubicBezTo>
                      <a:pt x="253459" y="206106"/>
                      <a:pt x="258508" y="212964"/>
                      <a:pt x="264890" y="219441"/>
                    </a:cubicBezTo>
                    <a:cubicBezTo>
                      <a:pt x="273081" y="227633"/>
                      <a:pt x="283178" y="232967"/>
                      <a:pt x="291750" y="240396"/>
                    </a:cubicBezTo>
                    <a:cubicBezTo>
                      <a:pt x="300418" y="247921"/>
                      <a:pt x="316325" y="249540"/>
                      <a:pt x="324040" y="239349"/>
                    </a:cubicBezTo>
                    <a:cubicBezTo>
                      <a:pt x="332136" y="228776"/>
                      <a:pt x="334994" y="214869"/>
                      <a:pt x="333946" y="201058"/>
                    </a:cubicBezTo>
                    <a:cubicBezTo>
                      <a:pt x="336136" y="200106"/>
                      <a:pt x="338232" y="198867"/>
                      <a:pt x="340423" y="197820"/>
                    </a:cubicBezTo>
                    <a:cubicBezTo>
                      <a:pt x="360616" y="197058"/>
                      <a:pt x="381856" y="189914"/>
                      <a:pt x="393763" y="173817"/>
                    </a:cubicBezTo>
                    <a:cubicBezTo>
                      <a:pt x="394810" y="172388"/>
                      <a:pt x="395668" y="170864"/>
                      <a:pt x="396525" y="169340"/>
                    </a:cubicBezTo>
                    <a:cubicBezTo>
                      <a:pt x="409670" y="155529"/>
                      <a:pt x="404812" y="139622"/>
                      <a:pt x="394334" y="125906"/>
                    </a:cubicBezTo>
                    <a:cubicBezTo>
                      <a:pt x="400145" y="122763"/>
                      <a:pt x="404812" y="118476"/>
                      <a:pt x="407288" y="112571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54272B8A-ADDF-4411-9EE5-D5F4B2EA65B3}"/>
                  </a:ext>
                </a:extLst>
              </p:cNvPr>
              <p:cNvSpPr/>
              <p:nvPr/>
            </p:nvSpPr>
            <p:spPr>
              <a:xfrm>
                <a:off x="7921755" y="-1442387"/>
                <a:ext cx="66338" cy="125577"/>
              </a:xfrm>
              <a:custGeom>
                <a:avLst/>
                <a:gdLst>
                  <a:gd name="connsiteX0" fmla="*/ 263 w 66338"/>
                  <a:gd name="connsiteY0" fmla="*/ 42134 h 125577"/>
                  <a:gd name="connsiteX1" fmla="*/ 60557 w 66338"/>
                  <a:gd name="connsiteY1" fmla="*/ 11940 h 125577"/>
                  <a:gd name="connsiteX2" fmla="*/ 27410 w 66338"/>
                  <a:gd name="connsiteY2" fmla="*/ 123954 h 125577"/>
                  <a:gd name="connsiteX3" fmla="*/ 263 w 66338"/>
                  <a:gd name="connsiteY3" fmla="*/ 42134 h 12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338" h="125577">
                    <a:moveTo>
                      <a:pt x="263" y="42134"/>
                    </a:moveTo>
                    <a:cubicBezTo>
                      <a:pt x="263" y="42134"/>
                      <a:pt x="45221" y="-27112"/>
                      <a:pt x="60557" y="11940"/>
                    </a:cubicBezTo>
                    <a:cubicBezTo>
                      <a:pt x="75892" y="50993"/>
                      <a:pt x="59318" y="108905"/>
                      <a:pt x="27410" y="123954"/>
                    </a:cubicBezTo>
                    <a:cubicBezTo>
                      <a:pt x="-4594" y="139194"/>
                      <a:pt x="263" y="42134"/>
                      <a:pt x="263" y="42134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4CD55BF9-5844-424E-986F-ADE8BE371BB1}"/>
                  </a:ext>
                </a:extLst>
              </p:cNvPr>
              <p:cNvSpPr/>
              <p:nvPr/>
            </p:nvSpPr>
            <p:spPr>
              <a:xfrm>
                <a:off x="7667062" y="-1406645"/>
                <a:ext cx="35993" cy="17347"/>
              </a:xfrm>
              <a:custGeom>
                <a:avLst/>
                <a:gdLst>
                  <a:gd name="connsiteX0" fmla="*/ 32738 w 35993"/>
                  <a:gd name="connsiteY0" fmla="*/ 4582 h 17347"/>
                  <a:gd name="connsiteX1" fmla="*/ 32357 w 35993"/>
                  <a:gd name="connsiteY1" fmla="*/ 4487 h 17347"/>
                  <a:gd name="connsiteX2" fmla="*/ 31404 w 35993"/>
                  <a:gd name="connsiteY2" fmla="*/ 3535 h 17347"/>
                  <a:gd name="connsiteX3" fmla="*/ 27023 w 35993"/>
                  <a:gd name="connsiteY3" fmla="*/ 1058 h 17347"/>
                  <a:gd name="connsiteX4" fmla="*/ 16260 w 35993"/>
                  <a:gd name="connsiteY4" fmla="*/ 106 h 17347"/>
                  <a:gd name="connsiteX5" fmla="*/ 448 w 35993"/>
                  <a:gd name="connsiteY5" fmla="*/ 9821 h 17347"/>
                  <a:gd name="connsiteX6" fmla="*/ 6354 w 35993"/>
                  <a:gd name="connsiteY6" fmla="*/ 17060 h 17347"/>
                  <a:gd name="connsiteX7" fmla="*/ 11307 w 35993"/>
                  <a:gd name="connsiteY7" fmla="*/ 17155 h 17347"/>
                  <a:gd name="connsiteX8" fmla="*/ 19689 w 35993"/>
                  <a:gd name="connsiteY8" fmla="*/ 16965 h 17347"/>
                  <a:gd name="connsiteX9" fmla="*/ 27499 w 35993"/>
                  <a:gd name="connsiteY9" fmla="*/ 16012 h 17347"/>
                  <a:gd name="connsiteX10" fmla="*/ 31785 w 35993"/>
                  <a:gd name="connsiteY10" fmla="*/ 13536 h 17347"/>
                  <a:gd name="connsiteX11" fmla="*/ 32071 w 35993"/>
                  <a:gd name="connsiteY11" fmla="*/ 13060 h 17347"/>
                  <a:gd name="connsiteX12" fmla="*/ 33024 w 35993"/>
                  <a:gd name="connsiteY12" fmla="*/ 12869 h 17347"/>
                  <a:gd name="connsiteX13" fmla="*/ 32738 w 35993"/>
                  <a:gd name="connsiteY13" fmla="*/ 4582 h 1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993" h="17347">
                    <a:moveTo>
                      <a:pt x="32738" y="4582"/>
                    </a:moveTo>
                    <a:cubicBezTo>
                      <a:pt x="32547" y="4487"/>
                      <a:pt x="32452" y="4487"/>
                      <a:pt x="32357" y="4487"/>
                    </a:cubicBezTo>
                    <a:cubicBezTo>
                      <a:pt x="32166" y="4297"/>
                      <a:pt x="31881" y="3916"/>
                      <a:pt x="31404" y="3535"/>
                    </a:cubicBezTo>
                    <a:cubicBezTo>
                      <a:pt x="30261" y="2487"/>
                      <a:pt x="28452" y="1439"/>
                      <a:pt x="27023" y="1058"/>
                    </a:cubicBezTo>
                    <a:cubicBezTo>
                      <a:pt x="23308" y="106"/>
                      <a:pt x="20070" y="-180"/>
                      <a:pt x="16260" y="106"/>
                    </a:cubicBezTo>
                    <a:cubicBezTo>
                      <a:pt x="9497" y="677"/>
                      <a:pt x="3210" y="3058"/>
                      <a:pt x="448" y="9821"/>
                    </a:cubicBezTo>
                    <a:cubicBezTo>
                      <a:pt x="-1171" y="13726"/>
                      <a:pt x="1782" y="18584"/>
                      <a:pt x="6354" y="17060"/>
                    </a:cubicBezTo>
                    <a:cubicBezTo>
                      <a:pt x="8163" y="16489"/>
                      <a:pt x="9402" y="17346"/>
                      <a:pt x="11307" y="17155"/>
                    </a:cubicBezTo>
                    <a:cubicBezTo>
                      <a:pt x="14069" y="16965"/>
                      <a:pt x="16831" y="16870"/>
                      <a:pt x="19689" y="16965"/>
                    </a:cubicBezTo>
                    <a:cubicBezTo>
                      <a:pt x="22356" y="17060"/>
                      <a:pt x="24927" y="16393"/>
                      <a:pt x="27499" y="16012"/>
                    </a:cubicBezTo>
                    <a:cubicBezTo>
                      <a:pt x="28737" y="15822"/>
                      <a:pt x="30928" y="14393"/>
                      <a:pt x="31785" y="13536"/>
                    </a:cubicBezTo>
                    <a:cubicBezTo>
                      <a:pt x="32071" y="13250"/>
                      <a:pt x="32071" y="13155"/>
                      <a:pt x="32071" y="13060"/>
                    </a:cubicBezTo>
                    <a:cubicBezTo>
                      <a:pt x="32166" y="13060"/>
                      <a:pt x="32452" y="13060"/>
                      <a:pt x="33024" y="12869"/>
                    </a:cubicBezTo>
                    <a:cubicBezTo>
                      <a:pt x="37215" y="11536"/>
                      <a:pt x="36834" y="5821"/>
                      <a:pt x="32738" y="4582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C630F245-AF90-40F8-BCA2-6ECDFE9FEAFB}"/>
                  </a:ext>
                </a:extLst>
              </p:cNvPr>
              <p:cNvSpPr/>
              <p:nvPr/>
            </p:nvSpPr>
            <p:spPr>
              <a:xfrm>
                <a:off x="7798463" y="-1411580"/>
                <a:ext cx="41629" cy="19785"/>
              </a:xfrm>
              <a:custGeom>
                <a:avLst/>
                <a:gdLst>
                  <a:gd name="connsiteX0" fmla="*/ 38783 w 41629"/>
                  <a:gd name="connsiteY0" fmla="*/ 5707 h 19785"/>
                  <a:gd name="connsiteX1" fmla="*/ 37259 w 41629"/>
                  <a:gd name="connsiteY1" fmla="*/ 5136 h 19785"/>
                  <a:gd name="connsiteX2" fmla="*/ 5731 w 41629"/>
                  <a:gd name="connsiteY2" fmla="*/ 2373 h 19785"/>
                  <a:gd name="connsiteX3" fmla="*/ 6208 w 41629"/>
                  <a:gd name="connsiteY3" fmla="*/ 18471 h 19785"/>
                  <a:gd name="connsiteX4" fmla="*/ 37450 w 41629"/>
                  <a:gd name="connsiteY4" fmla="*/ 13708 h 19785"/>
                  <a:gd name="connsiteX5" fmla="*/ 38973 w 41629"/>
                  <a:gd name="connsiteY5" fmla="*/ 13041 h 19785"/>
                  <a:gd name="connsiteX6" fmla="*/ 38783 w 41629"/>
                  <a:gd name="connsiteY6" fmla="*/ 5707 h 1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629" h="19785">
                    <a:moveTo>
                      <a:pt x="38783" y="5707"/>
                    </a:moveTo>
                    <a:cubicBezTo>
                      <a:pt x="38307" y="5517"/>
                      <a:pt x="37735" y="5326"/>
                      <a:pt x="37259" y="5136"/>
                    </a:cubicBezTo>
                    <a:cubicBezTo>
                      <a:pt x="30401" y="-2961"/>
                      <a:pt x="14780" y="468"/>
                      <a:pt x="5731" y="2373"/>
                    </a:cubicBezTo>
                    <a:cubicBezTo>
                      <a:pt x="-2175" y="3993"/>
                      <a:pt x="-1794" y="17328"/>
                      <a:pt x="6208" y="18471"/>
                    </a:cubicBezTo>
                    <a:cubicBezTo>
                      <a:pt x="15352" y="19709"/>
                      <a:pt x="31068" y="22185"/>
                      <a:pt x="37450" y="13708"/>
                    </a:cubicBezTo>
                    <a:cubicBezTo>
                      <a:pt x="37926" y="13518"/>
                      <a:pt x="38402" y="13232"/>
                      <a:pt x="38973" y="13041"/>
                    </a:cubicBezTo>
                    <a:cubicBezTo>
                      <a:pt x="42593" y="12279"/>
                      <a:pt x="42498" y="6279"/>
                      <a:pt x="38783" y="5707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69178EA9-D549-4036-B9F3-7FF8CA457E45}"/>
                  </a:ext>
                </a:extLst>
              </p:cNvPr>
              <p:cNvSpPr/>
              <p:nvPr/>
            </p:nvSpPr>
            <p:spPr>
              <a:xfrm>
                <a:off x="7712934" y="-1395766"/>
                <a:ext cx="41480" cy="113263"/>
              </a:xfrm>
              <a:custGeom>
                <a:avLst/>
                <a:gdLst>
                  <a:gd name="connsiteX0" fmla="*/ 24109 w 41480"/>
                  <a:gd name="connsiteY0" fmla="*/ 90954 h 113263"/>
                  <a:gd name="connsiteX1" fmla="*/ 27919 w 41480"/>
                  <a:gd name="connsiteY1" fmla="*/ 64951 h 113263"/>
                  <a:gd name="connsiteX2" fmla="*/ 31824 w 41480"/>
                  <a:gd name="connsiteY2" fmla="*/ 6658 h 113263"/>
                  <a:gd name="connsiteX3" fmla="*/ 31824 w 41480"/>
                  <a:gd name="connsiteY3" fmla="*/ 6563 h 113263"/>
                  <a:gd name="connsiteX4" fmla="*/ 31253 w 41480"/>
                  <a:gd name="connsiteY4" fmla="*/ 3324 h 113263"/>
                  <a:gd name="connsiteX5" fmla="*/ 22013 w 41480"/>
                  <a:gd name="connsiteY5" fmla="*/ 3610 h 113263"/>
                  <a:gd name="connsiteX6" fmla="*/ 18394 w 41480"/>
                  <a:gd name="connsiteY6" fmla="*/ 47996 h 113263"/>
                  <a:gd name="connsiteX7" fmla="*/ 106 w 41480"/>
                  <a:gd name="connsiteY7" fmla="*/ 82572 h 113263"/>
                  <a:gd name="connsiteX8" fmla="*/ 38111 w 41480"/>
                  <a:gd name="connsiteY8" fmla="*/ 113243 h 113263"/>
                  <a:gd name="connsiteX9" fmla="*/ 41349 w 41480"/>
                  <a:gd name="connsiteY9" fmla="*/ 108671 h 113263"/>
                  <a:gd name="connsiteX10" fmla="*/ 24109 w 41480"/>
                  <a:gd name="connsiteY10" fmla="*/ 90954 h 11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480" h="113263">
                    <a:moveTo>
                      <a:pt x="24109" y="90954"/>
                    </a:moveTo>
                    <a:cubicBezTo>
                      <a:pt x="12679" y="81905"/>
                      <a:pt x="22109" y="75619"/>
                      <a:pt x="27919" y="64951"/>
                    </a:cubicBezTo>
                    <a:cubicBezTo>
                      <a:pt x="37349" y="47806"/>
                      <a:pt x="35158" y="25422"/>
                      <a:pt x="31824" y="6658"/>
                    </a:cubicBezTo>
                    <a:cubicBezTo>
                      <a:pt x="31824" y="6658"/>
                      <a:pt x="31824" y="6563"/>
                      <a:pt x="31824" y="6563"/>
                    </a:cubicBezTo>
                    <a:cubicBezTo>
                      <a:pt x="31634" y="5420"/>
                      <a:pt x="31443" y="4372"/>
                      <a:pt x="31253" y="3324"/>
                    </a:cubicBezTo>
                    <a:cubicBezTo>
                      <a:pt x="30395" y="-1248"/>
                      <a:pt x="22490" y="-1057"/>
                      <a:pt x="22013" y="3610"/>
                    </a:cubicBezTo>
                    <a:cubicBezTo>
                      <a:pt x="20394" y="18469"/>
                      <a:pt x="21728" y="33328"/>
                      <a:pt x="18394" y="47996"/>
                    </a:cubicBezTo>
                    <a:cubicBezTo>
                      <a:pt x="15441" y="61141"/>
                      <a:pt x="1725" y="69523"/>
                      <a:pt x="106" y="82572"/>
                    </a:cubicBezTo>
                    <a:cubicBezTo>
                      <a:pt x="-1894" y="98384"/>
                      <a:pt x="24966" y="113909"/>
                      <a:pt x="38111" y="113243"/>
                    </a:cubicBezTo>
                    <a:cubicBezTo>
                      <a:pt x="40587" y="113147"/>
                      <a:pt x="41921" y="110957"/>
                      <a:pt x="41349" y="108671"/>
                    </a:cubicBezTo>
                    <a:cubicBezTo>
                      <a:pt x="39158" y="98479"/>
                      <a:pt x="32205" y="97431"/>
                      <a:pt x="24109" y="90954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1DEA21EE-9488-48F5-A33D-E23597A33D0F}"/>
                  </a:ext>
                </a:extLst>
              </p:cNvPr>
              <p:cNvSpPr/>
              <p:nvPr/>
            </p:nvSpPr>
            <p:spPr>
              <a:xfrm>
                <a:off x="7741043" y="-1299764"/>
                <a:ext cx="103198" cy="79024"/>
              </a:xfrm>
              <a:custGeom>
                <a:avLst/>
                <a:gdLst>
                  <a:gd name="connsiteX0" fmla="*/ 0 w 103198"/>
                  <a:gd name="connsiteY0" fmla="*/ 43624 h 79024"/>
                  <a:gd name="connsiteX1" fmla="*/ 101251 w 103198"/>
                  <a:gd name="connsiteY1" fmla="*/ 0 h 79024"/>
                  <a:gd name="connsiteX2" fmla="*/ 60674 w 103198"/>
                  <a:gd name="connsiteY2" fmla="*/ 76867 h 79024"/>
                  <a:gd name="connsiteX3" fmla="*/ 0 w 103198"/>
                  <a:gd name="connsiteY3" fmla="*/ 43624 h 7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98" h="79024">
                    <a:moveTo>
                      <a:pt x="0" y="43624"/>
                    </a:moveTo>
                    <a:cubicBezTo>
                      <a:pt x="0" y="43624"/>
                      <a:pt x="75247" y="16954"/>
                      <a:pt x="101251" y="0"/>
                    </a:cubicBezTo>
                    <a:cubicBezTo>
                      <a:pt x="101251" y="0"/>
                      <a:pt x="116681" y="61627"/>
                      <a:pt x="60674" y="76867"/>
                    </a:cubicBezTo>
                    <a:cubicBezTo>
                      <a:pt x="14764" y="89344"/>
                      <a:pt x="0" y="43624"/>
                      <a:pt x="0" y="436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18A96626-D571-4D01-B3E9-E1669CF0BBF0}"/>
                  </a:ext>
                </a:extLst>
              </p:cNvPr>
              <p:cNvSpPr/>
              <p:nvPr/>
            </p:nvSpPr>
            <p:spPr>
              <a:xfrm>
                <a:off x="7776547" y="-1206420"/>
                <a:ext cx="107981" cy="41343"/>
              </a:xfrm>
              <a:custGeom>
                <a:avLst/>
                <a:gdLst>
                  <a:gd name="connsiteX0" fmla="*/ 105942 w 107981"/>
                  <a:gd name="connsiteY0" fmla="*/ 97 h 41343"/>
                  <a:gd name="connsiteX1" fmla="*/ 66604 w 107981"/>
                  <a:gd name="connsiteY1" fmla="*/ 19337 h 41343"/>
                  <a:gd name="connsiteX2" fmla="*/ 1357 w 107981"/>
                  <a:gd name="connsiteY2" fmla="*/ 37816 h 41343"/>
                  <a:gd name="connsiteX3" fmla="*/ 1357 w 107981"/>
                  <a:gd name="connsiteY3" fmla="*/ 40673 h 41343"/>
                  <a:gd name="connsiteX4" fmla="*/ 107561 w 107981"/>
                  <a:gd name="connsiteY4" fmla="*/ 2954 h 41343"/>
                  <a:gd name="connsiteX5" fmla="*/ 105942 w 107981"/>
                  <a:gd name="connsiteY5" fmla="*/ 97 h 4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981" h="41343">
                    <a:moveTo>
                      <a:pt x="105942" y="97"/>
                    </a:moveTo>
                    <a:cubicBezTo>
                      <a:pt x="91654" y="4573"/>
                      <a:pt x="79748" y="12193"/>
                      <a:pt x="66604" y="19337"/>
                    </a:cubicBezTo>
                    <a:cubicBezTo>
                      <a:pt x="46315" y="30196"/>
                      <a:pt x="24408" y="36577"/>
                      <a:pt x="1357" y="37816"/>
                    </a:cubicBezTo>
                    <a:cubicBezTo>
                      <a:pt x="-452" y="37911"/>
                      <a:pt x="-452" y="40387"/>
                      <a:pt x="1357" y="40673"/>
                    </a:cubicBezTo>
                    <a:cubicBezTo>
                      <a:pt x="37552" y="44864"/>
                      <a:pt x="81939" y="29053"/>
                      <a:pt x="107561" y="2954"/>
                    </a:cubicBezTo>
                    <a:cubicBezTo>
                      <a:pt x="108609" y="1621"/>
                      <a:pt x="107561" y="-475"/>
                      <a:pt x="105942" y="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80" name="图片 179">
            <a:extLst>
              <a:ext uri="{FF2B5EF4-FFF2-40B4-BE49-F238E27FC236}">
                <a16:creationId xmlns:a16="http://schemas.microsoft.com/office/drawing/2014/main" id="{7F71F527-4CBC-4DBF-9F41-90607E5258D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61436" y="-107049"/>
            <a:ext cx="2707336" cy="153060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DB942674-1FD3-47A7-A36F-ED55204D05D1}"/>
              </a:ext>
            </a:extLst>
          </p:cNvPr>
          <p:cNvGrpSpPr/>
          <p:nvPr/>
        </p:nvGrpSpPr>
        <p:grpSpPr>
          <a:xfrm>
            <a:off x="3513915" y="652828"/>
            <a:ext cx="6016159" cy="1142669"/>
            <a:chOff x="3921547" y="769357"/>
            <a:chExt cx="6016159" cy="1142669"/>
          </a:xfrm>
        </p:grpSpPr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6079C187-6783-4851-B144-35B5C43722CB}"/>
                </a:ext>
              </a:extLst>
            </p:cNvPr>
            <p:cNvSpPr txBox="1"/>
            <p:nvPr/>
          </p:nvSpPr>
          <p:spPr>
            <a:xfrm>
              <a:off x="4904782" y="1200914"/>
              <a:ext cx="503292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reflection blurRad="6350" stA="10000" endPos="50000" dist="12700" dir="5400000" sy="-100000" algn="bl" rotWithShape="0"/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单击此处添加标题文本</a:t>
              </a:r>
              <a:endParaRPr lang="zh-CN" altLang="zh-CN" sz="32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71BA27AC-A3C9-42FF-BD4C-0C95E7D8171C}"/>
                </a:ext>
              </a:extLst>
            </p:cNvPr>
            <p:cNvSpPr/>
            <p:nvPr/>
          </p:nvSpPr>
          <p:spPr>
            <a:xfrm rot="2355516">
              <a:off x="4685461" y="769357"/>
              <a:ext cx="453176" cy="1142669"/>
            </a:xfrm>
            <a:custGeom>
              <a:avLst/>
              <a:gdLst>
                <a:gd name="connsiteX0" fmla="*/ 361583 w 453176"/>
                <a:gd name="connsiteY0" fmla="*/ 29 h 1142669"/>
                <a:gd name="connsiteX1" fmla="*/ 440197 w 453176"/>
                <a:gd name="connsiteY1" fmla="*/ 538408 h 1142669"/>
                <a:gd name="connsiteX2" fmla="*/ 286020 w 453176"/>
                <a:gd name="connsiteY2" fmla="*/ 1075349 h 1142669"/>
                <a:gd name="connsiteX3" fmla="*/ 241190 w 453176"/>
                <a:gd name="connsiteY3" fmla="*/ 1126926 h 1142669"/>
                <a:gd name="connsiteX4" fmla="*/ 240675 w 453176"/>
                <a:gd name="connsiteY4" fmla="*/ 1123288 h 1142669"/>
                <a:gd name="connsiteX5" fmla="*/ 223928 w 453176"/>
                <a:gd name="connsiteY5" fmla="*/ 883317 h 1142669"/>
                <a:gd name="connsiteX6" fmla="*/ 230734 w 453176"/>
                <a:gd name="connsiteY6" fmla="*/ 595921 h 1142669"/>
                <a:gd name="connsiteX7" fmla="*/ 244175 w 453176"/>
                <a:gd name="connsiteY7" fmla="*/ 466432 h 1142669"/>
                <a:gd name="connsiteX8" fmla="*/ 267147 w 453176"/>
                <a:gd name="connsiteY8" fmla="*/ 333028 h 1142669"/>
                <a:gd name="connsiteX9" fmla="*/ 264085 w 453176"/>
                <a:gd name="connsiteY9" fmla="*/ 331836 h 1142669"/>
                <a:gd name="connsiteX10" fmla="*/ 233116 w 453176"/>
                <a:gd name="connsiteY10" fmla="*/ 449246 h 1142669"/>
                <a:gd name="connsiteX11" fmla="*/ 210996 w 453176"/>
                <a:gd name="connsiteY11" fmla="*/ 567165 h 1142669"/>
                <a:gd name="connsiteX12" fmla="*/ 192619 w 453176"/>
                <a:gd name="connsiteY12" fmla="*/ 811511 h 1142669"/>
                <a:gd name="connsiteX13" fmla="*/ 201847 w 453176"/>
                <a:gd name="connsiteY13" fmla="*/ 1055943 h 1142669"/>
                <a:gd name="connsiteX14" fmla="*/ 212161 w 453176"/>
                <a:gd name="connsiteY14" fmla="*/ 1142669 h 1142669"/>
                <a:gd name="connsiteX15" fmla="*/ 196648 w 453176"/>
                <a:gd name="connsiteY15" fmla="*/ 1135806 h 1142669"/>
                <a:gd name="connsiteX16" fmla="*/ 2040 w 453176"/>
                <a:gd name="connsiteY16" fmla="*/ 711968 h 1142669"/>
                <a:gd name="connsiteX17" fmla="*/ 361583 w 453176"/>
                <a:gd name="connsiteY17" fmla="*/ 29 h 114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3176" h="1142669">
                  <a:moveTo>
                    <a:pt x="361583" y="29"/>
                  </a:moveTo>
                  <a:cubicBezTo>
                    <a:pt x="485118" y="4112"/>
                    <a:pt x="451937" y="234166"/>
                    <a:pt x="440197" y="538408"/>
                  </a:cubicBezTo>
                  <a:cubicBezTo>
                    <a:pt x="429922" y="804619"/>
                    <a:pt x="415350" y="915281"/>
                    <a:pt x="286020" y="1075349"/>
                  </a:cubicBezTo>
                  <a:lnTo>
                    <a:pt x="241190" y="1126926"/>
                  </a:lnTo>
                  <a:lnTo>
                    <a:pt x="240675" y="1123288"/>
                  </a:lnTo>
                  <a:cubicBezTo>
                    <a:pt x="231968" y="1043542"/>
                    <a:pt x="226097" y="963547"/>
                    <a:pt x="223928" y="883317"/>
                  </a:cubicBezTo>
                  <a:cubicBezTo>
                    <a:pt x="221057" y="787468"/>
                    <a:pt x="223328" y="691533"/>
                    <a:pt x="230734" y="595921"/>
                  </a:cubicBezTo>
                  <a:cubicBezTo>
                    <a:pt x="234307" y="552702"/>
                    <a:pt x="238391" y="509481"/>
                    <a:pt x="244175" y="466432"/>
                  </a:cubicBezTo>
                  <a:cubicBezTo>
                    <a:pt x="249962" y="423382"/>
                    <a:pt x="258640" y="377439"/>
                    <a:pt x="267147" y="333028"/>
                  </a:cubicBezTo>
                  <a:cubicBezTo>
                    <a:pt x="267147" y="330475"/>
                    <a:pt x="264936" y="329114"/>
                    <a:pt x="264085" y="331836"/>
                  </a:cubicBezTo>
                  <a:cubicBezTo>
                    <a:pt x="251662" y="370463"/>
                    <a:pt x="243495" y="410109"/>
                    <a:pt x="233116" y="449246"/>
                  </a:cubicBezTo>
                  <a:cubicBezTo>
                    <a:pt x="223519" y="488110"/>
                    <a:pt x="216134" y="527467"/>
                    <a:pt x="210996" y="567165"/>
                  </a:cubicBezTo>
                  <a:cubicBezTo>
                    <a:pt x="199515" y="648126"/>
                    <a:pt x="193375" y="729750"/>
                    <a:pt x="192619" y="811511"/>
                  </a:cubicBezTo>
                  <a:cubicBezTo>
                    <a:pt x="192408" y="893110"/>
                    <a:pt x="195489" y="974654"/>
                    <a:pt x="201847" y="1055943"/>
                  </a:cubicBezTo>
                  <a:lnTo>
                    <a:pt x="212161" y="1142669"/>
                  </a:lnTo>
                  <a:lnTo>
                    <a:pt x="196648" y="1135806"/>
                  </a:lnTo>
                  <a:cubicBezTo>
                    <a:pt x="123234" y="1095578"/>
                    <a:pt x="-18656" y="964483"/>
                    <a:pt x="2040" y="711968"/>
                  </a:cubicBezTo>
                  <a:cubicBezTo>
                    <a:pt x="25692" y="423381"/>
                    <a:pt x="238049" y="-4055"/>
                    <a:pt x="361583" y="29"/>
                  </a:cubicBezTo>
                  <a:close/>
                </a:path>
              </a:pathLst>
            </a:custGeom>
            <a:gradFill>
              <a:gsLst>
                <a:gs pos="0">
                  <a:srgbClr val="5DD826"/>
                </a:gs>
                <a:gs pos="92000">
                  <a:srgbClr val="31B8B4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D" dirty="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F10535F2-D2A9-4BA5-ACCB-E69EA44A316A}"/>
                </a:ext>
              </a:extLst>
            </p:cNvPr>
            <p:cNvSpPr txBox="1"/>
            <p:nvPr/>
          </p:nvSpPr>
          <p:spPr>
            <a:xfrm>
              <a:off x="3921547" y="1065272"/>
              <a:ext cx="72167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0">
                        <a:srgbClr val="5DD826"/>
                      </a:gs>
                      <a:gs pos="100000">
                        <a:srgbClr val="31B8B4"/>
                      </a:gs>
                    </a:gsLst>
                    <a:lin ang="5400000" scaled="1"/>
                  </a:gradFill>
                  <a:latin typeface="Berlin Sans FB Demi" panose="020E0802020502020306" pitchFamily="34" charset="0"/>
                </a:rPr>
                <a:t>01</a:t>
              </a:r>
              <a:endParaRPr lang="zh-CN" altLang="en-US" sz="44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endParaRPr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5119D443-1D09-4869-9719-B48DE6EAA763}"/>
              </a:ext>
            </a:extLst>
          </p:cNvPr>
          <p:cNvGrpSpPr/>
          <p:nvPr/>
        </p:nvGrpSpPr>
        <p:grpSpPr>
          <a:xfrm>
            <a:off x="3513915" y="1503417"/>
            <a:ext cx="6016159" cy="1142669"/>
            <a:chOff x="3921547" y="769357"/>
            <a:chExt cx="6016159" cy="1142669"/>
          </a:xfrm>
        </p:grpSpPr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2FB691F4-02DD-4FBF-AF8C-73FD1CDD1167}"/>
                </a:ext>
              </a:extLst>
            </p:cNvPr>
            <p:cNvSpPr txBox="1"/>
            <p:nvPr/>
          </p:nvSpPr>
          <p:spPr>
            <a:xfrm>
              <a:off x="4904782" y="1200914"/>
              <a:ext cx="503292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reflection blurRad="6350" stA="10000" endPos="50000" dist="12700" dir="5400000" sy="-100000" algn="bl" rotWithShape="0"/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单击此处添加标题文本</a:t>
              </a:r>
              <a:endParaRPr lang="zh-CN" altLang="zh-CN" sz="32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87268083-06B4-425F-85EA-FAFDD1994377}"/>
                </a:ext>
              </a:extLst>
            </p:cNvPr>
            <p:cNvSpPr/>
            <p:nvPr/>
          </p:nvSpPr>
          <p:spPr>
            <a:xfrm rot="2355516">
              <a:off x="4685461" y="769357"/>
              <a:ext cx="453176" cy="1142669"/>
            </a:xfrm>
            <a:custGeom>
              <a:avLst/>
              <a:gdLst>
                <a:gd name="connsiteX0" fmla="*/ 361583 w 453176"/>
                <a:gd name="connsiteY0" fmla="*/ 29 h 1142669"/>
                <a:gd name="connsiteX1" fmla="*/ 440197 w 453176"/>
                <a:gd name="connsiteY1" fmla="*/ 538408 h 1142669"/>
                <a:gd name="connsiteX2" fmla="*/ 286020 w 453176"/>
                <a:gd name="connsiteY2" fmla="*/ 1075349 h 1142669"/>
                <a:gd name="connsiteX3" fmla="*/ 241190 w 453176"/>
                <a:gd name="connsiteY3" fmla="*/ 1126926 h 1142669"/>
                <a:gd name="connsiteX4" fmla="*/ 240675 w 453176"/>
                <a:gd name="connsiteY4" fmla="*/ 1123288 h 1142669"/>
                <a:gd name="connsiteX5" fmla="*/ 223928 w 453176"/>
                <a:gd name="connsiteY5" fmla="*/ 883317 h 1142669"/>
                <a:gd name="connsiteX6" fmla="*/ 230734 w 453176"/>
                <a:gd name="connsiteY6" fmla="*/ 595921 h 1142669"/>
                <a:gd name="connsiteX7" fmla="*/ 244175 w 453176"/>
                <a:gd name="connsiteY7" fmla="*/ 466432 h 1142669"/>
                <a:gd name="connsiteX8" fmla="*/ 267147 w 453176"/>
                <a:gd name="connsiteY8" fmla="*/ 333028 h 1142669"/>
                <a:gd name="connsiteX9" fmla="*/ 264085 w 453176"/>
                <a:gd name="connsiteY9" fmla="*/ 331836 h 1142669"/>
                <a:gd name="connsiteX10" fmla="*/ 233116 w 453176"/>
                <a:gd name="connsiteY10" fmla="*/ 449246 h 1142669"/>
                <a:gd name="connsiteX11" fmla="*/ 210996 w 453176"/>
                <a:gd name="connsiteY11" fmla="*/ 567165 h 1142669"/>
                <a:gd name="connsiteX12" fmla="*/ 192619 w 453176"/>
                <a:gd name="connsiteY12" fmla="*/ 811511 h 1142669"/>
                <a:gd name="connsiteX13" fmla="*/ 201847 w 453176"/>
                <a:gd name="connsiteY13" fmla="*/ 1055943 h 1142669"/>
                <a:gd name="connsiteX14" fmla="*/ 212161 w 453176"/>
                <a:gd name="connsiteY14" fmla="*/ 1142669 h 1142669"/>
                <a:gd name="connsiteX15" fmla="*/ 196648 w 453176"/>
                <a:gd name="connsiteY15" fmla="*/ 1135806 h 1142669"/>
                <a:gd name="connsiteX16" fmla="*/ 2040 w 453176"/>
                <a:gd name="connsiteY16" fmla="*/ 711968 h 1142669"/>
                <a:gd name="connsiteX17" fmla="*/ 361583 w 453176"/>
                <a:gd name="connsiteY17" fmla="*/ 29 h 114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3176" h="1142669">
                  <a:moveTo>
                    <a:pt x="361583" y="29"/>
                  </a:moveTo>
                  <a:cubicBezTo>
                    <a:pt x="485118" y="4112"/>
                    <a:pt x="451937" y="234166"/>
                    <a:pt x="440197" y="538408"/>
                  </a:cubicBezTo>
                  <a:cubicBezTo>
                    <a:pt x="429922" y="804619"/>
                    <a:pt x="415350" y="915281"/>
                    <a:pt x="286020" y="1075349"/>
                  </a:cubicBezTo>
                  <a:lnTo>
                    <a:pt x="241190" y="1126926"/>
                  </a:lnTo>
                  <a:lnTo>
                    <a:pt x="240675" y="1123288"/>
                  </a:lnTo>
                  <a:cubicBezTo>
                    <a:pt x="231968" y="1043542"/>
                    <a:pt x="226097" y="963547"/>
                    <a:pt x="223928" y="883317"/>
                  </a:cubicBezTo>
                  <a:cubicBezTo>
                    <a:pt x="221057" y="787468"/>
                    <a:pt x="223328" y="691533"/>
                    <a:pt x="230734" y="595921"/>
                  </a:cubicBezTo>
                  <a:cubicBezTo>
                    <a:pt x="234307" y="552702"/>
                    <a:pt x="238391" y="509481"/>
                    <a:pt x="244175" y="466432"/>
                  </a:cubicBezTo>
                  <a:cubicBezTo>
                    <a:pt x="249962" y="423382"/>
                    <a:pt x="258640" y="377439"/>
                    <a:pt x="267147" y="333028"/>
                  </a:cubicBezTo>
                  <a:cubicBezTo>
                    <a:pt x="267147" y="330475"/>
                    <a:pt x="264936" y="329114"/>
                    <a:pt x="264085" y="331836"/>
                  </a:cubicBezTo>
                  <a:cubicBezTo>
                    <a:pt x="251662" y="370463"/>
                    <a:pt x="243495" y="410109"/>
                    <a:pt x="233116" y="449246"/>
                  </a:cubicBezTo>
                  <a:cubicBezTo>
                    <a:pt x="223519" y="488110"/>
                    <a:pt x="216134" y="527467"/>
                    <a:pt x="210996" y="567165"/>
                  </a:cubicBezTo>
                  <a:cubicBezTo>
                    <a:pt x="199515" y="648126"/>
                    <a:pt x="193375" y="729750"/>
                    <a:pt x="192619" y="811511"/>
                  </a:cubicBezTo>
                  <a:cubicBezTo>
                    <a:pt x="192408" y="893110"/>
                    <a:pt x="195489" y="974654"/>
                    <a:pt x="201847" y="1055943"/>
                  </a:cubicBezTo>
                  <a:lnTo>
                    <a:pt x="212161" y="1142669"/>
                  </a:lnTo>
                  <a:lnTo>
                    <a:pt x="196648" y="1135806"/>
                  </a:lnTo>
                  <a:cubicBezTo>
                    <a:pt x="123234" y="1095578"/>
                    <a:pt x="-18656" y="964483"/>
                    <a:pt x="2040" y="711968"/>
                  </a:cubicBezTo>
                  <a:cubicBezTo>
                    <a:pt x="25692" y="423381"/>
                    <a:pt x="238049" y="-4055"/>
                    <a:pt x="361583" y="29"/>
                  </a:cubicBezTo>
                  <a:close/>
                </a:path>
              </a:pathLst>
            </a:custGeom>
            <a:gradFill>
              <a:gsLst>
                <a:gs pos="0">
                  <a:srgbClr val="5DD826"/>
                </a:gs>
                <a:gs pos="92000">
                  <a:srgbClr val="31B8B4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D" dirty="0"/>
            </a:p>
          </p:txBody>
        </p:sp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A07CFEFF-12CE-43AE-8B4D-F449EA1DD0F2}"/>
                </a:ext>
              </a:extLst>
            </p:cNvPr>
            <p:cNvSpPr txBox="1"/>
            <p:nvPr/>
          </p:nvSpPr>
          <p:spPr>
            <a:xfrm>
              <a:off x="3921547" y="1065272"/>
              <a:ext cx="8322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0">
                        <a:srgbClr val="5DD826"/>
                      </a:gs>
                      <a:gs pos="100000">
                        <a:srgbClr val="31B8B4"/>
                      </a:gs>
                    </a:gsLst>
                    <a:lin ang="5400000" scaled="1"/>
                  </a:gradFill>
                  <a:latin typeface="Berlin Sans FB Demi" panose="020E0802020502020306" pitchFamily="34" charset="0"/>
                </a:rPr>
                <a:t>02</a:t>
              </a:r>
              <a:endParaRPr lang="zh-CN" altLang="en-US" sz="44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endParaRPr>
            </a:p>
          </p:txBody>
        </p: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3428F809-657E-434C-800D-D9510EA4C51F}"/>
              </a:ext>
            </a:extLst>
          </p:cNvPr>
          <p:cNvGrpSpPr/>
          <p:nvPr/>
        </p:nvGrpSpPr>
        <p:grpSpPr>
          <a:xfrm>
            <a:off x="3513915" y="2354006"/>
            <a:ext cx="6016159" cy="1142669"/>
            <a:chOff x="3921547" y="769357"/>
            <a:chExt cx="6016159" cy="1142669"/>
          </a:xfrm>
        </p:grpSpPr>
        <p:sp>
          <p:nvSpPr>
            <p:cNvPr id="199" name="文本框 198">
              <a:extLst>
                <a:ext uri="{FF2B5EF4-FFF2-40B4-BE49-F238E27FC236}">
                  <a16:creationId xmlns:a16="http://schemas.microsoft.com/office/drawing/2014/main" id="{ED358EA8-E3B6-4958-A899-889968C9D704}"/>
                </a:ext>
              </a:extLst>
            </p:cNvPr>
            <p:cNvSpPr txBox="1"/>
            <p:nvPr/>
          </p:nvSpPr>
          <p:spPr>
            <a:xfrm>
              <a:off x="4904782" y="1200914"/>
              <a:ext cx="503292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reflection blurRad="6350" stA="10000" endPos="50000" dist="12700" dir="5400000" sy="-100000" algn="bl" rotWithShape="0"/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单击此处添加标题文本</a:t>
              </a:r>
              <a:endParaRPr lang="zh-CN" altLang="zh-CN" sz="32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8C195208-C67A-4B86-8E7F-3EE40BECC812}"/>
                </a:ext>
              </a:extLst>
            </p:cNvPr>
            <p:cNvSpPr/>
            <p:nvPr/>
          </p:nvSpPr>
          <p:spPr>
            <a:xfrm rot="2355516">
              <a:off x="4685461" y="769357"/>
              <a:ext cx="453176" cy="1142669"/>
            </a:xfrm>
            <a:custGeom>
              <a:avLst/>
              <a:gdLst>
                <a:gd name="connsiteX0" fmla="*/ 361583 w 453176"/>
                <a:gd name="connsiteY0" fmla="*/ 29 h 1142669"/>
                <a:gd name="connsiteX1" fmla="*/ 440197 w 453176"/>
                <a:gd name="connsiteY1" fmla="*/ 538408 h 1142669"/>
                <a:gd name="connsiteX2" fmla="*/ 286020 w 453176"/>
                <a:gd name="connsiteY2" fmla="*/ 1075349 h 1142669"/>
                <a:gd name="connsiteX3" fmla="*/ 241190 w 453176"/>
                <a:gd name="connsiteY3" fmla="*/ 1126926 h 1142669"/>
                <a:gd name="connsiteX4" fmla="*/ 240675 w 453176"/>
                <a:gd name="connsiteY4" fmla="*/ 1123288 h 1142669"/>
                <a:gd name="connsiteX5" fmla="*/ 223928 w 453176"/>
                <a:gd name="connsiteY5" fmla="*/ 883317 h 1142669"/>
                <a:gd name="connsiteX6" fmla="*/ 230734 w 453176"/>
                <a:gd name="connsiteY6" fmla="*/ 595921 h 1142669"/>
                <a:gd name="connsiteX7" fmla="*/ 244175 w 453176"/>
                <a:gd name="connsiteY7" fmla="*/ 466432 h 1142669"/>
                <a:gd name="connsiteX8" fmla="*/ 267147 w 453176"/>
                <a:gd name="connsiteY8" fmla="*/ 333028 h 1142669"/>
                <a:gd name="connsiteX9" fmla="*/ 264085 w 453176"/>
                <a:gd name="connsiteY9" fmla="*/ 331836 h 1142669"/>
                <a:gd name="connsiteX10" fmla="*/ 233116 w 453176"/>
                <a:gd name="connsiteY10" fmla="*/ 449246 h 1142669"/>
                <a:gd name="connsiteX11" fmla="*/ 210996 w 453176"/>
                <a:gd name="connsiteY11" fmla="*/ 567165 h 1142669"/>
                <a:gd name="connsiteX12" fmla="*/ 192619 w 453176"/>
                <a:gd name="connsiteY12" fmla="*/ 811511 h 1142669"/>
                <a:gd name="connsiteX13" fmla="*/ 201847 w 453176"/>
                <a:gd name="connsiteY13" fmla="*/ 1055943 h 1142669"/>
                <a:gd name="connsiteX14" fmla="*/ 212161 w 453176"/>
                <a:gd name="connsiteY14" fmla="*/ 1142669 h 1142669"/>
                <a:gd name="connsiteX15" fmla="*/ 196648 w 453176"/>
                <a:gd name="connsiteY15" fmla="*/ 1135806 h 1142669"/>
                <a:gd name="connsiteX16" fmla="*/ 2040 w 453176"/>
                <a:gd name="connsiteY16" fmla="*/ 711968 h 1142669"/>
                <a:gd name="connsiteX17" fmla="*/ 361583 w 453176"/>
                <a:gd name="connsiteY17" fmla="*/ 29 h 114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3176" h="1142669">
                  <a:moveTo>
                    <a:pt x="361583" y="29"/>
                  </a:moveTo>
                  <a:cubicBezTo>
                    <a:pt x="485118" y="4112"/>
                    <a:pt x="451937" y="234166"/>
                    <a:pt x="440197" y="538408"/>
                  </a:cubicBezTo>
                  <a:cubicBezTo>
                    <a:pt x="429922" y="804619"/>
                    <a:pt x="415350" y="915281"/>
                    <a:pt x="286020" y="1075349"/>
                  </a:cubicBezTo>
                  <a:lnTo>
                    <a:pt x="241190" y="1126926"/>
                  </a:lnTo>
                  <a:lnTo>
                    <a:pt x="240675" y="1123288"/>
                  </a:lnTo>
                  <a:cubicBezTo>
                    <a:pt x="231968" y="1043542"/>
                    <a:pt x="226097" y="963547"/>
                    <a:pt x="223928" y="883317"/>
                  </a:cubicBezTo>
                  <a:cubicBezTo>
                    <a:pt x="221057" y="787468"/>
                    <a:pt x="223328" y="691533"/>
                    <a:pt x="230734" y="595921"/>
                  </a:cubicBezTo>
                  <a:cubicBezTo>
                    <a:pt x="234307" y="552702"/>
                    <a:pt x="238391" y="509481"/>
                    <a:pt x="244175" y="466432"/>
                  </a:cubicBezTo>
                  <a:cubicBezTo>
                    <a:pt x="249962" y="423382"/>
                    <a:pt x="258640" y="377439"/>
                    <a:pt x="267147" y="333028"/>
                  </a:cubicBezTo>
                  <a:cubicBezTo>
                    <a:pt x="267147" y="330475"/>
                    <a:pt x="264936" y="329114"/>
                    <a:pt x="264085" y="331836"/>
                  </a:cubicBezTo>
                  <a:cubicBezTo>
                    <a:pt x="251662" y="370463"/>
                    <a:pt x="243495" y="410109"/>
                    <a:pt x="233116" y="449246"/>
                  </a:cubicBezTo>
                  <a:cubicBezTo>
                    <a:pt x="223519" y="488110"/>
                    <a:pt x="216134" y="527467"/>
                    <a:pt x="210996" y="567165"/>
                  </a:cubicBezTo>
                  <a:cubicBezTo>
                    <a:pt x="199515" y="648126"/>
                    <a:pt x="193375" y="729750"/>
                    <a:pt x="192619" y="811511"/>
                  </a:cubicBezTo>
                  <a:cubicBezTo>
                    <a:pt x="192408" y="893110"/>
                    <a:pt x="195489" y="974654"/>
                    <a:pt x="201847" y="1055943"/>
                  </a:cubicBezTo>
                  <a:lnTo>
                    <a:pt x="212161" y="1142669"/>
                  </a:lnTo>
                  <a:lnTo>
                    <a:pt x="196648" y="1135806"/>
                  </a:lnTo>
                  <a:cubicBezTo>
                    <a:pt x="123234" y="1095578"/>
                    <a:pt x="-18656" y="964483"/>
                    <a:pt x="2040" y="711968"/>
                  </a:cubicBezTo>
                  <a:cubicBezTo>
                    <a:pt x="25692" y="423381"/>
                    <a:pt x="238049" y="-4055"/>
                    <a:pt x="361583" y="29"/>
                  </a:cubicBezTo>
                  <a:close/>
                </a:path>
              </a:pathLst>
            </a:custGeom>
            <a:gradFill>
              <a:gsLst>
                <a:gs pos="0">
                  <a:srgbClr val="5DD826"/>
                </a:gs>
                <a:gs pos="92000">
                  <a:srgbClr val="31B8B4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D" dirty="0"/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8EC389C6-0D15-46E2-8A46-263E0B418845}"/>
                </a:ext>
              </a:extLst>
            </p:cNvPr>
            <p:cNvSpPr txBox="1"/>
            <p:nvPr/>
          </p:nvSpPr>
          <p:spPr>
            <a:xfrm>
              <a:off x="3921547" y="1065272"/>
              <a:ext cx="81464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0">
                        <a:srgbClr val="5DD826"/>
                      </a:gs>
                      <a:gs pos="100000">
                        <a:srgbClr val="31B8B4"/>
                      </a:gs>
                    </a:gsLst>
                    <a:lin ang="5400000" scaled="1"/>
                  </a:gradFill>
                  <a:latin typeface="Berlin Sans FB Demi" panose="020E0802020502020306" pitchFamily="34" charset="0"/>
                </a:rPr>
                <a:t>03</a:t>
              </a:r>
              <a:endParaRPr lang="zh-CN" altLang="en-US" sz="44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endParaRPr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8D9F17DB-CDBC-42BC-B27D-76ACAA70D3F1}"/>
              </a:ext>
            </a:extLst>
          </p:cNvPr>
          <p:cNvGrpSpPr/>
          <p:nvPr/>
        </p:nvGrpSpPr>
        <p:grpSpPr>
          <a:xfrm>
            <a:off x="3513915" y="3204595"/>
            <a:ext cx="6016159" cy="1142669"/>
            <a:chOff x="3921547" y="769357"/>
            <a:chExt cx="6016159" cy="1142669"/>
          </a:xfrm>
        </p:grpSpPr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AA8D0EFF-A4E9-444B-A5CA-A28A16185071}"/>
                </a:ext>
              </a:extLst>
            </p:cNvPr>
            <p:cNvSpPr txBox="1"/>
            <p:nvPr/>
          </p:nvSpPr>
          <p:spPr>
            <a:xfrm>
              <a:off x="4904782" y="1200914"/>
              <a:ext cx="503292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reflection blurRad="6350" stA="10000" endPos="50000" dist="12700" dir="5400000" sy="-100000" algn="bl" rotWithShape="0"/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单击此处添加标题文本</a:t>
              </a:r>
              <a:endParaRPr lang="zh-CN" altLang="zh-CN" sz="32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F689ED6C-F3A4-43DE-A75D-4AA59BE5E38F}"/>
                </a:ext>
              </a:extLst>
            </p:cNvPr>
            <p:cNvSpPr/>
            <p:nvPr/>
          </p:nvSpPr>
          <p:spPr>
            <a:xfrm rot="2355516">
              <a:off x="4685461" y="769357"/>
              <a:ext cx="453176" cy="1142669"/>
            </a:xfrm>
            <a:custGeom>
              <a:avLst/>
              <a:gdLst>
                <a:gd name="connsiteX0" fmla="*/ 361583 w 453176"/>
                <a:gd name="connsiteY0" fmla="*/ 29 h 1142669"/>
                <a:gd name="connsiteX1" fmla="*/ 440197 w 453176"/>
                <a:gd name="connsiteY1" fmla="*/ 538408 h 1142669"/>
                <a:gd name="connsiteX2" fmla="*/ 286020 w 453176"/>
                <a:gd name="connsiteY2" fmla="*/ 1075349 h 1142669"/>
                <a:gd name="connsiteX3" fmla="*/ 241190 w 453176"/>
                <a:gd name="connsiteY3" fmla="*/ 1126926 h 1142669"/>
                <a:gd name="connsiteX4" fmla="*/ 240675 w 453176"/>
                <a:gd name="connsiteY4" fmla="*/ 1123288 h 1142669"/>
                <a:gd name="connsiteX5" fmla="*/ 223928 w 453176"/>
                <a:gd name="connsiteY5" fmla="*/ 883317 h 1142669"/>
                <a:gd name="connsiteX6" fmla="*/ 230734 w 453176"/>
                <a:gd name="connsiteY6" fmla="*/ 595921 h 1142669"/>
                <a:gd name="connsiteX7" fmla="*/ 244175 w 453176"/>
                <a:gd name="connsiteY7" fmla="*/ 466432 h 1142669"/>
                <a:gd name="connsiteX8" fmla="*/ 267147 w 453176"/>
                <a:gd name="connsiteY8" fmla="*/ 333028 h 1142669"/>
                <a:gd name="connsiteX9" fmla="*/ 264085 w 453176"/>
                <a:gd name="connsiteY9" fmla="*/ 331836 h 1142669"/>
                <a:gd name="connsiteX10" fmla="*/ 233116 w 453176"/>
                <a:gd name="connsiteY10" fmla="*/ 449246 h 1142669"/>
                <a:gd name="connsiteX11" fmla="*/ 210996 w 453176"/>
                <a:gd name="connsiteY11" fmla="*/ 567165 h 1142669"/>
                <a:gd name="connsiteX12" fmla="*/ 192619 w 453176"/>
                <a:gd name="connsiteY12" fmla="*/ 811511 h 1142669"/>
                <a:gd name="connsiteX13" fmla="*/ 201847 w 453176"/>
                <a:gd name="connsiteY13" fmla="*/ 1055943 h 1142669"/>
                <a:gd name="connsiteX14" fmla="*/ 212161 w 453176"/>
                <a:gd name="connsiteY14" fmla="*/ 1142669 h 1142669"/>
                <a:gd name="connsiteX15" fmla="*/ 196648 w 453176"/>
                <a:gd name="connsiteY15" fmla="*/ 1135806 h 1142669"/>
                <a:gd name="connsiteX16" fmla="*/ 2040 w 453176"/>
                <a:gd name="connsiteY16" fmla="*/ 711968 h 1142669"/>
                <a:gd name="connsiteX17" fmla="*/ 361583 w 453176"/>
                <a:gd name="connsiteY17" fmla="*/ 29 h 114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3176" h="1142669">
                  <a:moveTo>
                    <a:pt x="361583" y="29"/>
                  </a:moveTo>
                  <a:cubicBezTo>
                    <a:pt x="485118" y="4112"/>
                    <a:pt x="451937" y="234166"/>
                    <a:pt x="440197" y="538408"/>
                  </a:cubicBezTo>
                  <a:cubicBezTo>
                    <a:pt x="429922" y="804619"/>
                    <a:pt x="415350" y="915281"/>
                    <a:pt x="286020" y="1075349"/>
                  </a:cubicBezTo>
                  <a:lnTo>
                    <a:pt x="241190" y="1126926"/>
                  </a:lnTo>
                  <a:lnTo>
                    <a:pt x="240675" y="1123288"/>
                  </a:lnTo>
                  <a:cubicBezTo>
                    <a:pt x="231968" y="1043542"/>
                    <a:pt x="226097" y="963547"/>
                    <a:pt x="223928" y="883317"/>
                  </a:cubicBezTo>
                  <a:cubicBezTo>
                    <a:pt x="221057" y="787468"/>
                    <a:pt x="223328" y="691533"/>
                    <a:pt x="230734" y="595921"/>
                  </a:cubicBezTo>
                  <a:cubicBezTo>
                    <a:pt x="234307" y="552702"/>
                    <a:pt x="238391" y="509481"/>
                    <a:pt x="244175" y="466432"/>
                  </a:cubicBezTo>
                  <a:cubicBezTo>
                    <a:pt x="249962" y="423382"/>
                    <a:pt x="258640" y="377439"/>
                    <a:pt x="267147" y="333028"/>
                  </a:cubicBezTo>
                  <a:cubicBezTo>
                    <a:pt x="267147" y="330475"/>
                    <a:pt x="264936" y="329114"/>
                    <a:pt x="264085" y="331836"/>
                  </a:cubicBezTo>
                  <a:cubicBezTo>
                    <a:pt x="251662" y="370463"/>
                    <a:pt x="243495" y="410109"/>
                    <a:pt x="233116" y="449246"/>
                  </a:cubicBezTo>
                  <a:cubicBezTo>
                    <a:pt x="223519" y="488110"/>
                    <a:pt x="216134" y="527467"/>
                    <a:pt x="210996" y="567165"/>
                  </a:cubicBezTo>
                  <a:cubicBezTo>
                    <a:pt x="199515" y="648126"/>
                    <a:pt x="193375" y="729750"/>
                    <a:pt x="192619" y="811511"/>
                  </a:cubicBezTo>
                  <a:cubicBezTo>
                    <a:pt x="192408" y="893110"/>
                    <a:pt x="195489" y="974654"/>
                    <a:pt x="201847" y="1055943"/>
                  </a:cubicBezTo>
                  <a:lnTo>
                    <a:pt x="212161" y="1142669"/>
                  </a:lnTo>
                  <a:lnTo>
                    <a:pt x="196648" y="1135806"/>
                  </a:lnTo>
                  <a:cubicBezTo>
                    <a:pt x="123234" y="1095578"/>
                    <a:pt x="-18656" y="964483"/>
                    <a:pt x="2040" y="711968"/>
                  </a:cubicBezTo>
                  <a:cubicBezTo>
                    <a:pt x="25692" y="423381"/>
                    <a:pt x="238049" y="-4055"/>
                    <a:pt x="361583" y="29"/>
                  </a:cubicBezTo>
                  <a:close/>
                </a:path>
              </a:pathLst>
            </a:custGeom>
            <a:gradFill>
              <a:gsLst>
                <a:gs pos="0">
                  <a:srgbClr val="5DD826"/>
                </a:gs>
                <a:gs pos="92000">
                  <a:srgbClr val="31B8B4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D" dirty="0"/>
            </a:p>
          </p:txBody>
        </p:sp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DA5652A0-E3FA-4B05-B012-234A013B4953}"/>
                </a:ext>
              </a:extLst>
            </p:cNvPr>
            <p:cNvSpPr txBox="1"/>
            <p:nvPr/>
          </p:nvSpPr>
          <p:spPr>
            <a:xfrm>
              <a:off x="3921547" y="1065272"/>
              <a:ext cx="85151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gradFill>
                    <a:gsLst>
                      <a:gs pos="0">
                        <a:srgbClr val="5DD826"/>
                      </a:gs>
                      <a:gs pos="100000">
                        <a:srgbClr val="31B8B4"/>
                      </a:gs>
                    </a:gsLst>
                    <a:lin ang="5400000" scaled="1"/>
                  </a:gradFill>
                  <a:latin typeface="Berlin Sans FB Demi" panose="020E0802020502020306" pitchFamily="34" charset="0"/>
                </a:rPr>
                <a:t>04</a:t>
              </a:r>
              <a:endParaRPr lang="zh-CN" altLang="en-US" sz="44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97189D37-58D2-49F9-9E5F-F0E6B3EC3D59}"/>
              </a:ext>
            </a:extLst>
          </p:cNvPr>
          <p:cNvSpPr txBox="1"/>
          <p:nvPr/>
        </p:nvSpPr>
        <p:spPr>
          <a:xfrm>
            <a:off x="3454400" y="-15376577"/>
            <a:ext cx="6908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310934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5167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04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90C4503-D73A-419B-9927-5E7013002392}"/>
              </a:ext>
            </a:extLst>
          </p:cNvPr>
          <p:cNvGrpSpPr/>
          <p:nvPr/>
        </p:nvGrpSpPr>
        <p:grpSpPr>
          <a:xfrm>
            <a:off x="1113324" y="1590582"/>
            <a:ext cx="3175594" cy="3125326"/>
            <a:chOff x="1113324" y="1590582"/>
            <a:chExt cx="3175594" cy="3125326"/>
          </a:xfrm>
        </p:grpSpPr>
        <p:grpSp>
          <p:nvGrpSpPr>
            <p:cNvPr id="6" name="组 21">
              <a:extLst>
                <a:ext uri="{FF2B5EF4-FFF2-40B4-BE49-F238E27FC236}">
                  <a16:creationId xmlns:a16="http://schemas.microsoft.com/office/drawing/2014/main" id="{015E2AA5-554F-4DE6-A374-0C25B8D871EF}"/>
                </a:ext>
              </a:extLst>
            </p:cNvPr>
            <p:cNvGrpSpPr/>
            <p:nvPr/>
          </p:nvGrpSpPr>
          <p:grpSpPr>
            <a:xfrm>
              <a:off x="1113324" y="1590582"/>
              <a:ext cx="3175594" cy="1694230"/>
              <a:chOff x="640211" y="1102178"/>
              <a:chExt cx="2203603" cy="1175657"/>
            </a:xfrm>
            <a:solidFill>
              <a:srgbClr val="3666D7"/>
            </a:solidFill>
          </p:grpSpPr>
          <p:sp>
            <p:nvSpPr>
              <p:cNvPr id="24" name="圆角矩形 19">
                <a:extLst>
                  <a:ext uri="{FF2B5EF4-FFF2-40B4-BE49-F238E27FC236}">
                    <a16:creationId xmlns:a16="http://schemas.microsoft.com/office/drawing/2014/main" id="{15727103-A47B-4A2C-A7B8-465EC707AFAA}"/>
                  </a:ext>
                </a:extLst>
              </p:cNvPr>
              <p:cNvSpPr/>
              <p:nvPr/>
            </p:nvSpPr>
            <p:spPr>
              <a:xfrm>
                <a:off x="640211" y="1102178"/>
                <a:ext cx="2203603" cy="1049694"/>
              </a:xfrm>
              <a:prstGeom prst="roundRect">
                <a:avLst>
                  <a:gd name="adj" fmla="val 5669"/>
                </a:avLst>
              </a:prstGeom>
              <a:solidFill>
                <a:srgbClr val="00B05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等腰三角形 20">
                <a:extLst>
                  <a:ext uri="{FF2B5EF4-FFF2-40B4-BE49-F238E27FC236}">
                    <a16:creationId xmlns:a16="http://schemas.microsoft.com/office/drawing/2014/main" id="{ED7F2CFD-58A9-45EC-AD23-1D5F29B60E40}"/>
                  </a:ext>
                </a:extLst>
              </p:cNvPr>
              <p:cNvSpPr/>
              <p:nvPr/>
            </p:nvSpPr>
            <p:spPr>
              <a:xfrm flipV="1">
                <a:off x="1621317" y="2151872"/>
                <a:ext cx="241391" cy="125963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C38A7CE-395D-45E6-B3DD-69B5FE4534FA}"/>
                </a:ext>
              </a:extLst>
            </p:cNvPr>
            <p:cNvGrpSpPr/>
            <p:nvPr/>
          </p:nvGrpSpPr>
          <p:grpSpPr>
            <a:xfrm>
              <a:off x="1487488" y="1806133"/>
              <a:ext cx="2605541" cy="1026805"/>
              <a:chOff x="1086985" y="3420854"/>
              <a:chExt cx="2757509" cy="1026805"/>
            </a:xfrm>
          </p:grpSpPr>
          <p:sp>
            <p:nvSpPr>
              <p:cNvPr id="27" name="矩形 11">
                <a:extLst>
                  <a:ext uri="{FF2B5EF4-FFF2-40B4-BE49-F238E27FC236}">
                    <a16:creationId xmlns:a16="http://schemas.microsoft.com/office/drawing/2014/main" id="{B1C6F627-0E73-4F0F-B724-E52F965F7A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6985" y="3801328"/>
                <a:ext cx="2757509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28" name="TextBox 13">
                <a:extLst>
                  <a:ext uri="{FF2B5EF4-FFF2-40B4-BE49-F238E27FC236}">
                    <a16:creationId xmlns:a16="http://schemas.microsoft.com/office/drawing/2014/main" id="{597EC95A-EE7B-47F2-B5E4-D3CED4ADFA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6985" y="3420854"/>
                <a:ext cx="195262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5870711-32A5-437A-BC46-16E926A535F2}"/>
                </a:ext>
              </a:extLst>
            </p:cNvPr>
            <p:cNvGrpSpPr/>
            <p:nvPr/>
          </p:nvGrpSpPr>
          <p:grpSpPr>
            <a:xfrm>
              <a:off x="1487488" y="3574777"/>
              <a:ext cx="2287943" cy="1141131"/>
              <a:chOff x="1086985" y="3420854"/>
              <a:chExt cx="2421387" cy="1141131"/>
            </a:xfrm>
          </p:grpSpPr>
          <p:sp>
            <p:nvSpPr>
              <p:cNvPr id="30" name="矩形 11">
                <a:extLst>
                  <a:ext uri="{FF2B5EF4-FFF2-40B4-BE49-F238E27FC236}">
                    <a16:creationId xmlns:a16="http://schemas.microsoft.com/office/drawing/2014/main" id="{83EB3E98-DACA-4543-96D3-BDC6BE25C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6986" y="3801328"/>
                <a:ext cx="2421386" cy="760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31" name="TextBox 13">
                <a:extLst>
                  <a:ext uri="{FF2B5EF4-FFF2-40B4-BE49-F238E27FC236}">
                    <a16:creationId xmlns:a16="http://schemas.microsoft.com/office/drawing/2014/main" id="{0D16D321-250D-4B28-9210-6223A3A867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6985" y="3420854"/>
                <a:ext cx="195262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6F3FD2C-E4A6-4384-8CE6-FF3187365F0C}"/>
              </a:ext>
            </a:extLst>
          </p:cNvPr>
          <p:cNvGrpSpPr/>
          <p:nvPr/>
        </p:nvGrpSpPr>
        <p:grpSpPr>
          <a:xfrm>
            <a:off x="7964067" y="1590582"/>
            <a:ext cx="3175594" cy="3125326"/>
            <a:chOff x="1113324" y="1590582"/>
            <a:chExt cx="3175594" cy="3125326"/>
          </a:xfrm>
        </p:grpSpPr>
        <p:grpSp>
          <p:nvGrpSpPr>
            <p:cNvPr id="34" name="组 21">
              <a:extLst>
                <a:ext uri="{FF2B5EF4-FFF2-40B4-BE49-F238E27FC236}">
                  <a16:creationId xmlns:a16="http://schemas.microsoft.com/office/drawing/2014/main" id="{D7BAA87A-CDFF-43D9-B468-660DFE735DDC}"/>
                </a:ext>
              </a:extLst>
            </p:cNvPr>
            <p:cNvGrpSpPr/>
            <p:nvPr/>
          </p:nvGrpSpPr>
          <p:grpSpPr>
            <a:xfrm>
              <a:off x="1113324" y="1590582"/>
              <a:ext cx="3175594" cy="1694230"/>
              <a:chOff x="640211" y="1102178"/>
              <a:chExt cx="2203603" cy="1175657"/>
            </a:xfrm>
            <a:solidFill>
              <a:srgbClr val="3666D7"/>
            </a:solidFill>
          </p:grpSpPr>
          <p:sp>
            <p:nvSpPr>
              <p:cNvPr id="41" name="圆角矩形 19">
                <a:extLst>
                  <a:ext uri="{FF2B5EF4-FFF2-40B4-BE49-F238E27FC236}">
                    <a16:creationId xmlns:a16="http://schemas.microsoft.com/office/drawing/2014/main" id="{BB0132AD-F3B9-4CCE-844B-CE36D8430784}"/>
                  </a:ext>
                </a:extLst>
              </p:cNvPr>
              <p:cNvSpPr/>
              <p:nvPr/>
            </p:nvSpPr>
            <p:spPr>
              <a:xfrm>
                <a:off x="640211" y="1102178"/>
                <a:ext cx="2203603" cy="1049694"/>
              </a:xfrm>
              <a:prstGeom prst="roundRect">
                <a:avLst>
                  <a:gd name="adj" fmla="val 5669"/>
                </a:avLst>
              </a:prstGeom>
              <a:solidFill>
                <a:srgbClr val="00B05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等腰三角形 20">
                <a:extLst>
                  <a:ext uri="{FF2B5EF4-FFF2-40B4-BE49-F238E27FC236}">
                    <a16:creationId xmlns:a16="http://schemas.microsoft.com/office/drawing/2014/main" id="{39A27DE4-45F8-430B-8ECF-E05C59D9868A}"/>
                  </a:ext>
                </a:extLst>
              </p:cNvPr>
              <p:cNvSpPr/>
              <p:nvPr/>
            </p:nvSpPr>
            <p:spPr>
              <a:xfrm flipV="1">
                <a:off x="1621317" y="2151872"/>
                <a:ext cx="241391" cy="125963"/>
              </a:xfrm>
              <a:prstGeom prst="triangle">
                <a:avLst/>
              </a:prstGeom>
              <a:solidFill>
                <a:srgbClr val="00B05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A4E34274-CD22-4822-8039-21C69651725F}"/>
                </a:ext>
              </a:extLst>
            </p:cNvPr>
            <p:cNvGrpSpPr/>
            <p:nvPr/>
          </p:nvGrpSpPr>
          <p:grpSpPr>
            <a:xfrm>
              <a:off x="1487488" y="1806133"/>
              <a:ext cx="2605541" cy="1026805"/>
              <a:chOff x="1086985" y="3420854"/>
              <a:chExt cx="2757509" cy="1026805"/>
            </a:xfrm>
          </p:grpSpPr>
          <p:sp>
            <p:nvSpPr>
              <p:cNvPr id="39" name="矩形 11">
                <a:extLst>
                  <a:ext uri="{FF2B5EF4-FFF2-40B4-BE49-F238E27FC236}">
                    <a16:creationId xmlns:a16="http://schemas.microsoft.com/office/drawing/2014/main" id="{30A67B93-7753-49BF-98EE-CACF227DFB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6985" y="3801328"/>
                <a:ext cx="2757509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40" name="TextBox 13">
                <a:extLst>
                  <a:ext uri="{FF2B5EF4-FFF2-40B4-BE49-F238E27FC236}">
                    <a16:creationId xmlns:a16="http://schemas.microsoft.com/office/drawing/2014/main" id="{8BE7ABAF-2CA5-4FC3-A169-0988A0861C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6985" y="3420854"/>
                <a:ext cx="195262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91AFB559-F9A8-40C6-9907-A4CEAC67E497}"/>
                </a:ext>
              </a:extLst>
            </p:cNvPr>
            <p:cNvGrpSpPr/>
            <p:nvPr/>
          </p:nvGrpSpPr>
          <p:grpSpPr>
            <a:xfrm>
              <a:off x="1487488" y="3574777"/>
              <a:ext cx="2287943" cy="1141131"/>
              <a:chOff x="1086985" y="3420854"/>
              <a:chExt cx="2421387" cy="1141131"/>
            </a:xfrm>
          </p:grpSpPr>
          <p:sp>
            <p:nvSpPr>
              <p:cNvPr id="37" name="矩形 11">
                <a:extLst>
                  <a:ext uri="{FF2B5EF4-FFF2-40B4-BE49-F238E27FC236}">
                    <a16:creationId xmlns:a16="http://schemas.microsoft.com/office/drawing/2014/main" id="{3905E76F-D60A-4665-9664-87798798E9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6986" y="3801328"/>
                <a:ext cx="2421386" cy="760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38" name="TextBox 13">
                <a:extLst>
                  <a:ext uri="{FF2B5EF4-FFF2-40B4-BE49-F238E27FC236}">
                    <a16:creationId xmlns:a16="http://schemas.microsoft.com/office/drawing/2014/main" id="{BBF2E319-FD23-4791-AE17-A3FBEBD25A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6985" y="3420854"/>
                <a:ext cx="195262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23CC04B-4C66-4E1F-8DCD-AE241341C9D2}"/>
              </a:ext>
            </a:extLst>
          </p:cNvPr>
          <p:cNvGrpSpPr/>
          <p:nvPr/>
        </p:nvGrpSpPr>
        <p:grpSpPr>
          <a:xfrm>
            <a:off x="4534904" y="1590582"/>
            <a:ext cx="3175594" cy="3125326"/>
            <a:chOff x="1113324" y="1590582"/>
            <a:chExt cx="3175594" cy="3125326"/>
          </a:xfrm>
        </p:grpSpPr>
        <p:grpSp>
          <p:nvGrpSpPr>
            <p:cNvPr id="44" name="组 21">
              <a:extLst>
                <a:ext uri="{FF2B5EF4-FFF2-40B4-BE49-F238E27FC236}">
                  <a16:creationId xmlns:a16="http://schemas.microsoft.com/office/drawing/2014/main" id="{6226434C-FE3D-4274-B7DE-72D07F846D0B}"/>
                </a:ext>
              </a:extLst>
            </p:cNvPr>
            <p:cNvGrpSpPr/>
            <p:nvPr/>
          </p:nvGrpSpPr>
          <p:grpSpPr>
            <a:xfrm>
              <a:off x="1113324" y="1590582"/>
              <a:ext cx="3175594" cy="1694230"/>
              <a:chOff x="640211" y="1102178"/>
              <a:chExt cx="2203603" cy="1175657"/>
            </a:xfrm>
            <a:solidFill>
              <a:srgbClr val="3666D7"/>
            </a:solidFill>
          </p:grpSpPr>
          <p:sp>
            <p:nvSpPr>
              <p:cNvPr id="51" name="圆角矩形 19">
                <a:extLst>
                  <a:ext uri="{FF2B5EF4-FFF2-40B4-BE49-F238E27FC236}">
                    <a16:creationId xmlns:a16="http://schemas.microsoft.com/office/drawing/2014/main" id="{CE461367-4321-41F3-AA6C-B3DABEE5541C}"/>
                  </a:ext>
                </a:extLst>
              </p:cNvPr>
              <p:cNvSpPr/>
              <p:nvPr/>
            </p:nvSpPr>
            <p:spPr>
              <a:xfrm>
                <a:off x="640211" y="1102178"/>
                <a:ext cx="2203603" cy="1049694"/>
              </a:xfrm>
              <a:prstGeom prst="roundRect">
                <a:avLst>
                  <a:gd name="adj" fmla="val 5669"/>
                </a:avLst>
              </a:prstGeom>
              <a:solidFill>
                <a:srgbClr val="2E75B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等腰三角形 20">
                <a:extLst>
                  <a:ext uri="{FF2B5EF4-FFF2-40B4-BE49-F238E27FC236}">
                    <a16:creationId xmlns:a16="http://schemas.microsoft.com/office/drawing/2014/main" id="{554201F9-2E94-4C7B-81C7-6B01FA36E58A}"/>
                  </a:ext>
                </a:extLst>
              </p:cNvPr>
              <p:cNvSpPr/>
              <p:nvPr/>
            </p:nvSpPr>
            <p:spPr>
              <a:xfrm flipV="1">
                <a:off x="1621317" y="2151872"/>
                <a:ext cx="241391" cy="125963"/>
              </a:xfrm>
              <a:prstGeom prst="triangle">
                <a:avLst/>
              </a:prstGeom>
              <a:solidFill>
                <a:srgbClr val="2E75B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A7612143-DA51-4FC1-9446-447420859E27}"/>
                </a:ext>
              </a:extLst>
            </p:cNvPr>
            <p:cNvGrpSpPr/>
            <p:nvPr/>
          </p:nvGrpSpPr>
          <p:grpSpPr>
            <a:xfrm>
              <a:off x="1487488" y="1806133"/>
              <a:ext cx="2605541" cy="1026805"/>
              <a:chOff x="1086985" y="3420854"/>
              <a:chExt cx="2757509" cy="1026805"/>
            </a:xfrm>
          </p:grpSpPr>
          <p:sp>
            <p:nvSpPr>
              <p:cNvPr id="49" name="矩形 11">
                <a:extLst>
                  <a:ext uri="{FF2B5EF4-FFF2-40B4-BE49-F238E27FC236}">
                    <a16:creationId xmlns:a16="http://schemas.microsoft.com/office/drawing/2014/main" id="{D7A3B417-AF5B-4B2D-A040-A68B8A4395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6985" y="3801328"/>
                <a:ext cx="2757509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50" name="TextBox 13">
                <a:extLst>
                  <a:ext uri="{FF2B5EF4-FFF2-40B4-BE49-F238E27FC236}">
                    <a16:creationId xmlns:a16="http://schemas.microsoft.com/office/drawing/2014/main" id="{F8B0DC17-D6F3-4F98-91FF-BCF6141AE0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6985" y="3420854"/>
                <a:ext cx="195262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4809F477-EB30-4FC2-A80E-9A563AF6BCB8}"/>
                </a:ext>
              </a:extLst>
            </p:cNvPr>
            <p:cNvGrpSpPr/>
            <p:nvPr/>
          </p:nvGrpSpPr>
          <p:grpSpPr>
            <a:xfrm>
              <a:off x="1487488" y="3574777"/>
              <a:ext cx="2287943" cy="1141131"/>
              <a:chOff x="1086985" y="3420854"/>
              <a:chExt cx="2421387" cy="1141131"/>
            </a:xfrm>
          </p:grpSpPr>
          <p:sp>
            <p:nvSpPr>
              <p:cNvPr id="47" name="矩形 11">
                <a:extLst>
                  <a:ext uri="{FF2B5EF4-FFF2-40B4-BE49-F238E27FC236}">
                    <a16:creationId xmlns:a16="http://schemas.microsoft.com/office/drawing/2014/main" id="{CE1B8BE3-5001-45C4-9B5A-907A15C8F6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6986" y="3801328"/>
                <a:ext cx="2421386" cy="760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48" name="TextBox 13">
                <a:extLst>
                  <a:ext uri="{FF2B5EF4-FFF2-40B4-BE49-F238E27FC236}">
                    <a16:creationId xmlns:a16="http://schemas.microsoft.com/office/drawing/2014/main" id="{0736284D-0C95-4031-A48C-572EE2CEE9A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6985" y="3420854"/>
                <a:ext cx="195262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7717894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5167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04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6A42A73-6465-4948-8D0C-5EB95C311D51}"/>
              </a:ext>
            </a:extLst>
          </p:cNvPr>
          <p:cNvSpPr/>
          <p:nvPr/>
        </p:nvSpPr>
        <p:spPr>
          <a:xfrm>
            <a:off x="5430832" y="1892074"/>
            <a:ext cx="1884362" cy="188436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629C67D-0D5B-4D50-AC41-A4D749D7E442}"/>
              </a:ext>
            </a:extLst>
          </p:cNvPr>
          <p:cNvSpPr/>
          <p:nvPr/>
        </p:nvSpPr>
        <p:spPr>
          <a:xfrm>
            <a:off x="5935657" y="3512911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9B62CBD1-285F-425B-BA6E-A8660F80A9F9}"/>
              </a:ext>
            </a:extLst>
          </p:cNvPr>
          <p:cNvSpPr/>
          <p:nvPr/>
        </p:nvSpPr>
        <p:spPr>
          <a:xfrm>
            <a:off x="5216519" y="1676174"/>
            <a:ext cx="2312988" cy="2314575"/>
          </a:xfrm>
          <a:prstGeom prst="arc">
            <a:avLst>
              <a:gd name="adj1" fmla="val 6642635"/>
              <a:gd name="adj2" fmla="val 4215182"/>
            </a:avLst>
          </a:prstGeom>
          <a:ln w="1270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61AC5B9-9FDB-48A2-88D1-C16E686C5035}"/>
              </a:ext>
            </a:extLst>
          </p:cNvPr>
          <p:cNvSpPr/>
          <p:nvPr/>
        </p:nvSpPr>
        <p:spPr>
          <a:xfrm>
            <a:off x="6831007" y="1620611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F892072-6C25-4296-9F3B-920C7D735FC7}"/>
              </a:ext>
            </a:extLst>
          </p:cNvPr>
          <p:cNvSpPr/>
          <p:nvPr/>
        </p:nvSpPr>
        <p:spPr>
          <a:xfrm>
            <a:off x="6937369" y="2806474"/>
            <a:ext cx="914400" cy="9144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7A22E647-B388-433F-8CC6-6C3C25D43535}"/>
              </a:ext>
            </a:extLst>
          </p:cNvPr>
          <p:cNvSpPr/>
          <p:nvPr/>
        </p:nvSpPr>
        <p:spPr>
          <a:xfrm>
            <a:off x="6148382" y="3808186"/>
            <a:ext cx="487362" cy="322263"/>
          </a:xfrm>
          <a:custGeom>
            <a:avLst/>
            <a:gdLst>
              <a:gd name="connsiteX0" fmla="*/ 880442 w 1224136"/>
              <a:gd name="connsiteY0" fmla="*/ 361080 h 883138"/>
              <a:gd name="connsiteX1" fmla="*/ 1006456 w 1224136"/>
              <a:gd name="connsiteY1" fmla="*/ 487094 h 883138"/>
              <a:gd name="connsiteX2" fmla="*/ 880442 w 1224136"/>
              <a:gd name="connsiteY2" fmla="*/ 613108 h 883138"/>
              <a:gd name="connsiteX3" fmla="*/ 754428 w 1224136"/>
              <a:gd name="connsiteY3" fmla="*/ 487094 h 883138"/>
              <a:gd name="connsiteX4" fmla="*/ 880442 w 1224136"/>
              <a:gd name="connsiteY4" fmla="*/ 361080 h 883138"/>
              <a:gd name="connsiteX5" fmla="*/ 880442 w 1224136"/>
              <a:gd name="connsiteY5" fmla="*/ 235066 h 883138"/>
              <a:gd name="connsiteX6" fmla="*/ 628414 w 1224136"/>
              <a:gd name="connsiteY6" fmla="*/ 487094 h 883138"/>
              <a:gd name="connsiteX7" fmla="*/ 880442 w 1224136"/>
              <a:gd name="connsiteY7" fmla="*/ 739122 h 883138"/>
              <a:gd name="connsiteX8" fmla="*/ 1132470 w 1224136"/>
              <a:gd name="connsiteY8" fmla="*/ 487094 h 883138"/>
              <a:gd name="connsiteX9" fmla="*/ 880442 w 1224136"/>
              <a:gd name="connsiteY9" fmla="*/ 235066 h 883138"/>
              <a:gd name="connsiteX10" fmla="*/ 132017 w 1224136"/>
              <a:gd name="connsiteY10" fmla="*/ 91050 h 883138"/>
              <a:gd name="connsiteX11" fmla="*/ 1092119 w 1224136"/>
              <a:gd name="connsiteY11" fmla="*/ 91050 h 883138"/>
              <a:gd name="connsiteX12" fmla="*/ 1224136 w 1224136"/>
              <a:gd name="connsiteY12" fmla="*/ 223067 h 883138"/>
              <a:gd name="connsiteX13" fmla="*/ 1224136 w 1224136"/>
              <a:gd name="connsiteY13" fmla="*/ 751121 h 883138"/>
              <a:gd name="connsiteX14" fmla="*/ 1092119 w 1224136"/>
              <a:gd name="connsiteY14" fmla="*/ 883138 h 883138"/>
              <a:gd name="connsiteX15" fmla="*/ 132017 w 1224136"/>
              <a:gd name="connsiteY15" fmla="*/ 883138 h 883138"/>
              <a:gd name="connsiteX16" fmla="*/ 0 w 1224136"/>
              <a:gd name="connsiteY16" fmla="*/ 751121 h 883138"/>
              <a:gd name="connsiteX17" fmla="*/ 0 w 1224136"/>
              <a:gd name="connsiteY17" fmla="*/ 223067 h 883138"/>
              <a:gd name="connsiteX18" fmla="*/ 132017 w 1224136"/>
              <a:gd name="connsiteY18" fmla="*/ 91050 h 883138"/>
              <a:gd name="connsiteX19" fmla="*/ 156016 w 1224136"/>
              <a:gd name="connsiteY19" fmla="*/ 0 h 883138"/>
              <a:gd name="connsiteX20" fmla="*/ 348040 w 1224136"/>
              <a:gd name="connsiteY20" fmla="*/ 0 h 883138"/>
              <a:gd name="connsiteX21" fmla="*/ 360040 w 1224136"/>
              <a:gd name="connsiteY21" fmla="*/ 12000 h 883138"/>
              <a:gd name="connsiteX22" fmla="*/ 360040 w 1224136"/>
              <a:gd name="connsiteY22" fmla="*/ 60000 h 883138"/>
              <a:gd name="connsiteX23" fmla="*/ 348040 w 1224136"/>
              <a:gd name="connsiteY23" fmla="*/ 72000 h 883138"/>
              <a:gd name="connsiteX24" fmla="*/ 156016 w 1224136"/>
              <a:gd name="connsiteY24" fmla="*/ 72000 h 883138"/>
              <a:gd name="connsiteX25" fmla="*/ 144016 w 1224136"/>
              <a:gd name="connsiteY25" fmla="*/ 60000 h 883138"/>
              <a:gd name="connsiteX26" fmla="*/ 144016 w 1224136"/>
              <a:gd name="connsiteY26" fmla="*/ 12000 h 883138"/>
              <a:gd name="connsiteX27" fmla="*/ 156016 w 1224136"/>
              <a:gd name="connsiteY27" fmla="*/ 0 h 88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24136" h="883138">
                <a:moveTo>
                  <a:pt x="880442" y="361080"/>
                </a:moveTo>
                <a:cubicBezTo>
                  <a:pt x="950038" y="361080"/>
                  <a:pt x="1006456" y="417498"/>
                  <a:pt x="1006456" y="487094"/>
                </a:cubicBezTo>
                <a:cubicBezTo>
                  <a:pt x="1006456" y="556690"/>
                  <a:pt x="950038" y="613108"/>
                  <a:pt x="880442" y="613108"/>
                </a:cubicBezTo>
                <a:cubicBezTo>
                  <a:pt x="810846" y="613108"/>
                  <a:pt x="754428" y="556690"/>
                  <a:pt x="754428" y="487094"/>
                </a:cubicBezTo>
                <a:cubicBezTo>
                  <a:pt x="754428" y="417498"/>
                  <a:pt x="810846" y="361080"/>
                  <a:pt x="880442" y="361080"/>
                </a:cubicBezTo>
                <a:close/>
                <a:moveTo>
                  <a:pt x="880442" y="235066"/>
                </a:moveTo>
                <a:cubicBezTo>
                  <a:pt x="741251" y="235066"/>
                  <a:pt x="628414" y="347903"/>
                  <a:pt x="628414" y="487094"/>
                </a:cubicBezTo>
                <a:cubicBezTo>
                  <a:pt x="628414" y="626285"/>
                  <a:pt x="741251" y="739122"/>
                  <a:pt x="880442" y="739122"/>
                </a:cubicBezTo>
                <a:cubicBezTo>
                  <a:pt x="1019633" y="739122"/>
                  <a:pt x="1132470" y="626285"/>
                  <a:pt x="1132470" y="487094"/>
                </a:cubicBezTo>
                <a:cubicBezTo>
                  <a:pt x="1132470" y="347903"/>
                  <a:pt x="1019633" y="235066"/>
                  <a:pt x="880442" y="235066"/>
                </a:cubicBezTo>
                <a:close/>
                <a:moveTo>
                  <a:pt x="132017" y="91050"/>
                </a:moveTo>
                <a:lnTo>
                  <a:pt x="1092119" y="91050"/>
                </a:lnTo>
                <a:cubicBezTo>
                  <a:pt x="1165030" y="91050"/>
                  <a:pt x="1224136" y="150156"/>
                  <a:pt x="1224136" y="223067"/>
                </a:cubicBezTo>
                <a:lnTo>
                  <a:pt x="1224136" y="751121"/>
                </a:lnTo>
                <a:cubicBezTo>
                  <a:pt x="1224136" y="824032"/>
                  <a:pt x="1165030" y="883138"/>
                  <a:pt x="1092119" y="883138"/>
                </a:cubicBezTo>
                <a:lnTo>
                  <a:pt x="132017" y="883138"/>
                </a:lnTo>
                <a:cubicBezTo>
                  <a:pt x="59106" y="883138"/>
                  <a:pt x="0" y="824032"/>
                  <a:pt x="0" y="751121"/>
                </a:cubicBezTo>
                <a:lnTo>
                  <a:pt x="0" y="223067"/>
                </a:lnTo>
                <a:cubicBezTo>
                  <a:pt x="0" y="150156"/>
                  <a:pt x="59106" y="91050"/>
                  <a:pt x="132017" y="91050"/>
                </a:cubicBezTo>
                <a:close/>
                <a:moveTo>
                  <a:pt x="156016" y="0"/>
                </a:moveTo>
                <a:lnTo>
                  <a:pt x="348040" y="0"/>
                </a:lnTo>
                <a:cubicBezTo>
                  <a:pt x="354667" y="0"/>
                  <a:pt x="360040" y="5373"/>
                  <a:pt x="360040" y="12000"/>
                </a:cubicBezTo>
                <a:lnTo>
                  <a:pt x="360040" y="60000"/>
                </a:lnTo>
                <a:cubicBezTo>
                  <a:pt x="360040" y="66627"/>
                  <a:pt x="354667" y="72000"/>
                  <a:pt x="348040" y="72000"/>
                </a:cubicBezTo>
                <a:lnTo>
                  <a:pt x="156016" y="72000"/>
                </a:lnTo>
                <a:cubicBezTo>
                  <a:pt x="149389" y="72000"/>
                  <a:pt x="144016" y="66627"/>
                  <a:pt x="144016" y="60000"/>
                </a:cubicBezTo>
                <a:lnTo>
                  <a:pt x="144016" y="12000"/>
                </a:lnTo>
                <a:cubicBezTo>
                  <a:pt x="144016" y="5373"/>
                  <a:pt x="149389" y="0"/>
                  <a:pt x="1560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E8E4DC83-4CCD-494B-A455-6090690BD9EB}"/>
              </a:ext>
            </a:extLst>
          </p:cNvPr>
          <p:cNvSpPr/>
          <p:nvPr/>
        </p:nvSpPr>
        <p:spPr>
          <a:xfrm>
            <a:off x="7061194" y="1907949"/>
            <a:ext cx="452438" cy="341312"/>
          </a:xfrm>
          <a:custGeom>
            <a:avLst/>
            <a:gdLst>
              <a:gd name="connsiteX0" fmla="*/ 367281 w 529316"/>
              <a:gd name="connsiteY0" fmla="*/ 196274 h 401026"/>
              <a:gd name="connsiteX1" fmla="*/ 355293 w 529316"/>
              <a:gd name="connsiteY1" fmla="*/ 208263 h 401026"/>
              <a:gd name="connsiteX2" fmla="*/ 465090 w 529316"/>
              <a:gd name="connsiteY2" fmla="*/ 318060 h 401026"/>
              <a:gd name="connsiteX3" fmla="*/ 466739 w 529316"/>
              <a:gd name="connsiteY3" fmla="*/ 320716 h 401026"/>
              <a:gd name="connsiteX4" fmla="*/ 491723 w 529316"/>
              <a:gd name="connsiteY4" fmla="*/ 320716 h 401026"/>
              <a:gd name="connsiteX5" fmla="*/ 162035 w 529316"/>
              <a:gd name="connsiteY5" fmla="*/ 196274 h 401026"/>
              <a:gd name="connsiteX6" fmla="*/ 37593 w 529316"/>
              <a:gd name="connsiteY6" fmla="*/ 320716 h 401026"/>
              <a:gd name="connsiteX7" fmla="*/ 62577 w 529316"/>
              <a:gd name="connsiteY7" fmla="*/ 320716 h 401026"/>
              <a:gd name="connsiteX8" fmla="*/ 64225 w 529316"/>
              <a:gd name="connsiteY8" fmla="*/ 318061 h 401026"/>
              <a:gd name="connsiteX9" fmla="*/ 174023 w 529316"/>
              <a:gd name="connsiteY9" fmla="*/ 208263 h 401026"/>
              <a:gd name="connsiteX10" fmla="*/ 46349 w 529316"/>
              <a:gd name="connsiteY10" fmla="*/ 80311 h 401026"/>
              <a:gd name="connsiteX11" fmla="*/ 222791 w 529316"/>
              <a:gd name="connsiteY11" fmla="*/ 256753 h 401026"/>
              <a:gd name="connsiteX12" fmla="*/ 263500 w 529316"/>
              <a:gd name="connsiteY12" fmla="*/ 273616 h 401026"/>
              <a:gd name="connsiteX13" fmla="*/ 264659 w 529316"/>
              <a:gd name="connsiteY13" fmla="*/ 273504 h 401026"/>
              <a:gd name="connsiteX14" fmla="*/ 306525 w 529316"/>
              <a:gd name="connsiteY14" fmla="*/ 256753 h 401026"/>
              <a:gd name="connsiteX15" fmla="*/ 482968 w 529316"/>
              <a:gd name="connsiteY15" fmla="*/ 80311 h 401026"/>
              <a:gd name="connsiteX16" fmla="*/ 458990 w 529316"/>
              <a:gd name="connsiteY16" fmla="*/ 80311 h 401026"/>
              <a:gd name="connsiteX17" fmla="*/ 300904 w 529316"/>
              <a:gd name="connsiteY17" fmla="*/ 238397 h 401026"/>
              <a:gd name="connsiteX18" fmla="*/ 264659 w 529316"/>
              <a:gd name="connsiteY18" fmla="*/ 252899 h 401026"/>
              <a:gd name="connsiteX19" fmla="*/ 263656 w 529316"/>
              <a:gd name="connsiteY19" fmla="*/ 252995 h 401026"/>
              <a:gd name="connsiteX20" fmla="*/ 228412 w 529316"/>
              <a:gd name="connsiteY20" fmla="*/ 238397 h 401026"/>
              <a:gd name="connsiteX21" fmla="*/ 70326 w 529316"/>
              <a:gd name="connsiteY21" fmla="*/ 80311 h 401026"/>
              <a:gd name="connsiteX22" fmla="*/ 92015 w 529316"/>
              <a:gd name="connsiteY22" fmla="*/ 0 h 401026"/>
              <a:gd name="connsiteX23" fmla="*/ 437301 w 529316"/>
              <a:gd name="connsiteY23" fmla="*/ 0 h 401026"/>
              <a:gd name="connsiteX24" fmla="*/ 529316 w 529316"/>
              <a:gd name="connsiteY24" fmla="*/ 92015 h 401026"/>
              <a:gd name="connsiteX25" fmla="*/ 529316 w 529316"/>
              <a:gd name="connsiteY25" fmla="*/ 309011 h 401026"/>
              <a:gd name="connsiteX26" fmla="*/ 437301 w 529316"/>
              <a:gd name="connsiteY26" fmla="*/ 401026 h 401026"/>
              <a:gd name="connsiteX27" fmla="*/ 92015 w 529316"/>
              <a:gd name="connsiteY27" fmla="*/ 401026 h 401026"/>
              <a:gd name="connsiteX28" fmla="*/ 0 w 529316"/>
              <a:gd name="connsiteY28" fmla="*/ 309011 h 401026"/>
              <a:gd name="connsiteX29" fmla="*/ 0 w 529316"/>
              <a:gd name="connsiteY29" fmla="*/ 92015 h 401026"/>
              <a:gd name="connsiteX30" fmla="*/ 92015 w 529316"/>
              <a:gd name="connsiteY30" fmla="*/ 0 h 40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04312A38-44A7-4E09-9F2B-85005FF0CC7D}"/>
              </a:ext>
            </a:extLst>
          </p:cNvPr>
          <p:cNvSpPr/>
          <p:nvPr/>
        </p:nvSpPr>
        <p:spPr>
          <a:xfrm>
            <a:off x="7185019" y="3106511"/>
            <a:ext cx="419100" cy="314325"/>
          </a:xfrm>
          <a:custGeom>
            <a:avLst/>
            <a:gdLst>
              <a:gd name="connsiteX0" fmla="*/ 577329 w 833225"/>
              <a:gd name="connsiteY0" fmla="*/ 241699 h 624687"/>
              <a:gd name="connsiteX1" fmla="*/ 541325 w 833225"/>
              <a:gd name="connsiteY1" fmla="*/ 277703 h 624687"/>
              <a:gd name="connsiteX2" fmla="*/ 577329 w 833225"/>
              <a:gd name="connsiteY2" fmla="*/ 313707 h 624687"/>
              <a:gd name="connsiteX3" fmla="*/ 613333 w 833225"/>
              <a:gd name="connsiteY3" fmla="*/ 277703 h 624687"/>
              <a:gd name="connsiteX4" fmla="*/ 577329 w 833225"/>
              <a:gd name="connsiteY4" fmla="*/ 241699 h 624687"/>
              <a:gd name="connsiteX5" fmla="*/ 424929 w 833225"/>
              <a:gd name="connsiteY5" fmla="*/ 241699 h 624687"/>
              <a:gd name="connsiteX6" fmla="*/ 388925 w 833225"/>
              <a:gd name="connsiteY6" fmla="*/ 277703 h 624687"/>
              <a:gd name="connsiteX7" fmla="*/ 424929 w 833225"/>
              <a:gd name="connsiteY7" fmla="*/ 313707 h 624687"/>
              <a:gd name="connsiteX8" fmla="*/ 460933 w 833225"/>
              <a:gd name="connsiteY8" fmla="*/ 277703 h 624687"/>
              <a:gd name="connsiteX9" fmla="*/ 424929 w 833225"/>
              <a:gd name="connsiteY9" fmla="*/ 241699 h 624687"/>
              <a:gd name="connsiteX10" fmla="*/ 272529 w 833225"/>
              <a:gd name="connsiteY10" fmla="*/ 241699 h 624687"/>
              <a:gd name="connsiteX11" fmla="*/ 236525 w 833225"/>
              <a:gd name="connsiteY11" fmla="*/ 277703 h 624687"/>
              <a:gd name="connsiteX12" fmla="*/ 272529 w 833225"/>
              <a:gd name="connsiteY12" fmla="*/ 313707 h 624687"/>
              <a:gd name="connsiteX13" fmla="*/ 308533 w 833225"/>
              <a:gd name="connsiteY13" fmla="*/ 277703 h 624687"/>
              <a:gd name="connsiteX14" fmla="*/ 272529 w 833225"/>
              <a:gd name="connsiteY14" fmla="*/ 241699 h 624687"/>
              <a:gd name="connsiteX15" fmla="*/ 429066 w 833225"/>
              <a:gd name="connsiteY15" fmla="*/ 124 h 624687"/>
              <a:gd name="connsiteX16" fmla="*/ 543580 w 833225"/>
              <a:gd name="connsiteY16" fmla="*/ 13237 h 624687"/>
              <a:gd name="connsiteX17" fmla="*/ 789350 w 833225"/>
              <a:gd name="connsiteY17" fmla="*/ 401436 h 624687"/>
              <a:gd name="connsiteX18" fmla="*/ 362652 w 833225"/>
              <a:gd name="connsiteY18" fmla="*/ 552944 h 624687"/>
              <a:gd name="connsiteX19" fmla="*/ 243007 w 833225"/>
              <a:gd name="connsiteY19" fmla="*/ 624687 h 624687"/>
              <a:gd name="connsiteX20" fmla="*/ 211865 w 833225"/>
              <a:gd name="connsiteY20" fmla="*/ 519440 h 624687"/>
              <a:gd name="connsiteX21" fmla="*/ 117966 w 833225"/>
              <a:gd name="connsiteY21" fmla="*/ 84077 h 624687"/>
              <a:gd name="connsiteX22" fmla="*/ 429066 w 833225"/>
              <a:gd name="connsiteY22" fmla="*/ 124 h 624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95BB407-D2F7-4244-8CF1-F1FF0EE34216}"/>
              </a:ext>
            </a:extLst>
          </p:cNvPr>
          <p:cNvGrpSpPr>
            <a:grpSpLocks/>
          </p:cNvGrpSpPr>
          <p:nvPr/>
        </p:nvGrpSpPr>
        <p:grpSpPr bwMode="auto">
          <a:xfrm>
            <a:off x="5934069" y="2249261"/>
            <a:ext cx="877888" cy="1168400"/>
            <a:chOff x="2443163" y="2125663"/>
            <a:chExt cx="315913" cy="511175"/>
          </a:xfrm>
        </p:grpSpPr>
        <p:sp>
          <p:nvSpPr>
            <p:cNvPr id="13" name="Freeform 78">
              <a:extLst>
                <a:ext uri="{FF2B5EF4-FFF2-40B4-BE49-F238E27FC236}">
                  <a16:creationId xmlns:a16="http://schemas.microsoft.com/office/drawing/2014/main" id="{FA964881-127D-4F71-8CE1-9DA113659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3163" y="2125663"/>
              <a:ext cx="315913" cy="396875"/>
            </a:xfrm>
            <a:custGeom>
              <a:avLst/>
              <a:gdLst>
                <a:gd name="T0" fmla="*/ 137085297 w 362"/>
                <a:gd name="T1" fmla="*/ 0 h 455"/>
                <a:gd name="T2" fmla="*/ 761856 w 362"/>
                <a:gd name="T3" fmla="*/ 137709519 h 455"/>
                <a:gd name="T4" fmla="*/ 55595452 w 362"/>
                <a:gd name="T5" fmla="*/ 245746745 h 455"/>
                <a:gd name="T6" fmla="*/ 83012686 w 362"/>
                <a:gd name="T7" fmla="*/ 327915570 h 455"/>
                <a:gd name="T8" fmla="*/ 137847154 w 362"/>
                <a:gd name="T9" fmla="*/ 346175309 h 455"/>
                <a:gd name="T10" fmla="*/ 192680749 w 362"/>
                <a:gd name="T11" fmla="*/ 327915570 h 455"/>
                <a:gd name="T12" fmla="*/ 192680749 w 362"/>
                <a:gd name="T13" fmla="*/ 327915570 h 455"/>
                <a:gd name="T14" fmla="*/ 220097983 w 362"/>
                <a:gd name="T15" fmla="*/ 245746745 h 455"/>
                <a:gd name="T16" fmla="*/ 274931579 w 362"/>
                <a:gd name="T17" fmla="*/ 137709519 h 455"/>
                <a:gd name="T18" fmla="*/ 139369994 w 362"/>
                <a:gd name="T19" fmla="*/ 0 h 455"/>
                <a:gd name="T20" fmla="*/ 137085297 w 362"/>
                <a:gd name="T21" fmla="*/ 0 h 4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2" h="455">
                  <a:moveTo>
                    <a:pt x="180" y="0"/>
                  </a:moveTo>
                  <a:cubicBezTo>
                    <a:pt x="80" y="0"/>
                    <a:pt x="0" y="81"/>
                    <a:pt x="1" y="181"/>
                  </a:cubicBezTo>
                  <a:cubicBezTo>
                    <a:pt x="1" y="239"/>
                    <a:pt x="44" y="290"/>
                    <a:pt x="73" y="323"/>
                  </a:cubicBezTo>
                  <a:cubicBezTo>
                    <a:pt x="103" y="356"/>
                    <a:pt x="109" y="431"/>
                    <a:pt x="109" y="431"/>
                  </a:cubicBezTo>
                  <a:cubicBezTo>
                    <a:pt x="109" y="431"/>
                    <a:pt x="142" y="455"/>
                    <a:pt x="181" y="455"/>
                  </a:cubicBezTo>
                  <a:cubicBezTo>
                    <a:pt x="221" y="455"/>
                    <a:pt x="253" y="431"/>
                    <a:pt x="253" y="431"/>
                  </a:cubicBezTo>
                  <a:cubicBezTo>
                    <a:pt x="253" y="431"/>
                    <a:pt x="253" y="431"/>
                    <a:pt x="253" y="431"/>
                  </a:cubicBezTo>
                  <a:cubicBezTo>
                    <a:pt x="253" y="431"/>
                    <a:pt x="260" y="356"/>
                    <a:pt x="289" y="323"/>
                  </a:cubicBezTo>
                  <a:cubicBezTo>
                    <a:pt x="318" y="290"/>
                    <a:pt x="361" y="239"/>
                    <a:pt x="361" y="181"/>
                  </a:cubicBezTo>
                  <a:cubicBezTo>
                    <a:pt x="362" y="81"/>
                    <a:pt x="282" y="0"/>
                    <a:pt x="183" y="0"/>
                  </a:cubicBezTo>
                  <a:lnTo>
                    <a:pt x="180" y="0"/>
                  </a:lnTo>
                  <a:close/>
                </a:path>
              </a:pathLst>
            </a:custGeom>
            <a:noFill/>
            <a:ln w="34925" cap="flat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79">
              <a:extLst>
                <a:ext uri="{FF2B5EF4-FFF2-40B4-BE49-F238E27FC236}">
                  <a16:creationId xmlns:a16="http://schemas.microsoft.com/office/drawing/2014/main" id="{31BC52C4-D460-4C4D-8107-1406C26BD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0475" y="2508250"/>
              <a:ext cx="69850" cy="55563"/>
            </a:xfrm>
            <a:custGeom>
              <a:avLst/>
              <a:gdLst>
                <a:gd name="T0" fmla="*/ 9666895 w 81"/>
                <a:gd name="T1" fmla="*/ 0 h 64"/>
                <a:gd name="T2" fmla="*/ 3718435 w 81"/>
                <a:gd name="T3" fmla="*/ 21104390 h 64"/>
                <a:gd name="T4" fmla="*/ 60234846 w 81"/>
                <a:gd name="T5" fmla="*/ 48238234 h 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1" h="64">
                  <a:moveTo>
                    <a:pt x="13" y="0"/>
                  </a:moveTo>
                  <a:cubicBezTo>
                    <a:pt x="8" y="14"/>
                    <a:pt x="0" y="16"/>
                    <a:pt x="5" y="28"/>
                  </a:cubicBezTo>
                  <a:cubicBezTo>
                    <a:pt x="11" y="40"/>
                    <a:pt x="42" y="64"/>
                    <a:pt x="81" y="64"/>
                  </a:cubicBezTo>
                </a:path>
              </a:pathLst>
            </a:custGeom>
            <a:noFill/>
            <a:ln w="349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80">
              <a:extLst>
                <a:ext uri="{FF2B5EF4-FFF2-40B4-BE49-F238E27FC236}">
                  <a16:creationId xmlns:a16="http://schemas.microsoft.com/office/drawing/2014/main" id="{6AB2A10A-D263-4ECD-AAEA-BB4D537A7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325" y="2508250"/>
              <a:ext cx="71438" cy="55563"/>
            </a:xfrm>
            <a:custGeom>
              <a:avLst/>
              <a:gdLst>
                <a:gd name="T0" fmla="*/ 51610470 w 82"/>
                <a:gd name="T1" fmla="*/ 0 h 64"/>
                <a:gd name="T2" fmla="*/ 57682700 w 82"/>
                <a:gd name="T3" fmla="*/ 21104390 h 64"/>
                <a:gd name="T4" fmla="*/ 0 w 82"/>
                <a:gd name="T5" fmla="*/ 48238234 h 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2" h="64">
                  <a:moveTo>
                    <a:pt x="68" y="0"/>
                  </a:moveTo>
                  <a:cubicBezTo>
                    <a:pt x="74" y="14"/>
                    <a:pt x="82" y="16"/>
                    <a:pt x="76" y="28"/>
                  </a:cubicBezTo>
                  <a:cubicBezTo>
                    <a:pt x="71" y="40"/>
                    <a:pt x="40" y="64"/>
                    <a:pt x="0" y="64"/>
                  </a:cubicBezTo>
                </a:path>
              </a:pathLst>
            </a:custGeom>
            <a:noFill/>
            <a:ln w="349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81">
              <a:extLst>
                <a:ext uri="{FF2B5EF4-FFF2-40B4-BE49-F238E27FC236}">
                  <a16:creationId xmlns:a16="http://schemas.microsoft.com/office/drawing/2014/main" id="{3A92C6EA-A471-4CEE-8DD5-8D99CC4C9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0475" y="2551113"/>
              <a:ext cx="69850" cy="55563"/>
            </a:xfrm>
            <a:custGeom>
              <a:avLst/>
              <a:gdLst>
                <a:gd name="T0" fmla="*/ 9666895 w 81"/>
                <a:gd name="T1" fmla="*/ 0 h 64"/>
                <a:gd name="T2" fmla="*/ 3718435 w 81"/>
                <a:gd name="T3" fmla="*/ 21104390 h 64"/>
                <a:gd name="T4" fmla="*/ 60234846 w 81"/>
                <a:gd name="T5" fmla="*/ 48238234 h 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1" h="64">
                  <a:moveTo>
                    <a:pt x="13" y="0"/>
                  </a:moveTo>
                  <a:cubicBezTo>
                    <a:pt x="8" y="14"/>
                    <a:pt x="0" y="16"/>
                    <a:pt x="5" y="28"/>
                  </a:cubicBezTo>
                  <a:cubicBezTo>
                    <a:pt x="11" y="40"/>
                    <a:pt x="42" y="64"/>
                    <a:pt x="81" y="64"/>
                  </a:cubicBezTo>
                </a:path>
              </a:pathLst>
            </a:custGeom>
            <a:noFill/>
            <a:ln w="349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82">
              <a:extLst>
                <a:ext uri="{FF2B5EF4-FFF2-40B4-BE49-F238E27FC236}">
                  <a16:creationId xmlns:a16="http://schemas.microsoft.com/office/drawing/2014/main" id="{2D07E7C6-CEB8-4A7B-BD88-B4E4CD474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325" y="2551113"/>
              <a:ext cx="71438" cy="55563"/>
            </a:xfrm>
            <a:custGeom>
              <a:avLst/>
              <a:gdLst>
                <a:gd name="T0" fmla="*/ 51610470 w 82"/>
                <a:gd name="T1" fmla="*/ 0 h 64"/>
                <a:gd name="T2" fmla="*/ 57682700 w 82"/>
                <a:gd name="T3" fmla="*/ 21104390 h 64"/>
                <a:gd name="T4" fmla="*/ 0 w 82"/>
                <a:gd name="T5" fmla="*/ 48238234 h 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2" h="64">
                  <a:moveTo>
                    <a:pt x="68" y="0"/>
                  </a:moveTo>
                  <a:cubicBezTo>
                    <a:pt x="74" y="14"/>
                    <a:pt x="82" y="16"/>
                    <a:pt x="76" y="28"/>
                  </a:cubicBezTo>
                  <a:cubicBezTo>
                    <a:pt x="71" y="40"/>
                    <a:pt x="40" y="64"/>
                    <a:pt x="0" y="64"/>
                  </a:cubicBezTo>
                </a:path>
              </a:pathLst>
            </a:custGeom>
            <a:noFill/>
            <a:ln w="349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83">
              <a:extLst>
                <a:ext uri="{FF2B5EF4-FFF2-40B4-BE49-F238E27FC236}">
                  <a16:creationId xmlns:a16="http://schemas.microsoft.com/office/drawing/2014/main" id="{CFE7126A-8CB7-49B3-B4BE-F245562FE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225" y="2613025"/>
              <a:ext cx="77788" cy="23813"/>
            </a:xfrm>
            <a:custGeom>
              <a:avLst/>
              <a:gdLst>
                <a:gd name="T0" fmla="*/ 68761056 w 88"/>
                <a:gd name="T1" fmla="*/ 0 h 27"/>
                <a:gd name="T2" fmla="*/ 34380528 w 88"/>
                <a:gd name="T3" fmla="*/ 21002184 h 27"/>
                <a:gd name="T4" fmla="*/ 0 w 88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8" h="27">
                  <a:moveTo>
                    <a:pt x="88" y="0"/>
                  </a:moveTo>
                  <a:cubicBezTo>
                    <a:pt x="88" y="0"/>
                    <a:pt x="69" y="27"/>
                    <a:pt x="44" y="27"/>
                  </a:cubicBezTo>
                  <a:cubicBezTo>
                    <a:pt x="20" y="27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84">
              <a:extLst>
                <a:ext uri="{FF2B5EF4-FFF2-40B4-BE49-F238E27FC236}">
                  <a16:creationId xmlns:a16="http://schemas.microsoft.com/office/drawing/2014/main" id="{57E3B689-EEB0-4C77-9C91-6E7BAC2FD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2297113"/>
              <a:ext cx="112713" cy="219075"/>
            </a:xfrm>
            <a:custGeom>
              <a:avLst/>
              <a:gdLst>
                <a:gd name="T0" fmla="*/ 60484018 w 71"/>
                <a:gd name="T1" fmla="*/ 347781563 h 138"/>
                <a:gd name="T2" fmla="*/ 0 w 71"/>
                <a:gd name="T3" fmla="*/ 25201563 h 138"/>
                <a:gd name="T4" fmla="*/ 15121005 w 71"/>
                <a:gd name="T5" fmla="*/ 0 h 138"/>
                <a:gd name="T6" fmla="*/ 40322679 w 71"/>
                <a:gd name="T7" fmla="*/ 50403125 h 138"/>
                <a:gd name="T8" fmla="*/ 63004979 w 71"/>
                <a:gd name="T9" fmla="*/ 0 h 138"/>
                <a:gd name="T10" fmla="*/ 88206654 w 71"/>
                <a:gd name="T11" fmla="*/ 50403125 h 138"/>
                <a:gd name="T12" fmla="*/ 113408328 w 71"/>
                <a:gd name="T13" fmla="*/ 0 h 138"/>
                <a:gd name="T14" fmla="*/ 138610002 w 71"/>
                <a:gd name="T15" fmla="*/ 50403125 h 138"/>
                <a:gd name="T16" fmla="*/ 163811677 w 71"/>
                <a:gd name="T17" fmla="*/ 0 h 138"/>
                <a:gd name="T18" fmla="*/ 178932681 w 71"/>
                <a:gd name="T19" fmla="*/ 25201563 h 138"/>
                <a:gd name="T20" fmla="*/ 115927702 w 71"/>
                <a:gd name="T21" fmla="*/ 347781563 h 1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1" h="138">
                  <a:moveTo>
                    <a:pt x="24" y="138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6" y="20"/>
                  </a:lnTo>
                  <a:lnTo>
                    <a:pt x="25" y="0"/>
                  </a:lnTo>
                  <a:lnTo>
                    <a:pt x="35" y="20"/>
                  </a:lnTo>
                  <a:lnTo>
                    <a:pt x="45" y="0"/>
                  </a:lnTo>
                  <a:lnTo>
                    <a:pt x="55" y="20"/>
                  </a:lnTo>
                  <a:lnTo>
                    <a:pt x="65" y="0"/>
                  </a:lnTo>
                  <a:lnTo>
                    <a:pt x="71" y="10"/>
                  </a:lnTo>
                  <a:lnTo>
                    <a:pt x="46" y="138"/>
                  </a:lnTo>
                </a:path>
              </a:pathLst>
            </a:custGeom>
            <a:noFill/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F2D6014-E233-4B72-A7E3-2803A4DF7198}"/>
              </a:ext>
            </a:extLst>
          </p:cNvPr>
          <p:cNvGrpSpPr/>
          <p:nvPr/>
        </p:nvGrpSpPr>
        <p:grpSpPr>
          <a:xfrm>
            <a:off x="7939081" y="1393880"/>
            <a:ext cx="3574855" cy="882599"/>
            <a:chOff x="8338231" y="3574777"/>
            <a:chExt cx="3574855" cy="882599"/>
          </a:xfrm>
        </p:grpSpPr>
        <p:sp>
          <p:nvSpPr>
            <p:cNvPr id="28" name="矩形 11">
              <a:extLst>
                <a:ext uri="{FF2B5EF4-FFF2-40B4-BE49-F238E27FC236}">
                  <a16:creationId xmlns:a16="http://schemas.microsoft.com/office/drawing/2014/main" id="{5F624CD3-9B29-47D8-98A5-38B1F9B26D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8232" y="3955251"/>
              <a:ext cx="3574854" cy="50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9" name="TextBox 13">
              <a:extLst>
                <a:ext uri="{FF2B5EF4-FFF2-40B4-BE49-F238E27FC236}">
                  <a16:creationId xmlns:a16="http://schemas.microsoft.com/office/drawing/2014/main" id="{62A7B868-A7A4-478D-837C-A5459D4327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38231" y="3574777"/>
              <a:ext cx="184501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502CD00-508A-4212-89C2-0877D7E10C63}"/>
              </a:ext>
            </a:extLst>
          </p:cNvPr>
          <p:cNvGrpSpPr/>
          <p:nvPr/>
        </p:nvGrpSpPr>
        <p:grpSpPr>
          <a:xfrm>
            <a:off x="8123659" y="2891518"/>
            <a:ext cx="3574855" cy="882599"/>
            <a:chOff x="8338231" y="3574777"/>
            <a:chExt cx="3574855" cy="882599"/>
          </a:xfrm>
        </p:grpSpPr>
        <p:sp>
          <p:nvSpPr>
            <p:cNvPr id="32" name="矩形 11">
              <a:extLst>
                <a:ext uri="{FF2B5EF4-FFF2-40B4-BE49-F238E27FC236}">
                  <a16:creationId xmlns:a16="http://schemas.microsoft.com/office/drawing/2014/main" id="{666EE6DF-CB14-40BE-99A5-3894FB94D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8232" y="3955251"/>
              <a:ext cx="3574854" cy="50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3C6C98BE-4E40-4AF7-A3D1-DF4B3A7B5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38231" y="3574777"/>
              <a:ext cx="184501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A547D6A-BC77-4CC3-9FC4-27F555418CBA}"/>
              </a:ext>
            </a:extLst>
          </p:cNvPr>
          <p:cNvGrpSpPr/>
          <p:nvPr/>
        </p:nvGrpSpPr>
        <p:grpSpPr>
          <a:xfrm>
            <a:off x="7051366" y="4356378"/>
            <a:ext cx="3688071" cy="882599"/>
            <a:chOff x="8338231" y="3574777"/>
            <a:chExt cx="3688071" cy="882599"/>
          </a:xfrm>
        </p:grpSpPr>
        <p:sp>
          <p:nvSpPr>
            <p:cNvPr id="35" name="矩形 11">
              <a:extLst>
                <a:ext uri="{FF2B5EF4-FFF2-40B4-BE49-F238E27FC236}">
                  <a16:creationId xmlns:a16="http://schemas.microsoft.com/office/drawing/2014/main" id="{AC41B3CF-98B9-42E8-B2D9-D045524734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8231" y="3955251"/>
              <a:ext cx="3688071" cy="50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6" name="TextBox 13">
              <a:extLst>
                <a:ext uri="{FF2B5EF4-FFF2-40B4-BE49-F238E27FC236}">
                  <a16:creationId xmlns:a16="http://schemas.microsoft.com/office/drawing/2014/main" id="{2788D646-469A-477C-85D8-EA744CAB28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38231" y="3574777"/>
              <a:ext cx="184501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3C20E3EA-9793-400C-B48D-E9A0BA2C5E69}"/>
              </a:ext>
            </a:extLst>
          </p:cNvPr>
          <p:cNvSpPr txBox="1"/>
          <p:nvPr/>
        </p:nvSpPr>
        <p:spPr>
          <a:xfrm>
            <a:off x="1022526" y="2733996"/>
            <a:ext cx="3690756" cy="20028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4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4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71C5E88-F61B-4B65-A8A7-EC58F0ACA7F4}"/>
              </a:ext>
            </a:extLst>
          </p:cNvPr>
          <p:cNvGrpSpPr/>
          <p:nvPr/>
        </p:nvGrpSpPr>
        <p:grpSpPr>
          <a:xfrm>
            <a:off x="1022526" y="1971289"/>
            <a:ext cx="2649587" cy="727543"/>
            <a:chOff x="1022526" y="1672342"/>
            <a:chExt cx="2649587" cy="72754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8BB7E3B-1A8B-4555-8644-86D5AA1F312B}"/>
                </a:ext>
              </a:extLst>
            </p:cNvPr>
            <p:cNvSpPr txBox="1"/>
            <p:nvPr/>
          </p:nvSpPr>
          <p:spPr>
            <a:xfrm>
              <a:off x="1022527" y="1672342"/>
              <a:ext cx="229773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ea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C0266D7-8EE0-4A88-A95C-6CE763E2E784}"/>
                </a:ext>
              </a:extLst>
            </p:cNvPr>
            <p:cNvSpPr txBox="1"/>
            <p:nvPr/>
          </p:nvSpPr>
          <p:spPr>
            <a:xfrm>
              <a:off x="1022526" y="2061331"/>
              <a:ext cx="26495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0"/>
                  </a:gradFill>
                  <a:latin typeface="+mn-lt"/>
                </a:rPr>
                <a:t>Click here to add title text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8557866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17083DE-CD8F-4B55-BB1E-A358AB3320BE}"/>
              </a:ext>
            </a:extLst>
          </p:cNvPr>
          <p:cNvGrpSpPr/>
          <p:nvPr/>
        </p:nvGrpSpPr>
        <p:grpSpPr>
          <a:xfrm>
            <a:off x="5072497" y="1734601"/>
            <a:ext cx="6253537" cy="1003334"/>
            <a:chOff x="4911768" y="1576758"/>
            <a:chExt cx="6253537" cy="100333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72E5C23-059E-4739-876B-14222347E940}"/>
                </a:ext>
              </a:extLst>
            </p:cNvPr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47">
              <a:extLst>
                <a:ext uri="{FF2B5EF4-FFF2-40B4-BE49-F238E27FC236}">
                  <a16:creationId xmlns:a16="http://schemas.microsoft.com/office/drawing/2014/main" id="{2F8E24DA-A53B-445F-956A-816747B64B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5FB477E-2A90-4EF4-A0D5-7BEA10EDB5D8}"/>
              </a:ext>
            </a:extLst>
          </p:cNvPr>
          <p:cNvGrpSpPr/>
          <p:nvPr/>
        </p:nvGrpSpPr>
        <p:grpSpPr>
          <a:xfrm>
            <a:off x="5072497" y="3011095"/>
            <a:ext cx="6253537" cy="1003334"/>
            <a:chOff x="4911768" y="2853252"/>
            <a:chExt cx="6253537" cy="100333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2B22234-2187-4461-8061-5BC016BC1440}"/>
                </a:ext>
              </a:extLst>
            </p:cNvPr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47">
              <a:extLst>
                <a:ext uri="{FF2B5EF4-FFF2-40B4-BE49-F238E27FC236}">
                  <a16:creationId xmlns:a16="http://schemas.microsoft.com/office/drawing/2014/main" id="{1914B11E-70A5-4A1A-8BF9-4466572B5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238397A-ACAC-43D3-AF20-BD0130E4C411}"/>
              </a:ext>
            </a:extLst>
          </p:cNvPr>
          <p:cNvGrpSpPr/>
          <p:nvPr/>
        </p:nvGrpSpPr>
        <p:grpSpPr>
          <a:xfrm>
            <a:off x="5072497" y="4287589"/>
            <a:ext cx="6253537" cy="1003334"/>
            <a:chOff x="4911768" y="4129746"/>
            <a:chExt cx="6253537" cy="1003334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328D598-FE62-49C9-AA49-585F93A5CD86}"/>
                </a:ext>
              </a:extLst>
            </p:cNvPr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47">
              <a:extLst>
                <a:ext uri="{FF2B5EF4-FFF2-40B4-BE49-F238E27FC236}">
                  <a16:creationId xmlns:a16="http://schemas.microsoft.com/office/drawing/2014/main" id="{070AB41A-3EA5-4EE9-81BE-8829E652AB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Oval 25">
            <a:extLst>
              <a:ext uri="{FF2B5EF4-FFF2-40B4-BE49-F238E27FC236}">
                <a16:creationId xmlns:a16="http://schemas.microsoft.com/office/drawing/2014/main" id="{C866D97C-4AC5-4304-8E66-3150A63A61A8}"/>
              </a:ext>
            </a:extLst>
          </p:cNvPr>
          <p:cNvSpPr/>
          <p:nvPr/>
        </p:nvSpPr>
        <p:spPr>
          <a:xfrm>
            <a:off x="4588453" y="2055927"/>
            <a:ext cx="192723" cy="192723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>
              <a:cs typeface="+mn-ea"/>
              <a:sym typeface="+mn-lt"/>
            </a:endParaRPr>
          </a:p>
        </p:txBody>
      </p:sp>
      <p:sp>
        <p:nvSpPr>
          <p:cNvPr id="12" name="Oval 35">
            <a:extLst>
              <a:ext uri="{FF2B5EF4-FFF2-40B4-BE49-F238E27FC236}">
                <a16:creationId xmlns:a16="http://schemas.microsoft.com/office/drawing/2014/main" id="{0D2A3AC7-6EE4-492F-A8A7-12AF6123C4AD}"/>
              </a:ext>
            </a:extLst>
          </p:cNvPr>
          <p:cNvSpPr/>
          <p:nvPr/>
        </p:nvSpPr>
        <p:spPr>
          <a:xfrm>
            <a:off x="4588453" y="3336083"/>
            <a:ext cx="192723" cy="192723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>
              <a:cs typeface="+mn-ea"/>
              <a:sym typeface="+mn-lt"/>
            </a:endParaRPr>
          </a:p>
        </p:txBody>
      </p:sp>
      <p:sp>
        <p:nvSpPr>
          <p:cNvPr id="13" name="Oval 51">
            <a:extLst>
              <a:ext uri="{FF2B5EF4-FFF2-40B4-BE49-F238E27FC236}">
                <a16:creationId xmlns:a16="http://schemas.microsoft.com/office/drawing/2014/main" id="{2369ABE0-C205-4E0F-9456-C1C61023EA97}"/>
              </a:ext>
            </a:extLst>
          </p:cNvPr>
          <p:cNvSpPr/>
          <p:nvPr/>
        </p:nvSpPr>
        <p:spPr>
          <a:xfrm>
            <a:off x="4588453" y="4616238"/>
            <a:ext cx="192723" cy="192723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8F6648-4BA9-45B4-93DD-4392135E8AC1}"/>
              </a:ext>
            </a:extLst>
          </p:cNvPr>
          <p:cNvGrpSpPr/>
          <p:nvPr/>
        </p:nvGrpSpPr>
        <p:grpSpPr>
          <a:xfrm>
            <a:off x="1490044" y="1666611"/>
            <a:ext cx="3259138" cy="971354"/>
            <a:chOff x="1361399" y="1508768"/>
            <a:chExt cx="3259138" cy="971354"/>
          </a:xfrm>
        </p:grpSpPr>
        <p:grpSp>
          <p:nvGrpSpPr>
            <p:cNvPr id="15" name="Group 30">
              <a:extLst>
                <a:ext uri="{FF2B5EF4-FFF2-40B4-BE49-F238E27FC236}">
                  <a16:creationId xmlns:a16="http://schemas.microsoft.com/office/drawing/2014/main" id="{CDDEF973-C77E-488F-A491-5F6444DFC9DC}"/>
                </a:ext>
              </a:extLst>
            </p:cNvPr>
            <p:cNvGrpSpPr/>
            <p:nvPr/>
          </p:nvGrpSpPr>
          <p:grpSpPr>
            <a:xfrm>
              <a:off x="1361399" y="1508768"/>
              <a:ext cx="3259138" cy="971354"/>
              <a:chOff x="1231550" y="1255634"/>
              <a:chExt cx="2556705" cy="762001"/>
            </a:xfrm>
          </p:grpSpPr>
          <p:sp>
            <p:nvSpPr>
              <p:cNvPr id="17" name="Flowchart: Off-page Connector 22">
                <a:extLst>
                  <a:ext uri="{FF2B5EF4-FFF2-40B4-BE49-F238E27FC236}">
                    <a16:creationId xmlns:a16="http://schemas.microsoft.com/office/drawing/2014/main" id="{3ABAA7F7-B698-4299-8218-641D1F8EDA3D}"/>
                  </a:ext>
                </a:extLst>
              </p:cNvPr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>
                  <a:cs typeface="+mn-ea"/>
                  <a:sym typeface="+mn-lt"/>
                </a:endParaRPr>
              </a:p>
            </p:txBody>
          </p:sp>
          <p:sp>
            <p:nvSpPr>
              <p:cNvPr id="18" name="Round Same Side Corner Rectangle 23">
                <a:extLst>
                  <a:ext uri="{FF2B5EF4-FFF2-40B4-BE49-F238E27FC236}">
                    <a16:creationId xmlns:a16="http://schemas.microsoft.com/office/drawing/2014/main" id="{ED2D0C1B-D2F3-4A19-9D55-DC3FE5EC6528}"/>
                  </a:ext>
                </a:extLst>
              </p:cNvPr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cxnSp>
            <p:nvCxnSpPr>
              <p:cNvPr id="19" name="Straight Connector 24">
                <a:extLst>
                  <a:ext uri="{FF2B5EF4-FFF2-40B4-BE49-F238E27FC236}">
                    <a16:creationId xmlns:a16="http://schemas.microsoft.com/office/drawing/2014/main" id="{C25B0B4E-E8D2-439C-9099-E367F884CFFE}"/>
                  </a:ext>
                </a:extLst>
              </p:cNvPr>
              <p:cNvCxnSpPr>
                <a:endCxn id="11" idx="2"/>
              </p:cNvCxnSpPr>
              <p:nvPr/>
            </p:nvCxnSpPr>
            <p:spPr>
              <a:xfrm flipV="1">
                <a:off x="3117532" y="1760451"/>
                <a:ext cx="670723" cy="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Freeform 35">
              <a:extLst>
                <a:ext uri="{FF2B5EF4-FFF2-40B4-BE49-F238E27FC236}">
                  <a16:creationId xmlns:a16="http://schemas.microsoft.com/office/drawing/2014/main" id="{C01F244C-001F-4761-AB24-80CCA1318DF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44117B8-2D17-44AE-9403-FECE9539F3D3}"/>
              </a:ext>
            </a:extLst>
          </p:cNvPr>
          <p:cNvGrpSpPr/>
          <p:nvPr/>
        </p:nvGrpSpPr>
        <p:grpSpPr>
          <a:xfrm>
            <a:off x="1487488" y="4226927"/>
            <a:ext cx="3261692" cy="971359"/>
            <a:chOff x="1358843" y="4069084"/>
            <a:chExt cx="3261692" cy="971359"/>
          </a:xfrm>
        </p:grpSpPr>
        <p:grpSp>
          <p:nvGrpSpPr>
            <p:cNvPr id="21" name="Group 40">
              <a:extLst>
                <a:ext uri="{FF2B5EF4-FFF2-40B4-BE49-F238E27FC236}">
                  <a16:creationId xmlns:a16="http://schemas.microsoft.com/office/drawing/2014/main" id="{20F4DCBE-4747-494D-80AB-BB9ECD97F445}"/>
                </a:ext>
              </a:extLst>
            </p:cNvPr>
            <p:cNvGrpSpPr/>
            <p:nvPr/>
          </p:nvGrpSpPr>
          <p:grpSpPr>
            <a:xfrm>
              <a:off x="1358843" y="4069084"/>
              <a:ext cx="3261692" cy="971359"/>
              <a:chOff x="1229546" y="1255634"/>
              <a:chExt cx="2558709" cy="762002"/>
            </a:xfrm>
          </p:grpSpPr>
          <p:sp>
            <p:nvSpPr>
              <p:cNvPr id="23" name="Flowchart: Off-page Connector 47">
                <a:extLst>
                  <a:ext uri="{FF2B5EF4-FFF2-40B4-BE49-F238E27FC236}">
                    <a16:creationId xmlns:a16="http://schemas.microsoft.com/office/drawing/2014/main" id="{5F5FB9C6-2798-4A0C-907D-E8690E0355BC}"/>
                  </a:ext>
                </a:extLst>
              </p:cNvPr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Round Same Side Corner Rectangle 49">
                <a:extLst>
                  <a:ext uri="{FF2B5EF4-FFF2-40B4-BE49-F238E27FC236}">
                    <a16:creationId xmlns:a16="http://schemas.microsoft.com/office/drawing/2014/main" id="{1CB20638-0D80-4E46-B3D2-8E1D8C517B7E}"/>
                  </a:ext>
                </a:extLst>
              </p:cNvPr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cxnSp>
            <p:nvCxnSpPr>
              <p:cNvPr id="25" name="Straight Connector 50">
                <a:extLst>
                  <a:ext uri="{FF2B5EF4-FFF2-40B4-BE49-F238E27FC236}">
                    <a16:creationId xmlns:a16="http://schemas.microsoft.com/office/drawing/2014/main" id="{7CDCCF4E-A2FF-44E7-80D6-4BF7362A2EF8}"/>
                  </a:ext>
                </a:extLst>
              </p:cNvPr>
              <p:cNvCxnSpPr>
                <a:endCxn id="13" idx="2"/>
              </p:cNvCxnSpPr>
              <p:nvPr/>
            </p:nvCxnSpPr>
            <p:spPr>
              <a:xfrm>
                <a:off x="3117531" y="1760464"/>
                <a:ext cx="670724" cy="1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Freeform 61">
              <a:extLst>
                <a:ext uri="{FF2B5EF4-FFF2-40B4-BE49-F238E27FC236}">
                  <a16:creationId xmlns:a16="http://schemas.microsoft.com/office/drawing/2014/main" id="{498928E1-22CF-4C94-B095-1933CDC90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A8BC8AF-140D-4DF0-AFC3-30672372FB0F}"/>
              </a:ext>
            </a:extLst>
          </p:cNvPr>
          <p:cNvGrpSpPr/>
          <p:nvPr/>
        </p:nvGrpSpPr>
        <p:grpSpPr>
          <a:xfrm>
            <a:off x="1490044" y="2946772"/>
            <a:ext cx="3259136" cy="971359"/>
            <a:chOff x="1361399" y="2788929"/>
            <a:chExt cx="3259136" cy="971359"/>
          </a:xfrm>
        </p:grpSpPr>
        <p:grpSp>
          <p:nvGrpSpPr>
            <p:cNvPr id="27" name="Group 31">
              <a:extLst>
                <a:ext uri="{FF2B5EF4-FFF2-40B4-BE49-F238E27FC236}">
                  <a16:creationId xmlns:a16="http://schemas.microsoft.com/office/drawing/2014/main" id="{36EF3E9D-3922-43EF-ADAC-26C10BCE1E60}"/>
                </a:ext>
              </a:extLst>
            </p:cNvPr>
            <p:cNvGrpSpPr/>
            <p:nvPr/>
          </p:nvGrpSpPr>
          <p:grpSpPr>
            <a:xfrm>
              <a:off x="1361399" y="2788929"/>
              <a:ext cx="3259136" cy="971359"/>
              <a:chOff x="1231549" y="1255634"/>
              <a:chExt cx="2556703" cy="762002"/>
            </a:xfrm>
          </p:grpSpPr>
          <p:sp>
            <p:nvSpPr>
              <p:cNvPr id="29" name="Flowchart: Off-page Connector 32">
                <a:extLst>
                  <a:ext uri="{FF2B5EF4-FFF2-40B4-BE49-F238E27FC236}">
                    <a16:creationId xmlns:a16="http://schemas.microsoft.com/office/drawing/2014/main" id="{9F8F4D5A-D75B-4CA3-B49A-BE3E33F75E0E}"/>
                  </a:ext>
                </a:extLst>
              </p:cNvPr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Round Same Side Corner Rectangle 33">
                <a:extLst>
                  <a:ext uri="{FF2B5EF4-FFF2-40B4-BE49-F238E27FC236}">
                    <a16:creationId xmlns:a16="http://schemas.microsoft.com/office/drawing/2014/main" id="{74C73ADA-B310-466E-BFBB-19FC03E568C3}"/>
                  </a:ext>
                </a:extLst>
              </p:cNvPr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cxnSp>
            <p:nvCxnSpPr>
              <p:cNvPr id="31" name="Straight Connector 34">
                <a:extLst>
                  <a:ext uri="{FF2B5EF4-FFF2-40B4-BE49-F238E27FC236}">
                    <a16:creationId xmlns:a16="http://schemas.microsoft.com/office/drawing/2014/main" id="{141C9D63-1F3B-4AE3-A6D0-842AA218598D}"/>
                  </a:ext>
                </a:extLst>
              </p:cNvPr>
              <p:cNvCxnSpPr>
                <a:endCxn id="12" idx="2"/>
              </p:cNvCxnSpPr>
              <p:nvPr/>
            </p:nvCxnSpPr>
            <p:spPr>
              <a:xfrm>
                <a:off x="3117533" y="1760464"/>
                <a:ext cx="670719" cy="1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3B3CF9B7-3DAD-4E6E-B0EF-A90844F3A1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cs typeface="+mn-ea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C12991D3-A073-49B4-BEAE-F38C648AC16E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ED96280-B568-4D6B-882B-14739EDC34D8}"/>
              </a:ext>
            </a:extLst>
          </p:cNvPr>
          <p:cNvSpPr txBox="1"/>
          <p:nvPr/>
        </p:nvSpPr>
        <p:spPr>
          <a:xfrm>
            <a:off x="391011" y="-126318"/>
            <a:ext cx="15167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04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5435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任意多边形: 形状 795">
            <a:extLst>
              <a:ext uri="{FF2B5EF4-FFF2-40B4-BE49-F238E27FC236}">
                <a16:creationId xmlns:a16="http://schemas.microsoft.com/office/drawing/2014/main" id="{92D1ACAD-4462-4681-AA89-2CBDD1B45403}"/>
              </a:ext>
            </a:extLst>
          </p:cNvPr>
          <p:cNvSpPr/>
          <p:nvPr/>
        </p:nvSpPr>
        <p:spPr>
          <a:xfrm rot="1618778">
            <a:off x="-376796" y="-2569347"/>
            <a:ext cx="12180112" cy="10173823"/>
          </a:xfrm>
          <a:custGeom>
            <a:avLst/>
            <a:gdLst>
              <a:gd name="connsiteX0" fmla="*/ 12011114 w 12180112"/>
              <a:gd name="connsiteY0" fmla="*/ 2440745 h 10173823"/>
              <a:gd name="connsiteX1" fmla="*/ 12180112 w 12180112"/>
              <a:gd name="connsiteY1" fmla="*/ 2772714 h 10173823"/>
              <a:gd name="connsiteX2" fmla="*/ 12180112 w 12180112"/>
              <a:gd name="connsiteY2" fmla="*/ 5324321 h 10173823"/>
              <a:gd name="connsiteX3" fmla="*/ 12011114 w 12180112"/>
              <a:gd name="connsiteY3" fmla="*/ 5324320 h 10173823"/>
              <a:gd name="connsiteX4" fmla="*/ 11596937 w 12180112"/>
              <a:gd name="connsiteY4" fmla="*/ 1627163 h 10173823"/>
              <a:gd name="connsiteX5" fmla="*/ 11765935 w 12180112"/>
              <a:gd name="connsiteY5" fmla="*/ 1959131 h 10173823"/>
              <a:gd name="connsiteX6" fmla="*/ 11765935 w 12180112"/>
              <a:gd name="connsiteY6" fmla="*/ 5535169 h 10173823"/>
              <a:gd name="connsiteX7" fmla="*/ 11596938 w 12180112"/>
              <a:gd name="connsiteY7" fmla="*/ 5535168 h 10173823"/>
              <a:gd name="connsiteX8" fmla="*/ 11182761 w 12180112"/>
              <a:gd name="connsiteY8" fmla="*/ 813581 h 10173823"/>
              <a:gd name="connsiteX9" fmla="*/ 11351759 w 12180112"/>
              <a:gd name="connsiteY9" fmla="*/ 1145550 h 10173823"/>
              <a:gd name="connsiteX10" fmla="*/ 11351759 w 12180112"/>
              <a:gd name="connsiteY10" fmla="*/ 5746017 h 10173823"/>
              <a:gd name="connsiteX11" fmla="*/ 11182761 w 12180112"/>
              <a:gd name="connsiteY11" fmla="*/ 5746016 h 10173823"/>
              <a:gd name="connsiteX12" fmla="*/ 10768585 w 12180112"/>
              <a:gd name="connsiteY12" fmla="*/ 0 h 10173823"/>
              <a:gd name="connsiteX13" fmla="*/ 10937582 w 12180112"/>
              <a:gd name="connsiteY13" fmla="*/ 331968 h 10173823"/>
              <a:gd name="connsiteX14" fmla="*/ 10937583 w 12180112"/>
              <a:gd name="connsiteY14" fmla="*/ 5956865 h 10173823"/>
              <a:gd name="connsiteX15" fmla="*/ 10768585 w 12180112"/>
              <a:gd name="connsiteY15" fmla="*/ 5956864 h 10173823"/>
              <a:gd name="connsiteX16" fmla="*/ 10354409 w 12180112"/>
              <a:gd name="connsiteY16" fmla="*/ 91009 h 10173823"/>
              <a:gd name="connsiteX17" fmla="*/ 10523406 w 12180112"/>
              <a:gd name="connsiteY17" fmla="*/ 4976 h 10173823"/>
              <a:gd name="connsiteX18" fmla="*/ 10523406 w 12180112"/>
              <a:gd name="connsiteY18" fmla="*/ 6167713 h 10173823"/>
              <a:gd name="connsiteX19" fmla="*/ 10354408 w 12180112"/>
              <a:gd name="connsiteY19" fmla="*/ 6167712 h 10173823"/>
              <a:gd name="connsiteX20" fmla="*/ 9940232 w 12180112"/>
              <a:gd name="connsiteY20" fmla="*/ 301857 h 10173823"/>
              <a:gd name="connsiteX21" fmla="*/ 10109230 w 12180112"/>
              <a:gd name="connsiteY21" fmla="*/ 215824 h 10173823"/>
              <a:gd name="connsiteX22" fmla="*/ 10109229 w 12180112"/>
              <a:gd name="connsiteY22" fmla="*/ 6378561 h 10173823"/>
              <a:gd name="connsiteX23" fmla="*/ 9940232 w 12180112"/>
              <a:gd name="connsiteY23" fmla="*/ 6378560 h 10173823"/>
              <a:gd name="connsiteX24" fmla="*/ 9526056 w 12180112"/>
              <a:gd name="connsiteY24" fmla="*/ 512705 h 10173823"/>
              <a:gd name="connsiteX25" fmla="*/ 9695053 w 12180112"/>
              <a:gd name="connsiteY25" fmla="*/ 426672 h 10173823"/>
              <a:gd name="connsiteX26" fmla="*/ 9695053 w 12180112"/>
              <a:gd name="connsiteY26" fmla="*/ 6589409 h 10173823"/>
              <a:gd name="connsiteX27" fmla="*/ 9526055 w 12180112"/>
              <a:gd name="connsiteY27" fmla="*/ 6589409 h 10173823"/>
              <a:gd name="connsiteX28" fmla="*/ 9111878 w 12180112"/>
              <a:gd name="connsiteY28" fmla="*/ 723554 h 10173823"/>
              <a:gd name="connsiteX29" fmla="*/ 9280876 w 12180112"/>
              <a:gd name="connsiteY29" fmla="*/ 637521 h 10173823"/>
              <a:gd name="connsiteX30" fmla="*/ 9280876 w 12180112"/>
              <a:gd name="connsiteY30" fmla="*/ 6800257 h 10173823"/>
              <a:gd name="connsiteX31" fmla="*/ 9111878 w 12180112"/>
              <a:gd name="connsiteY31" fmla="*/ 6800257 h 10173823"/>
              <a:gd name="connsiteX32" fmla="*/ 8697702 w 12180112"/>
              <a:gd name="connsiteY32" fmla="*/ 934402 h 10173823"/>
              <a:gd name="connsiteX33" fmla="*/ 8866700 w 12180112"/>
              <a:gd name="connsiteY33" fmla="*/ 848368 h 10173823"/>
              <a:gd name="connsiteX34" fmla="*/ 8866700 w 12180112"/>
              <a:gd name="connsiteY34" fmla="*/ 7011105 h 10173823"/>
              <a:gd name="connsiteX35" fmla="*/ 8697702 w 12180112"/>
              <a:gd name="connsiteY35" fmla="*/ 7011105 h 10173823"/>
              <a:gd name="connsiteX36" fmla="*/ 8283525 w 12180112"/>
              <a:gd name="connsiteY36" fmla="*/ 1145250 h 10173823"/>
              <a:gd name="connsiteX37" fmla="*/ 8452523 w 12180112"/>
              <a:gd name="connsiteY37" fmla="*/ 1059217 h 10173823"/>
              <a:gd name="connsiteX38" fmla="*/ 8452523 w 12180112"/>
              <a:gd name="connsiteY38" fmla="*/ 7221953 h 10173823"/>
              <a:gd name="connsiteX39" fmla="*/ 8283525 w 12180112"/>
              <a:gd name="connsiteY39" fmla="*/ 7221953 h 10173823"/>
              <a:gd name="connsiteX40" fmla="*/ 7869350 w 12180112"/>
              <a:gd name="connsiteY40" fmla="*/ 1356097 h 10173823"/>
              <a:gd name="connsiteX41" fmla="*/ 8038347 w 12180112"/>
              <a:gd name="connsiteY41" fmla="*/ 1270065 h 10173823"/>
              <a:gd name="connsiteX42" fmla="*/ 8038348 w 12180112"/>
              <a:gd name="connsiteY42" fmla="*/ 7432801 h 10173823"/>
              <a:gd name="connsiteX43" fmla="*/ 7869350 w 12180112"/>
              <a:gd name="connsiteY43" fmla="*/ 7432800 h 10173823"/>
              <a:gd name="connsiteX44" fmla="*/ 7455173 w 12180112"/>
              <a:gd name="connsiteY44" fmla="*/ 1566945 h 10173823"/>
              <a:gd name="connsiteX45" fmla="*/ 7624171 w 12180112"/>
              <a:gd name="connsiteY45" fmla="*/ 1480913 h 10173823"/>
              <a:gd name="connsiteX46" fmla="*/ 7624171 w 12180112"/>
              <a:gd name="connsiteY46" fmla="*/ 7643649 h 10173823"/>
              <a:gd name="connsiteX47" fmla="*/ 7455173 w 12180112"/>
              <a:gd name="connsiteY47" fmla="*/ 7643649 h 10173823"/>
              <a:gd name="connsiteX48" fmla="*/ 7040997 w 12180112"/>
              <a:gd name="connsiteY48" fmla="*/ 1777793 h 10173823"/>
              <a:gd name="connsiteX49" fmla="*/ 7209995 w 12180112"/>
              <a:gd name="connsiteY49" fmla="*/ 1691760 h 10173823"/>
              <a:gd name="connsiteX50" fmla="*/ 7209995 w 12180112"/>
              <a:gd name="connsiteY50" fmla="*/ 7854496 h 10173823"/>
              <a:gd name="connsiteX51" fmla="*/ 7040998 w 12180112"/>
              <a:gd name="connsiteY51" fmla="*/ 7854496 h 10173823"/>
              <a:gd name="connsiteX52" fmla="*/ 6626821 w 12180112"/>
              <a:gd name="connsiteY52" fmla="*/ 1988641 h 10173823"/>
              <a:gd name="connsiteX53" fmla="*/ 6795818 w 12180112"/>
              <a:gd name="connsiteY53" fmla="*/ 1902608 h 10173823"/>
              <a:gd name="connsiteX54" fmla="*/ 6795819 w 12180112"/>
              <a:gd name="connsiteY54" fmla="*/ 8065344 h 10173823"/>
              <a:gd name="connsiteX55" fmla="*/ 6626822 w 12180112"/>
              <a:gd name="connsiteY55" fmla="*/ 8065344 h 10173823"/>
              <a:gd name="connsiteX56" fmla="*/ 6212645 w 12180112"/>
              <a:gd name="connsiteY56" fmla="*/ 2199489 h 10173823"/>
              <a:gd name="connsiteX57" fmla="*/ 6381642 w 12180112"/>
              <a:gd name="connsiteY57" fmla="*/ 2113456 h 10173823"/>
              <a:gd name="connsiteX58" fmla="*/ 6381643 w 12180112"/>
              <a:gd name="connsiteY58" fmla="*/ 8276192 h 10173823"/>
              <a:gd name="connsiteX59" fmla="*/ 6212646 w 12180112"/>
              <a:gd name="connsiteY59" fmla="*/ 8276192 h 10173823"/>
              <a:gd name="connsiteX60" fmla="*/ 5798468 w 12180112"/>
              <a:gd name="connsiteY60" fmla="*/ 2410337 h 10173823"/>
              <a:gd name="connsiteX61" fmla="*/ 5967466 w 12180112"/>
              <a:gd name="connsiteY61" fmla="*/ 2324304 h 10173823"/>
              <a:gd name="connsiteX62" fmla="*/ 5967467 w 12180112"/>
              <a:gd name="connsiteY62" fmla="*/ 8487040 h 10173823"/>
              <a:gd name="connsiteX63" fmla="*/ 5798469 w 12180112"/>
              <a:gd name="connsiteY63" fmla="*/ 8487040 h 10173823"/>
              <a:gd name="connsiteX64" fmla="*/ 5384292 w 12180112"/>
              <a:gd name="connsiteY64" fmla="*/ 2621185 h 10173823"/>
              <a:gd name="connsiteX65" fmla="*/ 5553290 w 12180112"/>
              <a:gd name="connsiteY65" fmla="*/ 2535152 h 10173823"/>
              <a:gd name="connsiteX66" fmla="*/ 5553291 w 12180112"/>
              <a:gd name="connsiteY66" fmla="*/ 8697888 h 10173823"/>
              <a:gd name="connsiteX67" fmla="*/ 5384293 w 12180112"/>
              <a:gd name="connsiteY67" fmla="*/ 8697887 h 10173823"/>
              <a:gd name="connsiteX68" fmla="*/ 4970116 w 12180112"/>
              <a:gd name="connsiteY68" fmla="*/ 2832033 h 10173823"/>
              <a:gd name="connsiteX69" fmla="*/ 5139113 w 12180112"/>
              <a:gd name="connsiteY69" fmla="*/ 2746000 h 10173823"/>
              <a:gd name="connsiteX70" fmla="*/ 5139115 w 12180112"/>
              <a:gd name="connsiteY70" fmla="*/ 8908735 h 10173823"/>
              <a:gd name="connsiteX71" fmla="*/ 4970117 w 12180112"/>
              <a:gd name="connsiteY71" fmla="*/ 8908735 h 10173823"/>
              <a:gd name="connsiteX72" fmla="*/ 4555939 w 12180112"/>
              <a:gd name="connsiteY72" fmla="*/ 3042881 h 10173823"/>
              <a:gd name="connsiteX73" fmla="*/ 4724937 w 12180112"/>
              <a:gd name="connsiteY73" fmla="*/ 2956848 h 10173823"/>
              <a:gd name="connsiteX74" fmla="*/ 4724939 w 12180112"/>
              <a:gd name="connsiteY74" fmla="*/ 9119583 h 10173823"/>
              <a:gd name="connsiteX75" fmla="*/ 4555942 w 12180112"/>
              <a:gd name="connsiteY75" fmla="*/ 9119583 h 10173823"/>
              <a:gd name="connsiteX76" fmla="*/ 4141763 w 12180112"/>
              <a:gd name="connsiteY76" fmla="*/ 3253729 h 10173823"/>
              <a:gd name="connsiteX77" fmla="*/ 4310761 w 12180112"/>
              <a:gd name="connsiteY77" fmla="*/ 3167696 h 10173823"/>
              <a:gd name="connsiteX78" fmla="*/ 4310763 w 12180112"/>
              <a:gd name="connsiteY78" fmla="*/ 9330431 h 10173823"/>
              <a:gd name="connsiteX79" fmla="*/ 4141764 w 12180112"/>
              <a:gd name="connsiteY79" fmla="*/ 9330431 h 10173823"/>
              <a:gd name="connsiteX80" fmla="*/ 3727586 w 12180112"/>
              <a:gd name="connsiteY80" fmla="*/ 3464577 h 10173823"/>
              <a:gd name="connsiteX81" fmla="*/ 3896584 w 12180112"/>
              <a:gd name="connsiteY81" fmla="*/ 3378544 h 10173823"/>
              <a:gd name="connsiteX82" fmla="*/ 3896586 w 12180112"/>
              <a:gd name="connsiteY82" fmla="*/ 9541279 h 10173823"/>
              <a:gd name="connsiteX83" fmla="*/ 3727588 w 12180112"/>
              <a:gd name="connsiteY83" fmla="*/ 9541279 h 10173823"/>
              <a:gd name="connsiteX84" fmla="*/ 3313410 w 12180112"/>
              <a:gd name="connsiteY84" fmla="*/ 3675425 h 10173823"/>
              <a:gd name="connsiteX85" fmla="*/ 3482408 w 12180112"/>
              <a:gd name="connsiteY85" fmla="*/ 3589392 h 10173823"/>
              <a:gd name="connsiteX86" fmla="*/ 3482409 w 12180112"/>
              <a:gd name="connsiteY86" fmla="*/ 9752127 h 10173823"/>
              <a:gd name="connsiteX87" fmla="*/ 3313411 w 12180112"/>
              <a:gd name="connsiteY87" fmla="*/ 9752127 h 10173823"/>
              <a:gd name="connsiteX88" fmla="*/ 2899234 w 12180112"/>
              <a:gd name="connsiteY88" fmla="*/ 3886273 h 10173823"/>
              <a:gd name="connsiteX89" fmla="*/ 3068232 w 12180112"/>
              <a:gd name="connsiteY89" fmla="*/ 3800240 h 10173823"/>
              <a:gd name="connsiteX90" fmla="*/ 3068233 w 12180112"/>
              <a:gd name="connsiteY90" fmla="*/ 9962975 h 10173823"/>
              <a:gd name="connsiteX91" fmla="*/ 2899236 w 12180112"/>
              <a:gd name="connsiteY91" fmla="*/ 9962975 h 10173823"/>
              <a:gd name="connsiteX92" fmla="*/ 2485058 w 12180112"/>
              <a:gd name="connsiteY92" fmla="*/ 4097121 h 10173823"/>
              <a:gd name="connsiteX93" fmla="*/ 2654056 w 12180112"/>
              <a:gd name="connsiteY93" fmla="*/ 4011088 h 10173823"/>
              <a:gd name="connsiteX94" fmla="*/ 2654057 w 12180112"/>
              <a:gd name="connsiteY94" fmla="*/ 10173823 h 10173823"/>
              <a:gd name="connsiteX95" fmla="*/ 2485059 w 12180112"/>
              <a:gd name="connsiteY95" fmla="*/ 10173823 h 10173823"/>
              <a:gd name="connsiteX96" fmla="*/ 2070881 w 12180112"/>
              <a:gd name="connsiteY96" fmla="*/ 4307969 h 10173823"/>
              <a:gd name="connsiteX97" fmla="*/ 2239879 w 12180112"/>
              <a:gd name="connsiteY97" fmla="*/ 4221936 h 10173823"/>
              <a:gd name="connsiteX98" fmla="*/ 2239880 w 12180112"/>
              <a:gd name="connsiteY98" fmla="*/ 10117194 h 10173823"/>
              <a:gd name="connsiteX99" fmla="*/ 2070883 w 12180112"/>
              <a:gd name="connsiteY99" fmla="*/ 9785227 h 10173823"/>
              <a:gd name="connsiteX100" fmla="*/ 1656705 w 12180112"/>
              <a:gd name="connsiteY100" fmla="*/ 4518817 h 10173823"/>
              <a:gd name="connsiteX101" fmla="*/ 1825703 w 12180112"/>
              <a:gd name="connsiteY101" fmla="*/ 4432784 h 10173823"/>
              <a:gd name="connsiteX102" fmla="*/ 1825704 w 12180112"/>
              <a:gd name="connsiteY102" fmla="*/ 9303612 h 10173823"/>
              <a:gd name="connsiteX103" fmla="*/ 1656706 w 12180112"/>
              <a:gd name="connsiteY103" fmla="*/ 8971644 h 10173823"/>
              <a:gd name="connsiteX104" fmla="*/ 1242529 w 12180112"/>
              <a:gd name="connsiteY104" fmla="*/ 4729665 h 10173823"/>
              <a:gd name="connsiteX105" fmla="*/ 1411527 w 12180112"/>
              <a:gd name="connsiteY105" fmla="*/ 4643631 h 10173823"/>
              <a:gd name="connsiteX106" fmla="*/ 1411528 w 12180112"/>
              <a:gd name="connsiteY106" fmla="*/ 8490032 h 10173823"/>
              <a:gd name="connsiteX107" fmla="*/ 1242530 w 12180112"/>
              <a:gd name="connsiteY107" fmla="*/ 8158062 h 10173823"/>
              <a:gd name="connsiteX108" fmla="*/ 828353 w 12180112"/>
              <a:gd name="connsiteY108" fmla="*/ 4940512 h 10173823"/>
              <a:gd name="connsiteX109" fmla="*/ 997351 w 12180112"/>
              <a:gd name="connsiteY109" fmla="*/ 4854479 h 10173823"/>
              <a:gd name="connsiteX110" fmla="*/ 997351 w 12180112"/>
              <a:gd name="connsiteY110" fmla="*/ 7676450 h 10173823"/>
              <a:gd name="connsiteX111" fmla="*/ 828354 w 12180112"/>
              <a:gd name="connsiteY111" fmla="*/ 7344481 h 10173823"/>
              <a:gd name="connsiteX112" fmla="*/ 414177 w 12180112"/>
              <a:gd name="connsiteY112" fmla="*/ 5151360 h 10173823"/>
              <a:gd name="connsiteX113" fmla="*/ 583174 w 12180112"/>
              <a:gd name="connsiteY113" fmla="*/ 5065327 h 10173823"/>
              <a:gd name="connsiteX114" fmla="*/ 583175 w 12180112"/>
              <a:gd name="connsiteY114" fmla="*/ 6862867 h 10173823"/>
              <a:gd name="connsiteX115" fmla="*/ 414178 w 12180112"/>
              <a:gd name="connsiteY115" fmla="*/ 6530900 h 10173823"/>
              <a:gd name="connsiteX116" fmla="*/ 0 w 12180112"/>
              <a:gd name="connsiteY116" fmla="*/ 5362208 h 10173823"/>
              <a:gd name="connsiteX117" fmla="*/ 168998 w 12180112"/>
              <a:gd name="connsiteY117" fmla="*/ 5276175 h 10173823"/>
              <a:gd name="connsiteX118" fmla="*/ 168998 w 12180112"/>
              <a:gd name="connsiteY118" fmla="*/ 6049286 h 10173823"/>
              <a:gd name="connsiteX119" fmla="*/ 0 w 12180112"/>
              <a:gd name="connsiteY119" fmla="*/ 5717317 h 1017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2180112" h="10173823">
                <a:moveTo>
                  <a:pt x="12011114" y="2440745"/>
                </a:moveTo>
                <a:lnTo>
                  <a:pt x="12180112" y="2772714"/>
                </a:lnTo>
                <a:lnTo>
                  <a:pt x="12180112" y="5324321"/>
                </a:lnTo>
                <a:lnTo>
                  <a:pt x="12011114" y="5324320"/>
                </a:lnTo>
                <a:close/>
                <a:moveTo>
                  <a:pt x="11596937" y="1627163"/>
                </a:moveTo>
                <a:lnTo>
                  <a:pt x="11765935" y="1959131"/>
                </a:lnTo>
                <a:lnTo>
                  <a:pt x="11765935" y="5535169"/>
                </a:lnTo>
                <a:lnTo>
                  <a:pt x="11596938" y="5535168"/>
                </a:lnTo>
                <a:close/>
                <a:moveTo>
                  <a:pt x="11182761" y="813581"/>
                </a:moveTo>
                <a:lnTo>
                  <a:pt x="11351759" y="1145550"/>
                </a:lnTo>
                <a:lnTo>
                  <a:pt x="11351759" y="5746017"/>
                </a:lnTo>
                <a:lnTo>
                  <a:pt x="11182761" y="5746016"/>
                </a:lnTo>
                <a:close/>
                <a:moveTo>
                  <a:pt x="10768585" y="0"/>
                </a:moveTo>
                <a:lnTo>
                  <a:pt x="10937582" y="331968"/>
                </a:lnTo>
                <a:lnTo>
                  <a:pt x="10937583" y="5956865"/>
                </a:lnTo>
                <a:lnTo>
                  <a:pt x="10768585" y="5956864"/>
                </a:lnTo>
                <a:close/>
                <a:moveTo>
                  <a:pt x="10354409" y="91009"/>
                </a:moveTo>
                <a:lnTo>
                  <a:pt x="10523406" y="4976"/>
                </a:lnTo>
                <a:lnTo>
                  <a:pt x="10523406" y="6167713"/>
                </a:lnTo>
                <a:lnTo>
                  <a:pt x="10354408" y="6167712"/>
                </a:lnTo>
                <a:close/>
                <a:moveTo>
                  <a:pt x="9940232" y="301857"/>
                </a:moveTo>
                <a:lnTo>
                  <a:pt x="10109230" y="215824"/>
                </a:lnTo>
                <a:lnTo>
                  <a:pt x="10109229" y="6378561"/>
                </a:lnTo>
                <a:lnTo>
                  <a:pt x="9940232" y="6378560"/>
                </a:lnTo>
                <a:close/>
                <a:moveTo>
                  <a:pt x="9526056" y="512705"/>
                </a:moveTo>
                <a:lnTo>
                  <a:pt x="9695053" y="426672"/>
                </a:lnTo>
                <a:lnTo>
                  <a:pt x="9695053" y="6589409"/>
                </a:lnTo>
                <a:lnTo>
                  <a:pt x="9526055" y="6589409"/>
                </a:lnTo>
                <a:close/>
                <a:moveTo>
                  <a:pt x="9111878" y="723554"/>
                </a:moveTo>
                <a:lnTo>
                  <a:pt x="9280876" y="637521"/>
                </a:lnTo>
                <a:lnTo>
                  <a:pt x="9280876" y="6800257"/>
                </a:lnTo>
                <a:lnTo>
                  <a:pt x="9111878" y="6800257"/>
                </a:lnTo>
                <a:close/>
                <a:moveTo>
                  <a:pt x="8697702" y="934402"/>
                </a:moveTo>
                <a:lnTo>
                  <a:pt x="8866700" y="848368"/>
                </a:lnTo>
                <a:lnTo>
                  <a:pt x="8866700" y="7011105"/>
                </a:lnTo>
                <a:lnTo>
                  <a:pt x="8697702" y="7011105"/>
                </a:lnTo>
                <a:close/>
                <a:moveTo>
                  <a:pt x="8283525" y="1145250"/>
                </a:moveTo>
                <a:lnTo>
                  <a:pt x="8452523" y="1059217"/>
                </a:lnTo>
                <a:lnTo>
                  <a:pt x="8452523" y="7221953"/>
                </a:lnTo>
                <a:lnTo>
                  <a:pt x="8283525" y="7221953"/>
                </a:lnTo>
                <a:close/>
                <a:moveTo>
                  <a:pt x="7869350" y="1356097"/>
                </a:moveTo>
                <a:lnTo>
                  <a:pt x="8038347" y="1270065"/>
                </a:lnTo>
                <a:lnTo>
                  <a:pt x="8038348" y="7432801"/>
                </a:lnTo>
                <a:lnTo>
                  <a:pt x="7869350" y="7432800"/>
                </a:lnTo>
                <a:close/>
                <a:moveTo>
                  <a:pt x="7455173" y="1566945"/>
                </a:moveTo>
                <a:lnTo>
                  <a:pt x="7624171" y="1480913"/>
                </a:lnTo>
                <a:lnTo>
                  <a:pt x="7624171" y="7643649"/>
                </a:lnTo>
                <a:lnTo>
                  <a:pt x="7455173" y="7643649"/>
                </a:lnTo>
                <a:close/>
                <a:moveTo>
                  <a:pt x="7040997" y="1777793"/>
                </a:moveTo>
                <a:lnTo>
                  <a:pt x="7209995" y="1691760"/>
                </a:lnTo>
                <a:lnTo>
                  <a:pt x="7209995" y="7854496"/>
                </a:lnTo>
                <a:lnTo>
                  <a:pt x="7040998" y="7854496"/>
                </a:lnTo>
                <a:close/>
                <a:moveTo>
                  <a:pt x="6626821" y="1988641"/>
                </a:moveTo>
                <a:lnTo>
                  <a:pt x="6795818" y="1902608"/>
                </a:lnTo>
                <a:lnTo>
                  <a:pt x="6795819" y="8065344"/>
                </a:lnTo>
                <a:lnTo>
                  <a:pt x="6626822" y="8065344"/>
                </a:lnTo>
                <a:close/>
                <a:moveTo>
                  <a:pt x="6212645" y="2199489"/>
                </a:moveTo>
                <a:lnTo>
                  <a:pt x="6381642" y="2113456"/>
                </a:lnTo>
                <a:lnTo>
                  <a:pt x="6381643" y="8276192"/>
                </a:lnTo>
                <a:lnTo>
                  <a:pt x="6212646" y="8276192"/>
                </a:lnTo>
                <a:close/>
                <a:moveTo>
                  <a:pt x="5798468" y="2410337"/>
                </a:moveTo>
                <a:lnTo>
                  <a:pt x="5967466" y="2324304"/>
                </a:lnTo>
                <a:lnTo>
                  <a:pt x="5967467" y="8487040"/>
                </a:lnTo>
                <a:lnTo>
                  <a:pt x="5798469" y="8487040"/>
                </a:lnTo>
                <a:close/>
                <a:moveTo>
                  <a:pt x="5384292" y="2621185"/>
                </a:moveTo>
                <a:lnTo>
                  <a:pt x="5553290" y="2535152"/>
                </a:lnTo>
                <a:lnTo>
                  <a:pt x="5553291" y="8697888"/>
                </a:lnTo>
                <a:lnTo>
                  <a:pt x="5384293" y="8697887"/>
                </a:lnTo>
                <a:close/>
                <a:moveTo>
                  <a:pt x="4970116" y="2832033"/>
                </a:moveTo>
                <a:lnTo>
                  <a:pt x="5139113" y="2746000"/>
                </a:lnTo>
                <a:lnTo>
                  <a:pt x="5139115" y="8908735"/>
                </a:lnTo>
                <a:lnTo>
                  <a:pt x="4970117" y="8908735"/>
                </a:lnTo>
                <a:close/>
                <a:moveTo>
                  <a:pt x="4555939" y="3042881"/>
                </a:moveTo>
                <a:lnTo>
                  <a:pt x="4724937" y="2956848"/>
                </a:lnTo>
                <a:lnTo>
                  <a:pt x="4724939" y="9119583"/>
                </a:lnTo>
                <a:lnTo>
                  <a:pt x="4555942" y="9119583"/>
                </a:lnTo>
                <a:close/>
                <a:moveTo>
                  <a:pt x="4141763" y="3253729"/>
                </a:moveTo>
                <a:lnTo>
                  <a:pt x="4310761" y="3167696"/>
                </a:lnTo>
                <a:lnTo>
                  <a:pt x="4310763" y="9330431"/>
                </a:lnTo>
                <a:lnTo>
                  <a:pt x="4141764" y="9330431"/>
                </a:lnTo>
                <a:close/>
                <a:moveTo>
                  <a:pt x="3727586" y="3464577"/>
                </a:moveTo>
                <a:lnTo>
                  <a:pt x="3896584" y="3378544"/>
                </a:lnTo>
                <a:lnTo>
                  <a:pt x="3896586" y="9541279"/>
                </a:lnTo>
                <a:lnTo>
                  <a:pt x="3727588" y="9541279"/>
                </a:lnTo>
                <a:close/>
                <a:moveTo>
                  <a:pt x="3313410" y="3675425"/>
                </a:moveTo>
                <a:lnTo>
                  <a:pt x="3482408" y="3589392"/>
                </a:lnTo>
                <a:lnTo>
                  <a:pt x="3482409" y="9752127"/>
                </a:lnTo>
                <a:lnTo>
                  <a:pt x="3313411" y="9752127"/>
                </a:lnTo>
                <a:close/>
                <a:moveTo>
                  <a:pt x="2899234" y="3886273"/>
                </a:moveTo>
                <a:lnTo>
                  <a:pt x="3068232" y="3800240"/>
                </a:lnTo>
                <a:lnTo>
                  <a:pt x="3068233" y="9962975"/>
                </a:lnTo>
                <a:lnTo>
                  <a:pt x="2899236" y="9962975"/>
                </a:lnTo>
                <a:close/>
                <a:moveTo>
                  <a:pt x="2485058" y="4097121"/>
                </a:moveTo>
                <a:lnTo>
                  <a:pt x="2654056" y="4011088"/>
                </a:lnTo>
                <a:lnTo>
                  <a:pt x="2654057" y="10173823"/>
                </a:lnTo>
                <a:lnTo>
                  <a:pt x="2485059" y="10173823"/>
                </a:lnTo>
                <a:close/>
                <a:moveTo>
                  <a:pt x="2070881" y="4307969"/>
                </a:moveTo>
                <a:lnTo>
                  <a:pt x="2239879" y="4221936"/>
                </a:lnTo>
                <a:lnTo>
                  <a:pt x="2239880" y="10117194"/>
                </a:lnTo>
                <a:lnTo>
                  <a:pt x="2070883" y="9785227"/>
                </a:lnTo>
                <a:close/>
                <a:moveTo>
                  <a:pt x="1656705" y="4518817"/>
                </a:moveTo>
                <a:lnTo>
                  <a:pt x="1825703" y="4432784"/>
                </a:lnTo>
                <a:lnTo>
                  <a:pt x="1825704" y="9303612"/>
                </a:lnTo>
                <a:lnTo>
                  <a:pt x="1656706" y="8971644"/>
                </a:lnTo>
                <a:close/>
                <a:moveTo>
                  <a:pt x="1242529" y="4729665"/>
                </a:moveTo>
                <a:lnTo>
                  <a:pt x="1411527" y="4643631"/>
                </a:lnTo>
                <a:lnTo>
                  <a:pt x="1411528" y="8490032"/>
                </a:lnTo>
                <a:lnTo>
                  <a:pt x="1242530" y="8158062"/>
                </a:lnTo>
                <a:close/>
                <a:moveTo>
                  <a:pt x="828353" y="4940512"/>
                </a:moveTo>
                <a:lnTo>
                  <a:pt x="997351" y="4854479"/>
                </a:lnTo>
                <a:lnTo>
                  <a:pt x="997351" y="7676450"/>
                </a:lnTo>
                <a:lnTo>
                  <a:pt x="828354" y="7344481"/>
                </a:lnTo>
                <a:close/>
                <a:moveTo>
                  <a:pt x="414177" y="5151360"/>
                </a:moveTo>
                <a:lnTo>
                  <a:pt x="583174" y="5065327"/>
                </a:lnTo>
                <a:lnTo>
                  <a:pt x="583175" y="6862867"/>
                </a:lnTo>
                <a:lnTo>
                  <a:pt x="414178" y="6530900"/>
                </a:lnTo>
                <a:close/>
                <a:moveTo>
                  <a:pt x="0" y="5362208"/>
                </a:moveTo>
                <a:lnTo>
                  <a:pt x="168998" y="5276175"/>
                </a:lnTo>
                <a:lnTo>
                  <a:pt x="168998" y="6049286"/>
                </a:lnTo>
                <a:lnTo>
                  <a:pt x="0" y="5717317"/>
                </a:lnTo>
                <a:close/>
              </a:path>
            </a:pathLst>
          </a:custGeom>
          <a:gradFill flip="none" rotWithShape="1">
            <a:gsLst>
              <a:gs pos="75000">
                <a:srgbClr val="62D17E">
                  <a:alpha val="0"/>
                </a:srgbClr>
              </a:gs>
              <a:gs pos="29000">
                <a:srgbClr val="00B050">
                  <a:alpha val="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66" name="图片 565">
            <a:extLst>
              <a:ext uri="{FF2B5EF4-FFF2-40B4-BE49-F238E27FC236}">
                <a16:creationId xmlns:a16="http://schemas.microsoft.com/office/drawing/2014/main" id="{2DE320F7-F09D-4593-BD95-D55B36B732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40219" flipH="1">
            <a:off x="7750404" y="2621359"/>
            <a:ext cx="5420340" cy="4799690"/>
          </a:xfrm>
          <a:prstGeom prst="rect">
            <a:avLst/>
          </a:prstGeom>
        </p:spPr>
      </p:pic>
      <p:sp>
        <p:nvSpPr>
          <p:cNvPr id="528" name="任意多边形: 形状 527">
            <a:extLst>
              <a:ext uri="{FF2B5EF4-FFF2-40B4-BE49-F238E27FC236}">
                <a16:creationId xmlns:a16="http://schemas.microsoft.com/office/drawing/2014/main" id="{06141BFD-0EAA-4F9C-B106-9CBECF94B069}"/>
              </a:ext>
            </a:extLst>
          </p:cNvPr>
          <p:cNvSpPr/>
          <p:nvPr/>
        </p:nvSpPr>
        <p:spPr>
          <a:xfrm>
            <a:off x="4854185" y="4881053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1" name="任意多边形: 形状 530">
            <a:extLst>
              <a:ext uri="{FF2B5EF4-FFF2-40B4-BE49-F238E27FC236}">
                <a16:creationId xmlns:a16="http://schemas.microsoft.com/office/drawing/2014/main" id="{787CF153-F189-4FE3-8917-B11DEB8D59D4}"/>
              </a:ext>
            </a:extLst>
          </p:cNvPr>
          <p:cNvSpPr/>
          <p:nvPr/>
        </p:nvSpPr>
        <p:spPr>
          <a:xfrm>
            <a:off x="0" y="4365590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0">
                <a:srgbClr val="62D17E"/>
              </a:gs>
              <a:gs pos="100000">
                <a:srgbClr val="74AD93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5525AC5-9A3C-48BA-9C0A-761332C927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67" y="-236324"/>
            <a:ext cx="2941984" cy="4167138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6C474D90-9D81-4358-9666-2167401A78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0278" y="604995"/>
            <a:ext cx="1000333" cy="1577800"/>
          </a:xfrm>
          <a:prstGeom prst="rect">
            <a:avLst/>
          </a:prstGeom>
        </p:spPr>
      </p:pic>
      <p:grpSp>
        <p:nvGrpSpPr>
          <p:cNvPr id="604" name="图形 602">
            <a:extLst>
              <a:ext uri="{FF2B5EF4-FFF2-40B4-BE49-F238E27FC236}">
                <a16:creationId xmlns:a16="http://schemas.microsoft.com/office/drawing/2014/main" id="{4FCC8921-C712-4B0E-AEB8-F72A74CA479E}"/>
              </a:ext>
            </a:extLst>
          </p:cNvPr>
          <p:cNvGrpSpPr/>
          <p:nvPr/>
        </p:nvGrpSpPr>
        <p:grpSpPr>
          <a:xfrm rot="699206">
            <a:off x="2204718" y="3599961"/>
            <a:ext cx="1434396" cy="1479857"/>
            <a:chOff x="7731904" y="-2336153"/>
            <a:chExt cx="2008879" cy="2072548"/>
          </a:xfrm>
        </p:grpSpPr>
        <p:grpSp>
          <p:nvGrpSpPr>
            <p:cNvPr id="605" name="图形 602">
              <a:extLst>
                <a:ext uri="{FF2B5EF4-FFF2-40B4-BE49-F238E27FC236}">
                  <a16:creationId xmlns:a16="http://schemas.microsoft.com/office/drawing/2014/main" id="{EEA0998B-B628-488A-B45A-3DFA2313D41B}"/>
                </a:ext>
              </a:extLst>
            </p:cNvPr>
            <p:cNvGrpSpPr/>
            <p:nvPr/>
          </p:nvGrpSpPr>
          <p:grpSpPr>
            <a:xfrm>
              <a:off x="8483213" y="-1368430"/>
              <a:ext cx="588805" cy="694915"/>
              <a:chOff x="8483213" y="-1368430"/>
              <a:chExt cx="588805" cy="694915"/>
            </a:xfrm>
          </p:grpSpPr>
          <p:grpSp>
            <p:nvGrpSpPr>
              <p:cNvPr id="606" name="图形 602">
                <a:extLst>
                  <a:ext uri="{FF2B5EF4-FFF2-40B4-BE49-F238E27FC236}">
                    <a16:creationId xmlns:a16="http://schemas.microsoft.com/office/drawing/2014/main" id="{7522DB5D-2DB3-4D1D-B296-3D7AA55B019B}"/>
                  </a:ext>
                </a:extLst>
              </p:cNvPr>
              <p:cNvGrpSpPr/>
              <p:nvPr/>
            </p:nvGrpSpPr>
            <p:grpSpPr>
              <a:xfrm>
                <a:off x="8742572" y="-927730"/>
                <a:ext cx="215111" cy="254215"/>
                <a:chOff x="8742572" y="-927730"/>
                <a:chExt cx="215111" cy="254215"/>
              </a:xfrm>
            </p:grpSpPr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E5D596F0-FBE5-44BB-8C16-D6EE6F9E5EAE}"/>
                    </a:ext>
                  </a:extLst>
                </p:cNvPr>
                <p:cNvSpPr/>
                <p:nvPr/>
              </p:nvSpPr>
              <p:spPr>
                <a:xfrm>
                  <a:off x="8742572" y="-927730"/>
                  <a:ext cx="215111" cy="254215"/>
                </a:xfrm>
                <a:custGeom>
                  <a:avLst/>
                  <a:gdLst>
                    <a:gd name="connsiteX0" fmla="*/ 57956 w 215111"/>
                    <a:gd name="connsiteY0" fmla="*/ 28670 h 254215"/>
                    <a:gd name="connsiteX1" fmla="*/ 67195 w 215111"/>
                    <a:gd name="connsiteY1" fmla="*/ 102870 h 254215"/>
                    <a:gd name="connsiteX2" fmla="*/ 2235 w 215111"/>
                    <a:gd name="connsiteY2" fmla="*/ 253365 h 254215"/>
                    <a:gd name="connsiteX3" fmla="*/ 214642 w 215111"/>
                    <a:gd name="connsiteY3" fmla="*/ 131921 h 254215"/>
                    <a:gd name="connsiteX4" fmla="*/ 179495 w 215111"/>
                    <a:gd name="connsiteY4" fmla="*/ 0 h 254215"/>
                    <a:gd name="connsiteX5" fmla="*/ 57956 w 215111"/>
                    <a:gd name="connsiteY5" fmla="*/ 28670 h 254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5111" h="254215">
                      <a:moveTo>
                        <a:pt x="57956" y="28670"/>
                      </a:moveTo>
                      <a:cubicBezTo>
                        <a:pt x="57956" y="28670"/>
                        <a:pt x="76720" y="85534"/>
                        <a:pt x="67195" y="102870"/>
                      </a:cubicBezTo>
                      <a:cubicBezTo>
                        <a:pt x="57670" y="120205"/>
                        <a:pt x="-13386" y="241935"/>
                        <a:pt x="2235" y="253365"/>
                      </a:cubicBezTo>
                      <a:cubicBezTo>
                        <a:pt x="17856" y="264795"/>
                        <a:pt x="209404" y="157639"/>
                        <a:pt x="214642" y="131921"/>
                      </a:cubicBezTo>
                      <a:cubicBezTo>
                        <a:pt x="219881" y="106204"/>
                        <a:pt x="179495" y="0"/>
                        <a:pt x="179495" y="0"/>
                      </a:cubicBezTo>
                      <a:lnTo>
                        <a:pt x="57956" y="28670"/>
                      </a:lnTo>
                      <a:close/>
                    </a:path>
                  </a:pathLst>
                </a:custGeom>
                <a:solidFill>
                  <a:srgbClr val="487D8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9A87555B-6D85-4EE3-A18C-D733A668AB9F}"/>
                    </a:ext>
                  </a:extLst>
                </p:cNvPr>
                <p:cNvSpPr/>
                <p:nvPr/>
              </p:nvSpPr>
              <p:spPr>
                <a:xfrm>
                  <a:off x="8774225" y="-797890"/>
                  <a:ext cx="32960" cy="15854"/>
                </a:xfrm>
                <a:custGeom>
                  <a:avLst/>
                  <a:gdLst>
                    <a:gd name="connsiteX0" fmla="*/ 32113 w 32960"/>
                    <a:gd name="connsiteY0" fmla="*/ 7701 h 15854"/>
                    <a:gd name="connsiteX1" fmla="*/ 31256 w 32960"/>
                    <a:gd name="connsiteY1" fmla="*/ 7416 h 15854"/>
                    <a:gd name="connsiteX2" fmla="*/ 26589 w 32960"/>
                    <a:gd name="connsiteY2" fmla="*/ 2748 h 15854"/>
                    <a:gd name="connsiteX3" fmla="*/ 3538 w 32960"/>
                    <a:gd name="connsiteY3" fmla="*/ 748 h 15854"/>
                    <a:gd name="connsiteX4" fmla="*/ 3538 w 32960"/>
                    <a:gd name="connsiteY4" fmla="*/ 10273 h 15854"/>
                    <a:gd name="connsiteX5" fmla="*/ 22969 w 32960"/>
                    <a:gd name="connsiteY5" fmla="*/ 15702 h 15854"/>
                    <a:gd name="connsiteX6" fmla="*/ 30589 w 32960"/>
                    <a:gd name="connsiteY6" fmla="*/ 12654 h 15854"/>
                    <a:gd name="connsiteX7" fmla="*/ 31637 w 32960"/>
                    <a:gd name="connsiteY7" fmla="*/ 12178 h 15854"/>
                    <a:gd name="connsiteX8" fmla="*/ 32113 w 32960"/>
                    <a:gd name="connsiteY8" fmla="*/ 7701 h 15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960" h="15854">
                      <a:moveTo>
                        <a:pt x="32113" y="7701"/>
                      </a:moveTo>
                      <a:cubicBezTo>
                        <a:pt x="31256" y="6558"/>
                        <a:pt x="30970" y="6463"/>
                        <a:pt x="31256" y="7416"/>
                      </a:cubicBezTo>
                      <a:cubicBezTo>
                        <a:pt x="30589" y="5320"/>
                        <a:pt x="28875" y="3129"/>
                        <a:pt x="26589" y="2748"/>
                      </a:cubicBezTo>
                      <a:cubicBezTo>
                        <a:pt x="18588" y="1224"/>
                        <a:pt x="11730" y="-1252"/>
                        <a:pt x="3538" y="748"/>
                      </a:cubicBezTo>
                      <a:cubicBezTo>
                        <a:pt x="-1415" y="1986"/>
                        <a:pt x="-938" y="8844"/>
                        <a:pt x="3538" y="10273"/>
                      </a:cubicBezTo>
                      <a:cubicBezTo>
                        <a:pt x="10015" y="12369"/>
                        <a:pt x="16207" y="14464"/>
                        <a:pt x="22969" y="15702"/>
                      </a:cubicBezTo>
                      <a:cubicBezTo>
                        <a:pt x="26208" y="16274"/>
                        <a:pt x="28684" y="15226"/>
                        <a:pt x="30589" y="12654"/>
                      </a:cubicBezTo>
                      <a:cubicBezTo>
                        <a:pt x="30113" y="13512"/>
                        <a:pt x="30399" y="13321"/>
                        <a:pt x="31637" y="12178"/>
                      </a:cubicBezTo>
                      <a:cubicBezTo>
                        <a:pt x="32875" y="11035"/>
                        <a:pt x="33637" y="9035"/>
                        <a:pt x="32113" y="7701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1FACE661-D4C6-4F44-AEE4-69F59452AB59}"/>
                    </a:ext>
                  </a:extLst>
                </p:cNvPr>
                <p:cNvSpPr/>
                <p:nvPr/>
              </p:nvSpPr>
              <p:spPr>
                <a:xfrm>
                  <a:off x="8791146" y="-820003"/>
                  <a:ext cx="40874" cy="21646"/>
                </a:xfrm>
                <a:custGeom>
                  <a:avLst/>
                  <a:gdLst>
                    <a:gd name="connsiteX0" fmla="*/ 38624 w 40874"/>
                    <a:gd name="connsiteY0" fmla="*/ 8192 h 21646"/>
                    <a:gd name="connsiteX1" fmla="*/ 3572 w 40874"/>
                    <a:gd name="connsiteY1" fmla="*/ 1715 h 21646"/>
                    <a:gd name="connsiteX2" fmla="*/ 3572 w 40874"/>
                    <a:gd name="connsiteY2" fmla="*/ 11240 h 21646"/>
                    <a:gd name="connsiteX3" fmla="*/ 29194 w 40874"/>
                    <a:gd name="connsiteY3" fmla="*/ 20384 h 21646"/>
                    <a:gd name="connsiteX4" fmla="*/ 38624 w 40874"/>
                    <a:gd name="connsiteY4" fmla="*/ 8192 h 2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" h="21646">
                      <a:moveTo>
                        <a:pt x="38624" y="8192"/>
                      </a:moveTo>
                      <a:cubicBezTo>
                        <a:pt x="28623" y="-1142"/>
                        <a:pt x="16145" y="-1237"/>
                        <a:pt x="3572" y="1715"/>
                      </a:cubicBezTo>
                      <a:cubicBezTo>
                        <a:pt x="-1191" y="2763"/>
                        <a:pt x="-1191" y="10193"/>
                        <a:pt x="3572" y="11240"/>
                      </a:cubicBezTo>
                      <a:cubicBezTo>
                        <a:pt x="12430" y="13336"/>
                        <a:pt x="21669" y="15241"/>
                        <a:pt x="29194" y="20384"/>
                      </a:cubicBezTo>
                      <a:cubicBezTo>
                        <a:pt x="36528" y="25433"/>
                        <a:pt x="45006" y="14098"/>
                        <a:pt x="38624" y="8192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9D3B2438-EA82-454D-9566-397AD6947EBD}"/>
                  </a:ext>
                </a:extLst>
              </p:cNvPr>
              <p:cNvSpPr/>
              <p:nvPr/>
            </p:nvSpPr>
            <p:spPr>
              <a:xfrm>
                <a:off x="8483213" y="-1368430"/>
                <a:ext cx="588805" cy="501642"/>
              </a:xfrm>
              <a:custGeom>
                <a:avLst/>
                <a:gdLst>
                  <a:gd name="connsiteX0" fmla="*/ 588683 w 588805"/>
                  <a:gd name="connsiteY0" fmla="*/ 84655 h 501642"/>
                  <a:gd name="connsiteX1" fmla="*/ 495719 w 588805"/>
                  <a:gd name="connsiteY1" fmla="*/ 194479 h 501642"/>
                  <a:gd name="connsiteX2" fmla="*/ 270452 w 588805"/>
                  <a:gd name="connsiteY2" fmla="*/ 239532 h 501642"/>
                  <a:gd name="connsiteX3" fmla="*/ 440950 w 588805"/>
                  <a:gd name="connsiteY3" fmla="*/ 444700 h 501642"/>
                  <a:gd name="connsiteX4" fmla="*/ 331412 w 588805"/>
                  <a:gd name="connsiteY4" fmla="*/ 500136 h 501642"/>
                  <a:gd name="connsiteX5" fmla="*/ 7562 w 588805"/>
                  <a:gd name="connsiteY5" fmla="*/ 180858 h 501642"/>
                  <a:gd name="connsiteX6" fmla="*/ 439331 w 588805"/>
                  <a:gd name="connsiteY6" fmla="*/ 169 h 501642"/>
                  <a:gd name="connsiteX7" fmla="*/ 588683 w 588805"/>
                  <a:gd name="connsiteY7" fmla="*/ 84655 h 501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805" h="501642">
                    <a:moveTo>
                      <a:pt x="588683" y="84655"/>
                    </a:moveTo>
                    <a:cubicBezTo>
                      <a:pt x="591636" y="126184"/>
                      <a:pt x="540677" y="174857"/>
                      <a:pt x="495719" y="194479"/>
                    </a:cubicBezTo>
                    <a:cubicBezTo>
                      <a:pt x="403517" y="234865"/>
                      <a:pt x="270452" y="239532"/>
                      <a:pt x="270452" y="239532"/>
                    </a:cubicBezTo>
                    <a:cubicBezTo>
                      <a:pt x="270452" y="239532"/>
                      <a:pt x="426662" y="412125"/>
                      <a:pt x="440950" y="444700"/>
                    </a:cubicBezTo>
                    <a:cubicBezTo>
                      <a:pt x="455237" y="477276"/>
                      <a:pt x="348557" y="508994"/>
                      <a:pt x="331412" y="500136"/>
                    </a:cubicBezTo>
                    <a:cubicBezTo>
                      <a:pt x="314267" y="491278"/>
                      <a:pt x="77190" y="291348"/>
                      <a:pt x="7562" y="180858"/>
                    </a:cubicBezTo>
                    <a:cubicBezTo>
                      <a:pt x="-62161" y="70273"/>
                      <a:pt x="371417" y="-4022"/>
                      <a:pt x="439331" y="169"/>
                    </a:cubicBezTo>
                    <a:cubicBezTo>
                      <a:pt x="468191" y="1978"/>
                      <a:pt x="583063" y="5788"/>
                      <a:pt x="588683" y="84655"/>
                    </a:cubicBezTo>
                    <a:close/>
                  </a:path>
                </a:pathLst>
              </a:custGeom>
              <a:solidFill>
                <a:srgbClr val="5E9B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1" name="图形 602">
              <a:extLst>
                <a:ext uri="{FF2B5EF4-FFF2-40B4-BE49-F238E27FC236}">
                  <a16:creationId xmlns:a16="http://schemas.microsoft.com/office/drawing/2014/main" id="{245F1C7E-7624-41C4-AB60-4FD0771B1B5C}"/>
                </a:ext>
              </a:extLst>
            </p:cNvPr>
            <p:cNvGrpSpPr/>
            <p:nvPr/>
          </p:nvGrpSpPr>
          <p:grpSpPr>
            <a:xfrm>
              <a:off x="7731904" y="-1567978"/>
              <a:ext cx="2008879" cy="1304373"/>
              <a:chOff x="7731904" y="-1567978"/>
              <a:chExt cx="2008879" cy="1304373"/>
            </a:xfrm>
          </p:grpSpPr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50863E02-E171-41BD-BFE4-9D2CB237E3AF}"/>
                  </a:ext>
                </a:extLst>
              </p:cNvPr>
              <p:cNvSpPr/>
              <p:nvPr/>
            </p:nvSpPr>
            <p:spPr>
              <a:xfrm>
                <a:off x="9344240" y="-644009"/>
                <a:ext cx="97011" cy="97243"/>
              </a:xfrm>
              <a:custGeom>
                <a:avLst/>
                <a:gdLst>
                  <a:gd name="connsiteX0" fmla="*/ 91797 w 97011"/>
                  <a:gd name="connsiteY0" fmla="*/ 40510 h 97243"/>
                  <a:gd name="connsiteX1" fmla="*/ 91701 w 97011"/>
                  <a:gd name="connsiteY1" fmla="*/ 40319 h 97243"/>
                  <a:gd name="connsiteX2" fmla="*/ 71508 w 97011"/>
                  <a:gd name="connsiteY2" fmla="*/ 6982 h 97243"/>
                  <a:gd name="connsiteX3" fmla="*/ 13025 w 97011"/>
                  <a:gd name="connsiteY3" fmla="*/ 13935 h 97243"/>
                  <a:gd name="connsiteX4" fmla="*/ 15311 w 97011"/>
                  <a:gd name="connsiteY4" fmla="*/ 80420 h 97243"/>
                  <a:gd name="connsiteX5" fmla="*/ 84748 w 97011"/>
                  <a:gd name="connsiteY5" fmla="*/ 86897 h 97243"/>
                  <a:gd name="connsiteX6" fmla="*/ 91797 w 97011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011" h="97243">
                    <a:moveTo>
                      <a:pt x="91797" y="40510"/>
                    </a:moveTo>
                    <a:cubicBezTo>
                      <a:pt x="91797" y="40415"/>
                      <a:pt x="91701" y="40415"/>
                      <a:pt x="91701" y="40319"/>
                    </a:cubicBezTo>
                    <a:cubicBezTo>
                      <a:pt x="90272" y="27365"/>
                      <a:pt x="83414" y="15078"/>
                      <a:pt x="71508" y="6982"/>
                    </a:cubicBezTo>
                    <a:cubicBezTo>
                      <a:pt x="53125" y="-5496"/>
                      <a:pt x="28741" y="-67"/>
                      <a:pt x="13025" y="13935"/>
                    </a:cubicBezTo>
                    <a:cubicBezTo>
                      <a:pt x="-7454" y="32223"/>
                      <a:pt x="-1549" y="62513"/>
                      <a:pt x="15311" y="80420"/>
                    </a:cubicBezTo>
                    <a:cubicBezTo>
                      <a:pt x="33313" y="99660"/>
                      <a:pt x="64174" y="103184"/>
                      <a:pt x="84748" y="86897"/>
                    </a:cubicBezTo>
                    <a:cubicBezTo>
                      <a:pt x="98178" y="76419"/>
                      <a:pt x="100655" y="54607"/>
                      <a:pt x="91797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3" name="图形 602">
                <a:extLst>
                  <a:ext uri="{FF2B5EF4-FFF2-40B4-BE49-F238E27FC236}">
                    <a16:creationId xmlns:a16="http://schemas.microsoft.com/office/drawing/2014/main" id="{204B1517-949F-41F7-9EE9-3C7A5191DAE8}"/>
                  </a:ext>
                </a:extLst>
              </p:cNvPr>
              <p:cNvGrpSpPr/>
              <p:nvPr/>
            </p:nvGrpSpPr>
            <p:grpSpPr>
              <a:xfrm>
                <a:off x="9044735" y="-937446"/>
                <a:ext cx="696048" cy="673840"/>
                <a:chOff x="9044735" y="-937446"/>
                <a:chExt cx="696048" cy="673840"/>
              </a:xfrm>
            </p:grpSpPr>
            <p:sp>
              <p:nvSpPr>
                <p:cNvPr id="614" name="任意多边形: 形状 613">
                  <a:extLst>
                    <a:ext uri="{FF2B5EF4-FFF2-40B4-BE49-F238E27FC236}">
                      <a16:creationId xmlns:a16="http://schemas.microsoft.com/office/drawing/2014/main" id="{7B0A43FF-5D77-4C3E-87F7-89499B2EDC3E}"/>
                    </a:ext>
                  </a:extLst>
                </p:cNvPr>
                <p:cNvSpPr/>
                <p:nvPr/>
              </p:nvSpPr>
              <p:spPr>
                <a:xfrm>
                  <a:off x="9044735" y="-937446"/>
                  <a:ext cx="696048" cy="673840"/>
                </a:xfrm>
                <a:custGeom>
                  <a:avLst/>
                  <a:gdLst>
                    <a:gd name="connsiteX0" fmla="*/ 607329 w 696048"/>
                    <a:gd name="connsiteY0" fmla="*/ 121729 h 673840"/>
                    <a:gd name="connsiteX1" fmla="*/ 505125 w 696048"/>
                    <a:gd name="connsiteY1" fmla="*/ 39624 h 673840"/>
                    <a:gd name="connsiteX2" fmla="*/ 355202 w 696048"/>
                    <a:gd name="connsiteY2" fmla="*/ 0 h 673840"/>
                    <a:gd name="connsiteX3" fmla="*/ 97551 w 696048"/>
                    <a:gd name="connsiteY3" fmla="*/ 90773 h 673840"/>
                    <a:gd name="connsiteX4" fmla="*/ 1062 w 696048"/>
                    <a:gd name="connsiteY4" fmla="*/ 334994 h 673840"/>
                    <a:gd name="connsiteX5" fmla="*/ 140318 w 696048"/>
                    <a:gd name="connsiteY5" fmla="*/ 634175 h 673840"/>
                    <a:gd name="connsiteX6" fmla="*/ 541035 w 696048"/>
                    <a:gd name="connsiteY6" fmla="*/ 607600 h 673840"/>
                    <a:gd name="connsiteX7" fmla="*/ 693339 w 696048"/>
                    <a:gd name="connsiteY7" fmla="*/ 402812 h 673840"/>
                    <a:gd name="connsiteX8" fmla="*/ 607329 w 696048"/>
                    <a:gd name="connsiteY8" fmla="*/ 121729 h 673840"/>
                    <a:gd name="connsiteX9" fmla="*/ 551607 w 696048"/>
                    <a:gd name="connsiteY9" fmla="*/ 518827 h 673840"/>
                    <a:gd name="connsiteX10" fmla="*/ 72119 w 696048"/>
                    <a:gd name="connsiteY10" fmla="*/ 466439 h 673840"/>
                    <a:gd name="connsiteX11" fmla="*/ 79453 w 696048"/>
                    <a:gd name="connsiteY11" fmla="*/ 227076 h 673840"/>
                    <a:gd name="connsiteX12" fmla="*/ 357488 w 696048"/>
                    <a:gd name="connsiteY12" fmla="*/ 66294 h 673840"/>
                    <a:gd name="connsiteX13" fmla="*/ 618378 w 696048"/>
                    <a:gd name="connsiteY13" fmla="*/ 299275 h 673840"/>
                    <a:gd name="connsiteX14" fmla="*/ 551607 w 696048"/>
                    <a:gd name="connsiteY14" fmla="*/ 518827 h 673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96048" h="673840">
                      <a:moveTo>
                        <a:pt x="607329" y="121729"/>
                      </a:moveTo>
                      <a:cubicBezTo>
                        <a:pt x="579611" y="86392"/>
                        <a:pt x="546654" y="57436"/>
                        <a:pt x="505125" y="39624"/>
                      </a:cubicBezTo>
                      <a:cubicBezTo>
                        <a:pt x="456929" y="18955"/>
                        <a:pt x="411495" y="0"/>
                        <a:pt x="355202" y="0"/>
                      </a:cubicBezTo>
                      <a:cubicBezTo>
                        <a:pt x="260428" y="0"/>
                        <a:pt x="168798" y="26384"/>
                        <a:pt x="97551" y="90773"/>
                      </a:cubicBezTo>
                      <a:cubicBezTo>
                        <a:pt x="29066" y="152591"/>
                        <a:pt x="8587" y="246793"/>
                        <a:pt x="1062" y="334994"/>
                      </a:cubicBezTo>
                      <a:cubicBezTo>
                        <a:pt x="-8367" y="445675"/>
                        <a:pt x="45544" y="574834"/>
                        <a:pt x="140318" y="634175"/>
                      </a:cubicBezTo>
                      <a:cubicBezTo>
                        <a:pt x="257380" y="707517"/>
                        <a:pt x="425782" y="667607"/>
                        <a:pt x="541035" y="607600"/>
                      </a:cubicBezTo>
                      <a:cubicBezTo>
                        <a:pt x="619235" y="566928"/>
                        <a:pt x="680290" y="490919"/>
                        <a:pt x="693339" y="402812"/>
                      </a:cubicBezTo>
                      <a:cubicBezTo>
                        <a:pt x="707341" y="308038"/>
                        <a:pt x="665336" y="195739"/>
                        <a:pt x="607329" y="121729"/>
                      </a:cubicBezTo>
                      <a:close/>
                      <a:moveTo>
                        <a:pt x="551607" y="518827"/>
                      </a:moveTo>
                      <a:cubicBezTo>
                        <a:pt x="419781" y="635508"/>
                        <a:pt x="147271" y="659797"/>
                        <a:pt x="72119" y="466439"/>
                      </a:cubicBezTo>
                      <a:cubicBezTo>
                        <a:pt x="43068" y="391668"/>
                        <a:pt x="57450" y="301657"/>
                        <a:pt x="79453" y="227076"/>
                      </a:cubicBezTo>
                      <a:cubicBezTo>
                        <a:pt x="115267" y="105728"/>
                        <a:pt x="243759" y="61055"/>
                        <a:pt x="357488" y="66294"/>
                      </a:cubicBezTo>
                      <a:cubicBezTo>
                        <a:pt x="500077" y="72866"/>
                        <a:pt x="582468" y="165735"/>
                        <a:pt x="618378" y="299275"/>
                      </a:cubicBezTo>
                      <a:cubicBezTo>
                        <a:pt x="641142" y="383572"/>
                        <a:pt x="616473" y="461391"/>
                        <a:pt x="551607" y="518827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5" name="任意多边形: 形状 614">
                  <a:extLst>
                    <a:ext uri="{FF2B5EF4-FFF2-40B4-BE49-F238E27FC236}">
                      <a16:creationId xmlns:a16="http://schemas.microsoft.com/office/drawing/2014/main" id="{71E2270D-FB4E-4536-AE85-F64B05C80808}"/>
                    </a:ext>
                  </a:extLst>
                </p:cNvPr>
                <p:cNvSpPr/>
                <p:nvPr/>
              </p:nvSpPr>
              <p:spPr>
                <a:xfrm>
                  <a:off x="9545296" y="-653767"/>
                  <a:ext cx="37392" cy="113419"/>
                </a:xfrm>
                <a:custGeom>
                  <a:avLst/>
                  <a:gdLst>
                    <a:gd name="connsiteX0" fmla="*/ 36187 w 37392"/>
                    <a:gd name="connsiteY0" fmla="*/ 60460 h 113419"/>
                    <a:gd name="connsiteX1" fmla="*/ 7516 w 37392"/>
                    <a:gd name="connsiteY1" fmla="*/ 1310 h 113419"/>
                    <a:gd name="connsiteX2" fmla="*/ 563 w 37392"/>
                    <a:gd name="connsiteY2" fmla="*/ 6644 h 113419"/>
                    <a:gd name="connsiteX3" fmla="*/ 18184 w 37392"/>
                    <a:gd name="connsiteY3" fmla="*/ 62841 h 113419"/>
                    <a:gd name="connsiteX4" fmla="*/ 16470 w 37392"/>
                    <a:gd name="connsiteY4" fmla="*/ 110562 h 113419"/>
                    <a:gd name="connsiteX5" fmla="*/ 22185 w 37392"/>
                    <a:gd name="connsiteY5" fmla="*/ 112848 h 113419"/>
                    <a:gd name="connsiteX6" fmla="*/ 36187 w 37392"/>
                    <a:gd name="connsiteY6" fmla="*/ 60460 h 11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392" h="113419">
                      <a:moveTo>
                        <a:pt x="36187" y="60460"/>
                      </a:moveTo>
                      <a:cubicBezTo>
                        <a:pt x="32567" y="37219"/>
                        <a:pt x="24280" y="17788"/>
                        <a:pt x="7516" y="1310"/>
                      </a:cubicBezTo>
                      <a:cubicBezTo>
                        <a:pt x="3897" y="-2309"/>
                        <a:pt x="-1818" y="2262"/>
                        <a:pt x="563" y="6644"/>
                      </a:cubicBezTo>
                      <a:cubicBezTo>
                        <a:pt x="9993" y="24075"/>
                        <a:pt x="16661" y="43029"/>
                        <a:pt x="18184" y="62841"/>
                      </a:cubicBezTo>
                      <a:cubicBezTo>
                        <a:pt x="19423" y="78939"/>
                        <a:pt x="12470" y="94941"/>
                        <a:pt x="16470" y="110562"/>
                      </a:cubicBezTo>
                      <a:cubicBezTo>
                        <a:pt x="17041" y="112848"/>
                        <a:pt x="20090" y="114276"/>
                        <a:pt x="22185" y="112848"/>
                      </a:cubicBezTo>
                      <a:cubicBezTo>
                        <a:pt x="37996" y="102275"/>
                        <a:pt x="38949" y="77986"/>
                        <a:pt x="36187" y="60460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6" name="任意多边形: 形状 615">
                  <a:extLst>
                    <a:ext uri="{FF2B5EF4-FFF2-40B4-BE49-F238E27FC236}">
                      <a16:creationId xmlns:a16="http://schemas.microsoft.com/office/drawing/2014/main" id="{ED415549-2948-4860-8647-23CE7A266A09}"/>
                    </a:ext>
                  </a:extLst>
                </p:cNvPr>
                <p:cNvSpPr/>
                <p:nvPr/>
              </p:nvSpPr>
              <p:spPr>
                <a:xfrm>
                  <a:off x="9600514" y="-650359"/>
                  <a:ext cx="31510" cy="86572"/>
                </a:xfrm>
                <a:custGeom>
                  <a:avLst/>
                  <a:gdLst>
                    <a:gd name="connsiteX0" fmla="*/ 11639 w 31510"/>
                    <a:gd name="connsiteY0" fmla="*/ 1617 h 86572"/>
                    <a:gd name="connsiteX1" fmla="*/ 1162 w 31510"/>
                    <a:gd name="connsiteY1" fmla="*/ 9618 h 86572"/>
                    <a:gd name="connsiteX2" fmla="*/ 10973 w 31510"/>
                    <a:gd name="connsiteY2" fmla="*/ 81627 h 86572"/>
                    <a:gd name="connsiteX3" fmla="*/ 22117 w 31510"/>
                    <a:gd name="connsiteY3" fmla="*/ 84579 h 86572"/>
                    <a:gd name="connsiteX4" fmla="*/ 11639 w 31510"/>
                    <a:gd name="connsiteY4" fmla="*/ 1617 h 86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510" h="86572">
                      <a:moveTo>
                        <a:pt x="11639" y="1617"/>
                      </a:moveTo>
                      <a:cubicBezTo>
                        <a:pt x="6210" y="-2955"/>
                        <a:pt x="-3315" y="2950"/>
                        <a:pt x="1162" y="9618"/>
                      </a:cubicBezTo>
                      <a:cubicBezTo>
                        <a:pt x="16116" y="32097"/>
                        <a:pt x="5734" y="57433"/>
                        <a:pt x="10973" y="81627"/>
                      </a:cubicBezTo>
                      <a:cubicBezTo>
                        <a:pt x="11925" y="86199"/>
                        <a:pt x="18974" y="88485"/>
                        <a:pt x="22117" y="84579"/>
                      </a:cubicBezTo>
                      <a:cubicBezTo>
                        <a:pt x="38786" y="63243"/>
                        <a:pt x="32023" y="18666"/>
                        <a:pt x="11639" y="161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B4B34BEF-7854-4259-AD7B-2F9BEB815B28}"/>
                    </a:ext>
                  </a:extLst>
                </p:cNvPr>
                <p:cNvSpPr/>
                <p:nvPr/>
              </p:nvSpPr>
              <p:spPr>
                <a:xfrm>
                  <a:off x="9236323" y="-452790"/>
                  <a:ext cx="81180" cy="70680"/>
                </a:xfrm>
                <a:custGeom>
                  <a:avLst/>
                  <a:gdLst>
                    <a:gd name="connsiteX0" fmla="*/ 79984 w 81180"/>
                    <a:gd name="connsiteY0" fmla="*/ 63127 h 70680"/>
                    <a:gd name="connsiteX1" fmla="*/ 16929 w 81180"/>
                    <a:gd name="connsiteY1" fmla="*/ 6168 h 70680"/>
                    <a:gd name="connsiteX2" fmla="*/ 165 w 81180"/>
                    <a:gd name="connsiteY2" fmla="*/ 10740 h 70680"/>
                    <a:gd name="connsiteX3" fmla="*/ 76841 w 81180"/>
                    <a:gd name="connsiteY3" fmla="*/ 70652 h 70680"/>
                    <a:gd name="connsiteX4" fmla="*/ 79984 w 81180"/>
                    <a:gd name="connsiteY4" fmla="*/ 63127 h 7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180" h="70680">
                      <a:moveTo>
                        <a:pt x="79984" y="63127"/>
                      </a:moveTo>
                      <a:cubicBezTo>
                        <a:pt x="61411" y="43887"/>
                        <a:pt x="25883" y="33314"/>
                        <a:pt x="16929" y="6168"/>
                      </a:cubicBezTo>
                      <a:cubicBezTo>
                        <a:pt x="13405" y="-4596"/>
                        <a:pt x="-1740" y="-119"/>
                        <a:pt x="165" y="10740"/>
                      </a:cubicBezTo>
                      <a:cubicBezTo>
                        <a:pt x="5880" y="43315"/>
                        <a:pt x="46647" y="66842"/>
                        <a:pt x="76841" y="70652"/>
                      </a:cubicBezTo>
                      <a:cubicBezTo>
                        <a:pt x="80937" y="71128"/>
                        <a:pt x="82461" y="65604"/>
                        <a:pt x="79984" y="6312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9896278B-C015-4D16-9F8C-4F5806EFB2C6}"/>
                    </a:ext>
                  </a:extLst>
                </p:cNvPr>
                <p:cNvSpPr/>
                <p:nvPr/>
              </p:nvSpPr>
              <p:spPr>
                <a:xfrm>
                  <a:off x="9311487" y="-813996"/>
                  <a:ext cx="83430" cy="24710"/>
                </a:xfrm>
                <a:custGeom>
                  <a:avLst/>
                  <a:gdLst>
                    <a:gd name="connsiteX0" fmla="*/ 82639 w 83430"/>
                    <a:gd name="connsiteY0" fmla="*/ 10187 h 24710"/>
                    <a:gd name="connsiteX1" fmla="*/ 5105 w 83430"/>
                    <a:gd name="connsiteY1" fmla="*/ 10568 h 24710"/>
                    <a:gd name="connsiteX2" fmla="*/ 8916 w 83430"/>
                    <a:gd name="connsiteY2" fmla="*/ 24474 h 24710"/>
                    <a:gd name="connsiteX3" fmla="*/ 80543 w 83430"/>
                    <a:gd name="connsiteY3" fmla="*/ 15235 h 24710"/>
                    <a:gd name="connsiteX4" fmla="*/ 82639 w 83430"/>
                    <a:gd name="connsiteY4" fmla="*/ 10187 h 2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430" h="24710">
                      <a:moveTo>
                        <a:pt x="82639" y="10187"/>
                      </a:moveTo>
                      <a:cubicBezTo>
                        <a:pt x="63684" y="-9721"/>
                        <a:pt x="27013" y="4662"/>
                        <a:pt x="5105" y="10568"/>
                      </a:cubicBezTo>
                      <a:cubicBezTo>
                        <a:pt x="-3848" y="12949"/>
                        <a:pt x="-38" y="26665"/>
                        <a:pt x="8916" y="24474"/>
                      </a:cubicBezTo>
                      <a:cubicBezTo>
                        <a:pt x="33300" y="18569"/>
                        <a:pt x="55493" y="15140"/>
                        <a:pt x="80543" y="15235"/>
                      </a:cubicBezTo>
                      <a:cubicBezTo>
                        <a:pt x="83115" y="15330"/>
                        <a:pt x="84354" y="12092"/>
                        <a:pt x="82639" y="1018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EA0447BF-6A57-484F-9627-CD3D3D6711EF}"/>
                    </a:ext>
                  </a:extLst>
                </p:cNvPr>
                <p:cNvSpPr/>
                <p:nvPr/>
              </p:nvSpPr>
              <p:spPr>
                <a:xfrm>
                  <a:off x="9296069" y="-464440"/>
                  <a:ext cx="78377" cy="51619"/>
                </a:xfrm>
                <a:custGeom>
                  <a:avLst/>
                  <a:gdLst>
                    <a:gd name="connsiteX0" fmla="*/ 76721 w 78377"/>
                    <a:gd name="connsiteY0" fmla="*/ 43345 h 51619"/>
                    <a:gd name="connsiteX1" fmla="*/ 39383 w 78377"/>
                    <a:gd name="connsiteY1" fmla="*/ 28962 h 51619"/>
                    <a:gd name="connsiteX2" fmla="*/ 10808 w 78377"/>
                    <a:gd name="connsiteY2" fmla="*/ 5436 h 51619"/>
                    <a:gd name="connsiteX3" fmla="*/ 3760 w 78377"/>
                    <a:gd name="connsiteY3" fmla="*/ 1245 h 51619"/>
                    <a:gd name="connsiteX4" fmla="*/ 76816 w 78377"/>
                    <a:gd name="connsiteY4" fmla="*/ 49346 h 51619"/>
                    <a:gd name="connsiteX5" fmla="*/ 76721 w 78377"/>
                    <a:gd name="connsiteY5" fmla="*/ 43345 h 5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377" h="51619">
                      <a:moveTo>
                        <a:pt x="76721" y="43345"/>
                      </a:moveTo>
                      <a:cubicBezTo>
                        <a:pt x="66625" y="35725"/>
                        <a:pt x="50813" y="34201"/>
                        <a:pt x="39383" y="28962"/>
                      </a:cubicBezTo>
                      <a:cubicBezTo>
                        <a:pt x="32715" y="26010"/>
                        <a:pt x="8617" y="15723"/>
                        <a:pt x="10808" y="5436"/>
                      </a:cubicBezTo>
                      <a:cubicBezTo>
                        <a:pt x="11665" y="1435"/>
                        <a:pt x="6807" y="-1899"/>
                        <a:pt x="3760" y="1245"/>
                      </a:cubicBezTo>
                      <a:cubicBezTo>
                        <a:pt x="-17672" y="22962"/>
                        <a:pt x="58719" y="61347"/>
                        <a:pt x="76816" y="49346"/>
                      </a:cubicBezTo>
                      <a:cubicBezTo>
                        <a:pt x="79007" y="47822"/>
                        <a:pt x="78817" y="44964"/>
                        <a:pt x="76721" y="43345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0" name="图形 602">
                <a:extLst>
                  <a:ext uri="{FF2B5EF4-FFF2-40B4-BE49-F238E27FC236}">
                    <a16:creationId xmlns:a16="http://schemas.microsoft.com/office/drawing/2014/main" id="{655EB67B-C99F-4F13-9898-8694B3460A27}"/>
                  </a:ext>
                </a:extLst>
              </p:cNvPr>
              <p:cNvGrpSpPr/>
              <p:nvPr/>
            </p:nvGrpSpPr>
            <p:grpSpPr>
              <a:xfrm>
                <a:off x="8788935" y="-799228"/>
                <a:ext cx="198160" cy="177024"/>
                <a:chOff x="8788935" y="-799228"/>
                <a:chExt cx="198160" cy="177024"/>
              </a:xfrm>
            </p:grpSpPr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DB011319-C5D0-4A63-98C9-C7BDC38EEF1D}"/>
                    </a:ext>
                  </a:extLst>
                </p:cNvPr>
                <p:cNvSpPr/>
                <p:nvPr/>
              </p:nvSpPr>
              <p:spPr>
                <a:xfrm>
                  <a:off x="8845372" y="-799228"/>
                  <a:ext cx="141724" cy="70438"/>
                </a:xfrm>
                <a:custGeom>
                  <a:avLst/>
                  <a:gdLst>
                    <a:gd name="connsiteX0" fmla="*/ 13735 w 141724"/>
                    <a:gd name="connsiteY0" fmla="*/ 28851 h 70438"/>
                    <a:gd name="connsiteX1" fmla="*/ 113176 w 141724"/>
                    <a:gd name="connsiteY1" fmla="*/ 181 h 70438"/>
                    <a:gd name="connsiteX2" fmla="*/ 141370 w 141724"/>
                    <a:gd name="connsiteY2" fmla="*/ 11230 h 70438"/>
                    <a:gd name="connsiteX3" fmla="*/ 94031 w 141724"/>
                    <a:gd name="connsiteY3" fmla="*/ 56569 h 70438"/>
                    <a:gd name="connsiteX4" fmla="*/ 16497 w 141724"/>
                    <a:gd name="connsiteY4" fmla="*/ 69047 h 70438"/>
                    <a:gd name="connsiteX5" fmla="*/ 13735 w 141724"/>
                    <a:gd name="connsiteY5" fmla="*/ 28851 h 70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1724" h="70438">
                      <a:moveTo>
                        <a:pt x="13735" y="28851"/>
                      </a:moveTo>
                      <a:cubicBezTo>
                        <a:pt x="45739" y="18850"/>
                        <a:pt x="79553" y="4086"/>
                        <a:pt x="113176" y="181"/>
                      </a:cubicBezTo>
                      <a:cubicBezTo>
                        <a:pt x="113938" y="-390"/>
                        <a:pt x="139656" y="-295"/>
                        <a:pt x="141370" y="11230"/>
                      </a:cubicBezTo>
                      <a:cubicBezTo>
                        <a:pt x="145466" y="37233"/>
                        <a:pt x="113081" y="49711"/>
                        <a:pt x="94031" y="56569"/>
                      </a:cubicBezTo>
                      <a:cubicBezTo>
                        <a:pt x="71171" y="64761"/>
                        <a:pt x="41072" y="74000"/>
                        <a:pt x="16497" y="69047"/>
                      </a:cubicBezTo>
                      <a:cubicBezTo>
                        <a:pt x="-3410" y="65046"/>
                        <a:pt x="-6458" y="35138"/>
                        <a:pt x="13735" y="2885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60F2BD86-1095-48B1-8B6C-FCA982D6325D}"/>
                    </a:ext>
                  </a:extLst>
                </p:cNvPr>
                <p:cNvSpPr/>
                <p:nvPr/>
              </p:nvSpPr>
              <p:spPr>
                <a:xfrm>
                  <a:off x="8788935" y="-777529"/>
                  <a:ext cx="153929" cy="155324"/>
                </a:xfrm>
                <a:custGeom>
                  <a:avLst/>
                  <a:gdLst>
                    <a:gd name="connsiteX0" fmla="*/ 8354 w 153929"/>
                    <a:gd name="connsiteY0" fmla="*/ 154218 h 155324"/>
                    <a:gd name="connsiteX1" fmla="*/ 544 w 153929"/>
                    <a:gd name="connsiteY1" fmla="*/ 148027 h 155324"/>
                    <a:gd name="connsiteX2" fmla="*/ 70172 w 153929"/>
                    <a:gd name="connsiteY2" fmla="*/ 67922 h 155324"/>
                    <a:gd name="connsiteX3" fmla="*/ 146848 w 153929"/>
                    <a:gd name="connsiteY3" fmla="*/ 104 h 155324"/>
                    <a:gd name="connsiteX4" fmla="*/ 153420 w 153929"/>
                    <a:gd name="connsiteY4" fmla="*/ 9057 h 155324"/>
                    <a:gd name="connsiteX5" fmla="*/ 81506 w 153929"/>
                    <a:gd name="connsiteY5" fmla="*/ 93925 h 155324"/>
                    <a:gd name="connsiteX6" fmla="*/ 8354 w 153929"/>
                    <a:gd name="connsiteY6" fmla="*/ 154218 h 155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929" h="155324">
                      <a:moveTo>
                        <a:pt x="8354" y="154218"/>
                      </a:moveTo>
                      <a:cubicBezTo>
                        <a:pt x="4640" y="157647"/>
                        <a:pt x="-1933" y="152409"/>
                        <a:pt x="544" y="148027"/>
                      </a:cubicBezTo>
                      <a:cubicBezTo>
                        <a:pt x="17975" y="116880"/>
                        <a:pt x="47597" y="95354"/>
                        <a:pt x="70172" y="67922"/>
                      </a:cubicBezTo>
                      <a:cubicBezTo>
                        <a:pt x="91508" y="41919"/>
                        <a:pt x="112082" y="7057"/>
                        <a:pt x="146848" y="104"/>
                      </a:cubicBezTo>
                      <a:cubicBezTo>
                        <a:pt x="151610" y="-849"/>
                        <a:pt x="155325" y="4962"/>
                        <a:pt x="153420" y="9057"/>
                      </a:cubicBezTo>
                      <a:cubicBezTo>
                        <a:pt x="138942" y="40680"/>
                        <a:pt x="104462" y="67446"/>
                        <a:pt x="81506" y="93925"/>
                      </a:cubicBezTo>
                      <a:cubicBezTo>
                        <a:pt x="59789" y="119071"/>
                        <a:pt x="32453" y="132501"/>
                        <a:pt x="8354" y="154218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68512B17-AEF8-4640-879D-6FC4743A2003}"/>
                  </a:ext>
                </a:extLst>
              </p:cNvPr>
              <p:cNvSpPr/>
              <p:nvPr/>
            </p:nvSpPr>
            <p:spPr>
              <a:xfrm>
                <a:off x="7731904" y="-926951"/>
                <a:ext cx="696052" cy="663346"/>
              </a:xfrm>
              <a:custGeom>
                <a:avLst/>
                <a:gdLst>
                  <a:gd name="connsiteX0" fmla="*/ 607329 w 696052"/>
                  <a:gd name="connsiteY0" fmla="*/ 111235 h 663346"/>
                  <a:gd name="connsiteX1" fmla="*/ 505125 w 696052"/>
                  <a:gd name="connsiteY1" fmla="*/ 29130 h 663346"/>
                  <a:gd name="connsiteX2" fmla="*/ 344534 w 696052"/>
                  <a:gd name="connsiteY2" fmla="*/ 2269 h 663346"/>
                  <a:gd name="connsiteX3" fmla="*/ 97551 w 696052"/>
                  <a:gd name="connsiteY3" fmla="*/ 80279 h 663346"/>
                  <a:gd name="connsiteX4" fmla="*/ 1062 w 696052"/>
                  <a:gd name="connsiteY4" fmla="*/ 324500 h 663346"/>
                  <a:gd name="connsiteX5" fmla="*/ 140318 w 696052"/>
                  <a:gd name="connsiteY5" fmla="*/ 623680 h 663346"/>
                  <a:gd name="connsiteX6" fmla="*/ 541035 w 696052"/>
                  <a:gd name="connsiteY6" fmla="*/ 597106 h 663346"/>
                  <a:gd name="connsiteX7" fmla="*/ 693339 w 696052"/>
                  <a:gd name="connsiteY7" fmla="*/ 392318 h 663346"/>
                  <a:gd name="connsiteX8" fmla="*/ 607329 w 696052"/>
                  <a:gd name="connsiteY8" fmla="*/ 111235 h 663346"/>
                  <a:gd name="connsiteX9" fmla="*/ 551607 w 696052"/>
                  <a:gd name="connsiteY9" fmla="*/ 508333 h 663346"/>
                  <a:gd name="connsiteX10" fmla="*/ 72119 w 696052"/>
                  <a:gd name="connsiteY10" fmla="*/ 455945 h 663346"/>
                  <a:gd name="connsiteX11" fmla="*/ 79453 w 696052"/>
                  <a:gd name="connsiteY11" fmla="*/ 216582 h 663346"/>
                  <a:gd name="connsiteX12" fmla="*/ 357488 w 696052"/>
                  <a:gd name="connsiteY12" fmla="*/ 55800 h 663346"/>
                  <a:gd name="connsiteX13" fmla="*/ 618378 w 696052"/>
                  <a:gd name="connsiteY13" fmla="*/ 288781 h 663346"/>
                  <a:gd name="connsiteX14" fmla="*/ 551607 w 696052"/>
                  <a:gd name="connsiteY14" fmla="*/ 508333 h 66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6052" h="663346">
                    <a:moveTo>
                      <a:pt x="607329" y="111235"/>
                    </a:moveTo>
                    <a:cubicBezTo>
                      <a:pt x="579611" y="75898"/>
                      <a:pt x="546654" y="46942"/>
                      <a:pt x="505125" y="29130"/>
                    </a:cubicBezTo>
                    <a:cubicBezTo>
                      <a:pt x="456929" y="8461"/>
                      <a:pt x="396255" y="7889"/>
                      <a:pt x="344534" y="2269"/>
                    </a:cubicBezTo>
                    <a:cubicBezTo>
                      <a:pt x="250236" y="-7922"/>
                      <a:pt x="168798" y="15890"/>
                      <a:pt x="97551" y="80279"/>
                    </a:cubicBezTo>
                    <a:cubicBezTo>
                      <a:pt x="29066" y="142096"/>
                      <a:pt x="8587" y="236299"/>
                      <a:pt x="1062" y="324500"/>
                    </a:cubicBezTo>
                    <a:cubicBezTo>
                      <a:pt x="-8367" y="435181"/>
                      <a:pt x="45544" y="564340"/>
                      <a:pt x="140318" y="623680"/>
                    </a:cubicBezTo>
                    <a:cubicBezTo>
                      <a:pt x="257380" y="697023"/>
                      <a:pt x="425782" y="657113"/>
                      <a:pt x="541035" y="597106"/>
                    </a:cubicBezTo>
                    <a:cubicBezTo>
                      <a:pt x="619235" y="556434"/>
                      <a:pt x="680290" y="480424"/>
                      <a:pt x="693339" y="392318"/>
                    </a:cubicBezTo>
                    <a:cubicBezTo>
                      <a:pt x="707341" y="297544"/>
                      <a:pt x="665431" y="185245"/>
                      <a:pt x="607329" y="111235"/>
                    </a:cubicBezTo>
                    <a:close/>
                    <a:moveTo>
                      <a:pt x="551607" y="508333"/>
                    </a:moveTo>
                    <a:cubicBezTo>
                      <a:pt x="419781" y="625014"/>
                      <a:pt x="147271" y="649303"/>
                      <a:pt x="72119" y="455945"/>
                    </a:cubicBezTo>
                    <a:cubicBezTo>
                      <a:pt x="43068" y="381174"/>
                      <a:pt x="57450" y="291163"/>
                      <a:pt x="79453" y="216582"/>
                    </a:cubicBezTo>
                    <a:cubicBezTo>
                      <a:pt x="115267" y="95233"/>
                      <a:pt x="243759" y="50561"/>
                      <a:pt x="357488" y="55800"/>
                    </a:cubicBezTo>
                    <a:cubicBezTo>
                      <a:pt x="500077" y="62372"/>
                      <a:pt x="582468" y="155241"/>
                      <a:pt x="618378" y="288781"/>
                    </a:cubicBezTo>
                    <a:cubicBezTo>
                      <a:pt x="641142" y="373078"/>
                      <a:pt x="616473" y="450897"/>
                      <a:pt x="551607" y="508333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7A075264-2679-45BA-8A9A-902FA87307D5}"/>
                  </a:ext>
                </a:extLst>
              </p:cNvPr>
              <p:cNvSpPr/>
              <p:nvPr/>
            </p:nvSpPr>
            <p:spPr>
              <a:xfrm>
                <a:off x="8031440" y="-644009"/>
                <a:ext cx="96980" cy="97243"/>
              </a:xfrm>
              <a:custGeom>
                <a:avLst/>
                <a:gdLst>
                  <a:gd name="connsiteX0" fmla="*/ 91765 w 96980"/>
                  <a:gd name="connsiteY0" fmla="*/ 40510 h 97243"/>
                  <a:gd name="connsiteX1" fmla="*/ 91670 w 96980"/>
                  <a:gd name="connsiteY1" fmla="*/ 40319 h 97243"/>
                  <a:gd name="connsiteX2" fmla="*/ 71477 w 96980"/>
                  <a:gd name="connsiteY2" fmla="*/ 6982 h 97243"/>
                  <a:gd name="connsiteX3" fmla="*/ 12993 w 96980"/>
                  <a:gd name="connsiteY3" fmla="*/ 13935 h 97243"/>
                  <a:gd name="connsiteX4" fmla="*/ 15279 w 96980"/>
                  <a:gd name="connsiteY4" fmla="*/ 80420 h 97243"/>
                  <a:gd name="connsiteX5" fmla="*/ 84717 w 96980"/>
                  <a:gd name="connsiteY5" fmla="*/ 86897 h 97243"/>
                  <a:gd name="connsiteX6" fmla="*/ 91765 w 96980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80" h="97243">
                    <a:moveTo>
                      <a:pt x="91765" y="40510"/>
                    </a:moveTo>
                    <a:cubicBezTo>
                      <a:pt x="91765" y="40415"/>
                      <a:pt x="91670" y="40415"/>
                      <a:pt x="91670" y="40319"/>
                    </a:cubicBezTo>
                    <a:cubicBezTo>
                      <a:pt x="90241" y="27365"/>
                      <a:pt x="83383" y="15078"/>
                      <a:pt x="71477" y="6982"/>
                    </a:cubicBezTo>
                    <a:cubicBezTo>
                      <a:pt x="53094" y="-5496"/>
                      <a:pt x="28710" y="-67"/>
                      <a:pt x="12993" y="13935"/>
                    </a:cubicBezTo>
                    <a:cubicBezTo>
                      <a:pt x="-7485" y="32223"/>
                      <a:pt x="-1485" y="62513"/>
                      <a:pt x="15279" y="80420"/>
                    </a:cubicBezTo>
                    <a:cubicBezTo>
                      <a:pt x="33282" y="99660"/>
                      <a:pt x="64143" y="103184"/>
                      <a:pt x="84717" y="86897"/>
                    </a:cubicBezTo>
                    <a:cubicBezTo>
                      <a:pt x="98147" y="76419"/>
                      <a:pt x="100623" y="54607"/>
                      <a:pt x="91765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5" name="图形 602">
                <a:extLst>
                  <a:ext uri="{FF2B5EF4-FFF2-40B4-BE49-F238E27FC236}">
                    <a16:creationId xmlns:a16="http://schemas.microsoft.com/office/drawing/2014/main" id="{CE4568A5-EA95-43A3-BFF9-11FF6D365F95}"/>
                  </a:ext>
                </a:extLst>
              </p:cNvPr>
              <p:cNvGrpSpPr/>
              <p:nvPr/>
            </p:nvGrpSpPr>
            <p:grpSpPr>
              <a:xfrm>
                <a:off x="8050538" y="-1404767"/>
                <a:ext cx="1388764" cy="882519"/>
                <a:chOff x="8050538" y="-1404767"/>
                <a:chExt cx="1388764" cy="882519"/>
              </a:xfrm>
            </p:grpSpPr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8D55788D-F270-4FA7-AF38-F101FBA0404C}"/>
                    </a:ext>
                  </a:extLst>
                </p:cNvPr>
                <p:cNvSpPr/>
                <p:nvPr/>
              </p:nvSpPr>
              <p:spPr>
                <a:xfrm>
                  <a:off x="8769389" y="-709650"/>
                  <a:ext cx="643733" cy="184200"/>
                </a:xfrm>
                <a:custGeom>
                  <a:avLst/>
                  <a:gdLst>
                    <a:gd name="connsiteX0" fmla="*/ 592734 w 643733"/>
                    <a:gd name="connsiteY0" fmla="*/ 81577 h 184200"/>
                    <a:gd name="connsiteX1" fmla="*/ 451859 w 643733"/>
                    <a:gd name="connsiteY1" fmla="*/ 41191 h 184200"/>
                    <a:gd name="connsiteX2" fmla="*/ 334606 w 643733"/>
                    <a:gd name="connsiteY2" fmla="*/ 22236 h 184200"/>
                    <a:gd name="connsiteX3" fmla="*/ 660 w 643733"/>
                    <a:gd name="connsiteY3" fmla="*/ 93102 h 184200"/>
                    <a:gd name="connsiteX4" fmla="*/ 2279 w 643733"/>
                    <a:gd name="connsiteY4" fmla="*/ 105580 h 184200"/>
                    <a:gd name="connsiteX5" fmla="*/ 197732 w 643733"/>
                    <a:gd name="connsiteY5" fmla="*/ 181303 h 184200"/>
                    <a:gd name="connsiteX6" fmla="*/ 632643 w 643733"/>
                    <a:gd name="connsiteY6" fmla="*/ 154538 h 184200"/>
                    <a:gd name="connsiteX7" fmla="*/ 592734 w 643733"/>
                    <a:gd name="connsiteY7" fmla="*/ 81577 h 184200"/>
                    <a:gd name="connsiteX8" fmla="*/ 613498 w 643733"/>
                    <a:gd name="connsiteY8" fmla="*/ 122534 h 184200"/>
                    <a:gd name="connsiteX9" fmla="*/ 204495 w 643733"/>
                    <a:gd name="connsiteY9" fmla="*/ 152728 h 184200"/>
                    <a:gd name="connsiteX10" fmla="*/ 113150 w 643733"/>
                    <a:gd name="connsiteY10" fmla="*/ 146918 h 184200"/>
                    <a:gd name="connsiteX11" fmla="*/ 20853 w 643733"/>
                    <a:gd name="connsiteY11" fmla="*/ 114914 h 184200"/>
                    <a:gd name="connsiteX12" fmla="*/ 30092 w 643733"/>
                    <a:gd name="connsiteY12" fmla="*/ 101484 h 184200"/>
                    <a:gd name="connsiteX13" fmla="*/ 29140 w 643733"/>
                    <a:gd name="connsiteY13" fmla="*/ 99579 h 184200"/>
                    <a:gd name="connsiteX14" fmla="*/ 29235 w 643733"/>
                    <a:gd name="connsiteY14" fmla="*/ 97388 h 184200"/>
                    <a:gd name="connsiteX15" fmla="*/ 68287 w 643733"/>
                    <a:gd name="connsiteY15" fmla="*/ 53002 h 184200"/>
                    <a:gd name="connsiteX16" fmla="*/ 150202 w 643733"/>
                    <a:gd name="connsiteY16" fmla="*/ 34999 h 184200"/>
                    <a:gd name="connsiteX17" fmla="*/ 315556 w 643733"/>
                    <a:gd name="connsiteY17" fmla="*/ 50906 h 184200"/>
                    <a:gd name="connsiteX18" fmla="*/ 473100 w 643733"/>
                    <a:gd name="connsiteY18" fmla="*/ 75005 h 184200"/>
                    <a:gd name="connsiteX19" fmla="*/ 613498 w 643733"/>
                    <a:gd name="connsiteY19" fmla="*/ 122534 h 184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3733" h="184200">
                      <a:moveTo>
                        <a:pt x="592734" y="81577"/>
                      </a:moveTo>
                      <a:cubicBezTo>
                        <a:pt x="557872" y="71099"/>
                        <a:pt x="487864" y="43477"/>
                        <a:pt x="451859" y="41191"/>
                      </a:cubicBezTo>
                      <a:cubicBezTo>
                        <a:pt x="412044" y="38619"/>
                        <a:pt x="373564" y="30142"/>
                        <a:pt x="334606" y="22236"/>
                      </a:cubicBezTo>
                      <a:cubicBezTo>
                        <a:pt x="231927" y="1472"/>
                        <a:pt x="44951" y="-38248"/>
                        <a:pt x="660" y="93102"/>
                      </a:cubicBezTo>
                      <a:cubicBezTo>
                        <a:pt x="-674" y="97007"/>
                        <a:pt x="88" y="101865"/>
                        <a:pt x="2279" y="105580"/>
                      </a:cubicBezTo>
                      <a:cubicBezTo>
                        <a:pt x="11042" y="179018"/>
                        <a:pt x="143440" y="182542"/>
                        <a:pt x="197732" y="181303"/>
                      </a:cubicBezTo>
                      <a:cubicBezTo>
                        <a:pt x="278409" y="179398"/>
                        <a:pt x="596353" y="199592"/>
                        <a:pt x="632643" y="154538"/>
                      </a:cubicBezTo>
                      <a:cubicBezTo>
                        <a:pt x="661981" y="118057"/>
                        <a:pt x="627691" y="92054"/>
                        <a:pt x="592734" y="81577"/>
                      </a:cubicBezTo>
                      <a:close/>
                      <a:moveTo>
                        <a:pt x="613498" y="122534"/>
                      </a:moveTo>
                      <a:cubicBezTo>
                        <a:pt x="604926" y="159110"/>
                        <a:pt x="281362" y="157967"/>
                        <a:pt x="204495" y="152728"/>
                      </a:cubicBezTo>
                      <a:cubicBezTo>
                        <a:pt x="174205" y="150633"/>
                        <a:pt x="143249" y="150728"/>
                        <a:pt x="113150" y="146918"/>
                      </a:cubicBezTo>
                      <a:cubicBezTo>
                        <a:pt x="89718" y="143965"/>
                        <a:pt x="40665" y="137107"/>
                        <a:pt x="20853" y="114914"/>
                      </a:cubicBezTo>
                      <a:cubicBezTo>
                        <a:pt x="27139" y="113676"/>
                        <a:pt x="32568" y="108723"/>
                        <a:pt x="30092" y="101484"/>
                      </a:cubicBezTo>
                      <a:cubicBezTo>
                        <a:pt x="29806" y="100817"/>
                        <a:pt x="29425" y="100246"/>
                        <a:pt x="29140" y="99579"/>
                      </a:cubicBezTo>
                      <a:cubicBezTo>
                        <a:pt x="29235" y="98817"/>
                        <a:pt x="29235" y="98150"/>
                        <a:pt x="29235" y="97388"/>
                      </a:cubicBezTo>
                      <a:cubicBezTo>
                        <a:pt x="39045" y="79100"/>
                        <a:pt x="47618" y="63670"/>
                        <a:pt x="68287" y="53002"/>
                      </a:cubicBezTo>
                      <a:cubicBezTo>
                        <a:pt x="92671" y="40334"/>
                        <a:pt x="123056" y="37190"/>
                        <a:pt x="150202" y="34999"/>
                      </a:cubicBezTo>
                      <a:cubicBezTo>
                        <a:pt x="205066" y="30523"/>
                        <a:pt x="261835" y="41000"/>
                        <a:pt x="315556" y="50906"/>
                      </a:cubicBezTo>
                      <a:cubicBezTo>
                        <a:pt x="368325" y="60622"/>
                        <a:pt x="419284" y="72052"/>
                        <a:pt x="473100" y="75005"/>
                      </a:cubicBezTo>
                      <a:cubicBezTo>
                        <a:pt x="502818" y="76624"/>
                        <a:pt x="622071" y="85958"/>
                        <a:pt x="613498" y="12253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BF3832C1-DC83-47E4-B230-26B22D5D3EF1}"/>
                    </a:ext>
                  </a:extLst>
                </p:cNvPr>
                <p:cNvSpPr/>
                <p:nvPr/>
              </p:nvSpPr>
              <p:spPr>
                <a:xfrm>
                  <a:off x="8050538" y="-1404767"/>
                  <a:ext cx="1388764" cy="882519"/>
                </a:xfrm>
                <a:custGeom>
                  <a:avLst/>
                  <a:gdLst>
                    <a:gd name="connsiteX0" fmla="*/ 1377497 w 1388764"/>
                    <a:gd name="connsiteY0" fmla="*/ 777075 h 882519"/>
                    <a:gd name="connsiteX1" fmla="*/ 1341778 w 1388764"/>
                    <a:gd name="connsiteY1" fmla="*/ 758596 h 882519"/>
                    <a:gd name="connsiteX2" fmla="*/ 1329205 w 1388764"/>
                    <a:gd name="connsiteY2" fmla="*/ 764407 h 882519"/>
                    <a:gd name="connsiteX3" fmla="*/ 981257 w 1388764"/>
                    <a:gd name="connsiteY3" fmla="*/ 392455 h 882519"/>
                    <a:gd name="connsiteX4" fmla="*/ 863718 w 1388764"/>
                    <a:gd name="connsiteY4" fmla="*/ 275869 h 882519"/>
                    <a:gd name="connsiteX5" fmla="*/ 853146 w 1388764"/>
                    <a:gd name="connsiteY5" fmla="*/ 276822 h 882519"/>
                    <a:gd name="connsiteX6" fmla="*/ 843811 w 1388764"/>
                    <a:gd name="connsiteY6" fmla="*/ 285871 h 882519"/>
                    <a:gd name="connsiteX7" fmla="*/ 805330 w 1388764"/>
                    <a:gd name="connsiteY7" fmla="*/ 434556 h 882519"/>
                    <a:gd name="connsiteX8" fmla="*/ 701222 w 1388764"/>
                    <a:gd name="connsiteY8" fmla="*/ 417506 h 882519"/>
                    <a:gd name="connsiteX9" fmla="*/ 541202 w 1388764"/>
                    <a:gd name="connsiteY9" fmla="*/ 373501 h 882519"/>
                    <a:gd name="connsiteX10" fmla="*/ 234402 w 1388764"/>
                    <a:gd name="connsiteY10" fmla="*/ 198526 h 882519"/>
                    <a:gd name="connsiteX11" fmla="*/ 234402 w 1388764"/>
                    <a:gd name="connsiteY11" fmla="*/ 16885 h 882519"/>
                    <a:gd name="connsiteX12" fmla="*/ 200969 w 1388764"/>
                    <a:gd name="connsiteY12" fmla="*/ 311 h 882519"/>
                    <a:gd name="connsiteX13" fmla="*/ 176013 w 1388764"/>
                    <a:gd name="connsiteY13" fmla="*/ 286728 h 882519"/>
                    <a:gd name="connsiteX14" fmla="*/ 138961 w 1388764"/>
                    <a:gd name="connsiteY14" fmla="*/ 527044 h 882519"/>
                    <a:gd name="connsiteX15" fmla="*/ 3897 w 1388764"/>
                    <a:gd name="connsiteY15" fmla="*/ 782599 h 882519"/>
                    <a:gd name="connsiteX16" fmla="*/ 50760 w 1388764"/>
                    <a:gd name="connsiteY16" fmla="*/ 809555 h 882519"/>
                    <a:gd name="connsiteX17" fmla="*/ 185824 w 1388764"/>
                    <a:gd name="connsiteY17" fmla="*/ 553999 h 882519"/>
                    <a:gd name="connsiteX18" fmla="*/ 230211 w 1388764"/>
                    <a:gd name="connsiteY18" fmla="*/ 282918 h 882519"/>
                    <a:gd name="connsiteX19" fmla="*/ 430426 w 1388764"/>
                    <a:gd name="connsiteY19" fmla="*/ 487229 h 882519"/>
                    <a:gd name="connsiteX20" fmla="*/ 651501 w 1388764"/>
                    <a:gd name="connsiteY20" fmla="*/ 708019 h 882519"/>
                    <a:gd name="connsiteX21" fmla="*/ 688173 w 1388764"/>
                    <a:gd name="connsiteY21" fmla="*/ 850036 h 882519"/>
                    <a:gd name="connsiteX22" fmla="*/ 881054 w 1388764"/>
                    <a:gd name="connsiteY22" fmla="*/ 820509 h 882519"/>
                    <a:gd name="connsiteX23" fmla="*/ 896675 w 1388764"/>
                    <a:gd name="connsiteY23" fmla="*/ 755739 h 882519"/>
                    <a:gd name="connsiteX24" fmla="*/ 985067 w 1388764"/>
                    <a:gd name="connsiteY24" fmla="*/ 766407 h 882519"/>
                    <a:gd name="connsiteX25" fmla="*/ 1170900 w 1388764"/>
                    <a:gd name="connsiteY25" fmla="*/ 782314 h 882519"/>
                    <a:gd name="connsiteX26" fmla="*/ 1287010 w 1388764"/>
                    <a:gd name="connsiteY26" fmla="*/ 807841 h 882519"/>
                    <a:gd name="connsiteX27" fmla="*/ 1297678 w 1388764"/>
                    <a:gd name="connsiteY27" fmla="*/ 831653 h 882519"/>
                    <a:gd name="connsiteX28" fmla="*/ 1363114 w 1388764"/>
                    <a:gd name="connsiteY28" fmla="*/ 850132 h 882519"/>
                    <a:gd name="connsiteX29" fmla="*/ 1386832 w 1388764"/>
                    <a:gd name="connsiteY29" fmla="*/ 822319 h 882519"/>
                    <a:gd name="connsiteX30" fmla="*/ 1377497 w 1388764"/>
                    <a:gd name="connsiteY30" fmla="*/ 777075 h 882519"/>
                    <a:gd name="connsiteX31" fmla="*/ 790376 w 1388764"/>
                    <a:gd name="connsiteY31" fmla="*/ 496468 h 882519"/>
                    <a:gd name="connsiteX32" fmla="*/ 778946 w 1388764"/>
                    <a:gd name="connsiteY32" fmla="*/ 636105 h 882519"/>
                    <a:gd name="connsiteX33" fmla="*/ 679791 w 1388764"/>
                    <a:gd name="connsiteY33" fmla="*/ 666871 h 882519"/>
                    <a:gd name="connsiteX34" fmla="*/ 608163 w 1388764"/>
                    <a:gd name="connsiteY34" fmla="*/ 596957 h 882519"/>
                    <a:gd name="connsiteX35" fmla="*/ 469669 w 1388764"/>
                    <a:gd name="connsiteY35" fmla="*/ 453987 h 882519"/>
                    <a:gd name="connsiteX36" fmla="*/ 343463 w 1388764"/>
                    <a:gd name="connsiteY36" fmla="*/ 335401 h 882519"/>
                    <a:gd name="connsiteX37" fmla="*/ 499387 w 1388764"/>
                    <a:gd name="connsiteY37" fmla="*/ 402838 h 882519"/>
                    <a:gd name="connsiteX38" fmla="*/ 669409 w 1388764"/>
                    <a:gd name="connsiteY38" fmla="*/ 457797 h 882519"/>
                    <a:gd name="connsiteX39" fmla="*/ 794376 w 1388764"/>
                    <a:gd name="connsiteY39" fmla="*/ 478466 h 882519"/>
                    <a:gd name="connsiteX40" fmla="*/ 790376 w 1388764"/>
                    <a:gd name="connsiteY40" fmla="*/ 496468 h 882519"/>
                    <a:gd name="connsiteX41" fmla="*/ 1126608 w 1388764"/>
                    <a:gd name="connsiteY41" fmla="*/ 720115 h 882519"/>
                    <a:gd name="connsiteX42" fmla="*/ 960873 w 1388764"/>
                    <a:gd name="connsiteY42" fmla="*/ 684682 h 882519"/>
                    <a:gd name="connsiteX43" fmla="*/ 853527 w 1388764"/>
                    <a:gd name="connsiteY43" fmla="*/ 666204 h 882519"/>
                    <a:gd name="connsiteX44" fmla="*/ 835429 w 1388764"/>
                    <a:gd name="connsiteY44" fmla="*/ 653059 h 882519"/>
                    <a:gd name="connsiteX45" fmla="*/ 867147 w 1388764"/>
                    <a:gd name="connsiteY45" fmla="*/ 315874 h 882519"/>
                    <a:gd name="connsiteX46" fmla="*/ 1270055 w 1388764"/>
                    <a:gd name="connsiteY46" fmla="*/ 764216 h 882519"/>
                    <a:gd name="connsiteX47" fmla="*/ 1126608 w 1388764"/>
                    <a:gd name="connsiteY47" fmla="*/ 720115 h 882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388764" h="882519">
                      <a:moveTo>
                        <a:pt x="1377497" y="777075"/>
                      </a:moveTo>
                      <a:cubicBezTo>
                        <a:pt x="1369210" y="766312"/>
                        <a:pt x="1355590" y="757549"/>
                        <a:pt x="1341778" y="758596"/>
                      </a:cubicBezTo>
                      <a:cubicBezTo>
                        <a:pt x="1336444" y="758977"/>
                        <a:pt x="1332349" y="761263"/>
                        <a:pt x="1329205" y="764407"/>
                      </a:cubicBezTo>
                      <a:cubicBezTo>
                        <a:pt x="1266054" y="696112"/>
                        <a:pt x="1022881" y="439318"/>
                        <a:pt x="981257" y="392455"/>
                      </a:cubicBezTo>
                      <a:cubicBezTo>
                        <a:pt x="946300" y="353117"/>
                        <a:pt x="912010" y="299206"/>
                        <a:pt x="863718" y="275869"/>
                      </a:cubicBezTo>
                      <a:cubicBezTo>
                        <a:pt x="859623" y="273964"/>
                        <a:pt x="856003" y="274631"/>
                        <a:pt x="853146" y="276822"/>
                      </a:cubicBezTo>
                      <a:cubicBezTo>
                        <a:pt x="848859" y="277774"/>
                        <a:pt x="844859" y="280918"/>
                        <a:pt x="843811" y="285871"/>
                      </a:cubicBezTo>
                      <a:cubicBezTo>
                        <a:pt x="833048" y="335972"/>
                        <a:pt x="818284" y="385026"/>
                        <a:pt x="805330" y="434556"/>
                      </a:cubicBezTo>
                      <a:cubicBezTo>
                        <a:pt x="773517" y="422459"/>
                        <a:pt x="731130" y="423221"/>
                        <a:pt x="701222" y="417506"/>
                      </a:cubicBezTo>
                      <a:cubicBezTo>
                        <a:pt x="646834" y="407124"/>
                        <a:pt x="593399" y="392074"/>
                        <a:pt x="541202" y="373501"/>
                      </a:cubicBezTo>
                      <a:cubicBezTo>
                        <a:pt x="489195" y="355022"/>
                        <a:pt x="234402" y="198526"/>
                        <a:pt x="234402" y="198526"/>
                      </a:cubicBezTo>
                      <a:cubicBezTo>
                        <a:pt x="234402" y="198526"/>
                        <a:pt x="227544" y="13932"/>
                        <a:pt x="234402" y="16885"/>
                      </a:cubicBezTo>
                      <a:cubicBezTo>
                        <a:pt x="270311" y="32506"/>
                        <a:pt x="206208" y="-3689"/>
                        <a:pt x="200969" y="311"/>
                      </a:cubicBezTo>
                      <a:cubicBezTo>
                        <a:pt x="165345" y="27457"/>
                        <a:pt x="182871" y="245104"/>
                        <a:pt x="176013" y="286728"/>
                      </a:cubicBezTo>
                      <a:cubicBezTo>
                        <a:pt x="165250" y="351879"/>
                        <a:pt x="166488" y="443319"/>
                        <a:pt x="138961" y="527044"/>
                      </a:cubicBezTo>
                      <a:cubicBezTo>
                        <a:pt x="111434" y="610768"/>
                        <a:pt x="20089" y="756596"/>
                        <a:pt x="3897" y="782599"/>
                      </a:cubicBezTo>
                      <a:cubicBezTo>
                        <a:pt x="-9629" y="804507"/>
                        <a:pt x="13517" y="845845"/>
                        <a:pt x="50760" y="809555"/>
                      </a:cubicBezTo>
                      <a:cubicBezTo>
                        <a:pt x="88098" y="773265"/>
                        <a:pt x="158392" y="632390"/>
                        <a:pt x="185824" y="553999"/>
                      </a:cubicBezTo>
                      <a:cubicBezTo>
                        <a:pt x="213256" y="475609"/>
                        <a:pt x="225543" y="307111"/>
                        <a:pt x="230211" y="282918"/>
                      </a:cubicBezTo>
                      <a:cubicBezTo>
                        <a:pt x="247451" y="315017"/>
                        <a:pt x="383944" y="439509"/>
                        <a:pt x="430426" y="487229"/>
                      </a:cubicBezTo>
                      <a:cubicBezTo>
                        <a:pt x="476718" y="534759"/>
                        <a:pt x="620640" y="685635"/>
                        <a:pt x="651501" y="708019"/>
                      </a:cubicBezTo>
                      <a:cubicBezTo>
                        <a:pt x="650073" y="712686"/>
                        <a:pt x="623212" y="792410"/>
                        <a:pt x="688173" y="850036"/>
                      </a:cubicBezTo>
                      <a:cubicBezTo>
                        <a:pt x="753228" y="907663"/>
                        <a:pt x="846097" y="882898"/>
                        <a:pt x="881054" y="820509"/>
                      </a:cubicBezTo>
                      <a:cubicBezTo>
                        <a:pt x="892674" y="799744"/>
                        <a:pt x="897532" y="777456"/>
                        <a:pt x="896675" y="755739"/>
                      </a:cubicBezTo>
                      <a:cubicBezTo>
                        <a:pt x="925917" y="760787"/>
                        <a:pt x="955635" y="763740"/>
                        <a:pt x="985067" y="766407"/>
                      </a:cubicBezTo>
                      <a:cubicBezTo>
                        <a:pt x="1046979" y="771931"/>
                        <a:pt x="1108892" y="776980"/>
                        <a:pt x="1170900" y="782314"/>
                      </a:cubicBezTo>
                      <a:cubicBezTo>
                        <a:pt x="1197570" y="784600"/>
                        <a:pt x="1259482" y="807555"/>
                        <a:pt x="1287010" y="807841"/>
                      </a:cubicBezTo>
                      <a:cubicBezTo>
                        <a:pt x="1288724" y="816318"/>
                        <a:pt x="1292820" y="824319"/>
                        <a:pt x="1297678" y="831653"/>
                      </a:cubicBezTo>
                      <a:cubicBezTo>
                        <a:pt x="1311298" y="852132"/>
                        <a:pt x="1341302" y="858609"/>
                        <a:pt x="1363114" y="850132"/>
                      </a:cubicBezTo>
                      <a:cubicBezTo>
                        <a:pt x="1374640" y="845655"/>
                        <a:pt x="1383783" y="834130"/>
                        <a:pt x="1386832" y="822319"/>
                      </a:cubicBezTo>
                      <a:cubicBezTo>
                        <a:pt x="1391213" y="805459"/>
                        <a:pt x="1388165" y="790791"/>
                        <a:pt x="1377497" y="777075"/>
                      </a:cubicBezTo>
                      <a:close/>
                      <a:moveTo>
                        <a:pt x="790376" y="496468"/>
                      </a:moveTo>
                      <a:cubicBezTo>
                        <a:pt x="781041" y="540950"/>
                        <a:pt x="778851" y="588670"/>
                        <a:pt x="778946" y="636105"/>
                      </a:cubicBezTo>
                      <a:cubicBezTo>
                        <a:pt x="763420" y="635343"/>
                        <a:pt x="706461" y="629342"/>
                        <a:pt x="679791" y="666871"/>
                      </a:cubicBezTo>
                      <a:cubicBezTo>
                        <a:pt x="657026" y="642010"/>
                        <a:pt x="630737" y="619436"/>
                        <a:pt x="608163" y="596957"/>
                      </a:cubicBezTo>
                      <a:cubicBezTo>
                        <a:pt x="561204" y="550094"/>
                        <a:pt x="515961" y="501517"/>
                        <a:pt x="469669" y="453987"/>
                      </a:cubicBezTo>
                      <a:cubicBezTo>
                        <a:pt x="429188" y="412458"/>
                        <a:pt x="385373" y="375120"/>
                        <a:pt x="343463" y="335401"/>
                      </a:cubicBezTo>
                      <a:cubicBezTo>
                        <a:pt x="395088" y="358451"/>
                        <a:pt x="447571" y="380263"/>
                        <a:pt x="499387" y="402838"/>
                      </a:cubicBezTo>
                      <a:cubicBezTo>
                        <a:pt x="553870" y="426555"/>
                        <a:pt x="611496" y="445224"/>
                        <a:pt x="669409" y="457797"/>
                      </a:cubicBezTo>
                      <a:cubicBezTo>
                        <a:pt x="702841" y="465131"/>
                        <a:pt x="753800" y="482086"/>
                        <a:pt x="794376" y="478466"/>
                      </a:cubicBezTo>
                      <a:cubicBezTo>
                        <a:pt x="793043" y="484562"/>
                        <a:pt x="791614" y="490468"/>
                        <a:pt x="790376" y="496468"/>
                      </a:cubicBezTo>
                      <a:close/>
                      <a:moveTo>
                        <a:pt x="1126608" y="720115"/>
                      </a:moveTo>
                      <a:cubicBezTo>
                        <a:pt x="1070792" y="710209"/>
                        <a:pt x="1016023" y="697922"/>
                        <a:pt x="960873" y="684682"/>
                      </a:cubicBezTo>
                      <a:cubicBezTo>
                        <a:pt x="925726" y="676205"/>
                        <a:pt x="889722" y="667156"/>
                        <a:pt x="853527" y="666204"/>
                      </a:cubicBezTo>
                      <a:cubicBezTo>
                        <a:pt x="847907" y="661346"/>
                        <a:pt x="841906" y="656869"/>
                        <a:pt x="835429" y="653059"/>
                      </a:cubicBezTo>
                      <a:cubicBezTo>
                        <a:pt x="834762" y="602196"/>
                        <a:pt x="868005" y="378263"/>
                        <a:pt x="867147" y="315874"/>
                      </a:cubicBezTo>
                      <a:cubicBezTo>
                        <a:pt x="983448" y="461702"/>
                        <a:pt x="1141182" y="629056"/>
                        <a:pt x="1270055" y="764216"/>
                      </a:cubicBezTo>
                      <a:cubicBezTo>
                        <a:pt x="1233288" y="759549"/>
                        <a:pt x="1163280" y="726592"/>
                        <a:pt x="1126608" y="720115"/>
                      </a:cubicBezTo>
                      <a:close/>
                    </a:path>
                  </a:pathLst>
                </a:custGeom>
                <a:solidFill>
                  <a:srgbClr val="CA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96BF9466-F7CE-45E5-8396-10B6D8005AF5}"/>
                    </a:ext>
                  </a:extLst>
                </p:cNvPr>
                <p:cNvSpPr/>
                <p:nvPr/>
              </p:nvSpPr>
              <p:spPr>
                <a:xfrm>
                  <a:off x="9372505" y="-615596"/>
                  <a:ext cx="43910" cy="43814"/>
                </a:xfrm>
                <a:custGeom>
                  <a:avLst/>
                  <a:gdLst>
                    <a:gd name="connsiteX0" fmla="*/ 21907 w 43910"/>
                    <a:gd name="connsiteY0" fmla="*/ 0 h 43814"/>
                    <a:gd name="connsiteX1" fmla="*/ 0 w 43910"/>
                    <a:gd name="connsiteY1" fmla="*/ 21907 h 43814"/>
                    <a:gd name="connsiteX2" fmla="*/ 21907 w 43910"/>
                    <a:gd name="connsiteY2" fmla="*/ 43815 h 43814"/>
                    <a:gd name="connsiteX3" fmla="*/ 43910 w 43910"/>
                    <a:gd name="connsiteY3" fmla="*/ 21907 h 43814"/>
                    <a:gd name="connsiteX4" fmla="*/ 21907 w 43910"/>
                    <a:gd name="connsiteY4" fmla="*/ 0 h 43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43814">
                      <a:moveTo>
                        <a:pt x="21907" y="0"/>
                      </a:moveTo>
                      <a:cubicBezTo>
                        <a:pt x="9906" y="0"/>
                        <a:pt x="0" y="10001"/>
                        <a:pt x="0" y="21907"/>
                      </a:cubicBezTo>
                      <a:cubicBezTo>
                        <a:pt x="0" y="33909"/>
                        <a:pt x="10001" y="43815"/>
                        <a:pt x="21907" y="43815"/>
                      </a:cubicBezTo>
                      <a:cubicBezTo>
                        <a:pt x="33909" y="43815"/>
                        <a:pt x="43910" y="33814"/>
                        <a:pt x="43910" y="21907"/>
                      </a:cubicBezTo>
                      <a:cubicBezTo>
                        <a:pt x="43815" y="10001"/>
                        <a:pt x="33909" y="0"/>
                        <a:pt x="21907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4D08C3BC-EA80-40E3-B5CA-018DAFECE80C}"/>
                  </a:ext>
                </a:extLst>
              </p:cNvPr>
              <p:cNvSpPr/>
              <p:nvPr/>
            </p:nvSpPr>
            <p:spPr>
              <a:xfrm>
                <a:off x="8204556" y="-1530795"/>
                <a:ext cx="335324" cy="180603"/>
              </a:xfrm>
              <a:custGeom>
                <a:avLst/>
                <a:gdLst>
                  <a:gd name="connsiteX0" fmla="*/ 311746 w 335324"/>
                  <a:gd name="connsiteY0" fmla="*/ 112241 h 180603"/>
                  <a:gd name="connsiteX1" fmla="*/ 89337 w 335324"/>
                  <a:gd name="connsiteY1" fmla="*/ 128434 h 180603"/>
                  <a:gd name="connsiteX2" fmla="*/ 47046 w 335324"/>
                  <a:gd name="connsiteY2" fmla="*/ 109289 h 180603"/>
                  <a:gd name="connsiteX3" fmla="*/ 84003 w 335324"/>
                  <a:gd name="connsiteY3" fmla="*/ 56425 h 180603"/>
                  <a:gd name="connsiteX4" fmla="*/ 139915 w 335324"/>
                  <a:gd name="connsiteY4" fmla="*/ 32327 h 180603"/>
                  <a:gd name="connsiteX5" fmla="*/ 160870 w 335324"/>
                  <a:gd name="connsiteY5" fmla="*/ 15944 h 180603"/>
                  <a:gd name="connsiteX6" fmla="*/ 159251 w 335324"/>
                  <a:gd name="connsiteY6" fmla="*/ 10800 h 180603"/>
                  <a:gd name="connsiteX7" fmla="*/ 159441 w 335324"/>
                  <a:gd name="connsiteY7" fmla="*/ 10610 h 180603"/>
                  <a:gd name="connsiteX8" fmla="*/ 34854 w 335324"/>
                  <a:gd name="connsiteY8" fmla="*/ 37756 h 180603"/>
                  <a:gd name="connsiteX9" fmla="*/ 30758 w 335324"/>
                  <a:gd name="connsiteY9" fmla="*/ 155294 h 180603"/>
                  <a:gd name="connsiteX10" fmla="*/ 187064 w 335324"/>
                  <a:gd name="connsiteY10" fmla="*/ 179012 h 180603"/>
                  <a:gd name="connsiteX11" fmla="*/ 329462 w 335324"/>
                  <a:gd name="connsiteY11" fmla="*/ 142817 h 180603"/>
                  <a:gd name="connsiteX12" fmla="*/ 311746 w 335324"/>
                  <a:gd name="connsiteY12" fmla="*/ 112241 h 18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24" h="180603">
                    <a:moveTo>
                      <a:pt x="311746" y="112241"/>
                    </a:moveTo>
                    <a:cubicBezTo>
                      <a:pt x="241261" y="130148"/>
                      <a:pt x="161727" y="142245"/>
                      <a:pt x="89337" y="128434"/>
                    </a:cubicBezTo>
                    <a:cubicBezTo>
                      <a:pt x="74002" y="125481"/>
                      <a:pt x="58095" y="120814"/>
                      <a:pt x="47046" y="109289"/>
                    </a:cubicBezTo>
                    <a:cubicBezTo>
                      <a:pt x="29044" y="90620"/>
                      <a:pt x="72478" y="63378"/>
                      <a:pt x="84003" y="56425"/>
                    </a:cubicBezTo>
                    <a:cubicBezTo>
                      <a:pt x="102005" y="45566"/>
                      <a:pt x="120484" y="39185"/>
                      <a:pt x="139915" y="32327"/>
                    </a:cubicBezTo>
                    <a:cubicBezTo>
                      <a:pt x="147821" y="29564"/>
                      <a:pt x="158774" y="25373"/>
                      <a:pt x="160870" y="15944"/>
                    </a:cubicBezTo>
                    <a:cubicBezTo>
                      <a:pt x="161251" y="14039"/>
                      <a:pt x="160489" y="12134"/>
                      <a:pt x="159251" y="10800"/>
                    </a:cubicBezTo>
                    <a:cubicBezTo>
                      <a:pt x="159346" y="10705"/>
                      <a:pt x="159346" y="10705"/>
                      <a:pt x="159441" y="10610"/>
                    </a:cubicBezTo>
                    <a:cubicBezTo>
                      <a:pt x="125151" y="-17108"/>
                      <a:pt x="62762" y="15753"/>
                      <a:pt x="34854" y="37756"/>
                    </a:cubicBezTo>
                    <a:cubicBezTo>
                      <a:pt x="-6675" y="70427"/>
                      <a:pt x="-14771" y="123005"/>
                      <a:pt x="30758" y="155294"/>
                    </a:cubicBezTo>
                    <a:cubicBezTo>
                      <a:pt x="72287" y="184822"/>
                      <a:pt x="139153" y="181583"/>
                      <a:pt x="187064" y="179012"/>
                    </a:cubicBezTo>
                    <a:cubicBezTo>
                      <a:pt x="233927" y="176535"/>
                      <a:pt x="292410" y="173868"/>
                      <a:pt x="329462" y="142817"/>
                    </a:cubicBezTo>
                    <a:cubicBezTo>
                      <a:pt x="344226" y="130529"/>
                      <a:pt x="328415" y="108050"/>
                      <a:pt x="311746" y="11224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8754518D-03EF-4186-8641-3B9F311C1B86}"/>
                  </a:ext>
                </a:extLst>
              </p:cNvPr>
              <p:cNvSpPr/>
              <p:nvPr/>
            </p:nvSpPr>
            <p:spPr>
              <a:xfrm>
                <a:off x="8769867" y="-707286"/>
                <a:ext cx="118818" cy="116874"/>
              </a:xfrm>
              <a:custGeom>
                <a:avLst/>
                <a:gdLst>
                  <a:gd name="connsiteX0" fmla="*/ 113243 w 118818"/>
                  <a:gd name="connsiteY0" fmla="*/ 32826 h 116874"/>
                  <a:gd name="connsiteX1" fmla="*/ 42758 w 118818"/>
                  <a:gd name="connsiteY1" fmla="*/ 3013 h 116874"/>
                  <a:gd name="connsiteX2" fmla="*/ 20945 w 118818"/>
                  <a:gd name="connsiteY2" fmla="*/ 11014 h 116874"/>
                  <a:gd name="connsiteX3" fmla="*/ 276 w 118818"/>
                  <a:gd name="connsiteY3" fmla="*/ 59115 h 116874"/>
                  <a:gd name="connsiteX4" fmla="*/ 84763 w 118818"/>
                  <a:gd name="connsiteY4" fmla="*/ 113122 h 116874"/>
                  <a:gd name="connsiteX5" fmla="*/ 113243 w 118818"/>
                  <a:gd name="connsiteY5" fmla="*/ 32826 h 116874"/>
                  <a:gd name="connsiteX6" fmla="*/ 72571 w 118818"/>
                  <a:gd name="connsiteY6" fmla="*/ 81499 h 116874"/>
                  <a:gd name="connsiteX7" fmla="*/ 31709 w 118818"/>
                  <a:gd name="connsiteY7" fmla="*/ 46637 h 116874"/>
                  <a:gd name="connsiteX8" fmla="*/ 53616 w 118818"/>
                  <a:gd name="connsiteY8" fmla="*/ 23968 h 116874"/>
                  <a:gd name="connsiteX9" fmla="*/ 55426 w 118818"/>
                  <a:gd name="connsiteY9" fmla="*/ 23301 h 116874"/>
                  <a:gd name="connsiteX10" fmla="*/ 87144 w 118818"/>
                  <a:gd name="connsiteY10" fmla="*/ 43875 h 116874"/>
                  <a:gd name="connsiteX11" fmla="*/ 72571 w 118818"/>
                  <a:gd name="connsiteY11" fmla="*/ 81499 h 11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818" h="116874">
                    <a:moveTo>
                      <a:pt x="113243" y="32826"/>
                    </a:moveTo>
                    <a:cubicBezTo>
                      <a:pt x="100479" y="4727"/>
                      <a:pt x="69237" y="-5750"/>
                      <a:pt x="42758" y="3013"/>
                    </a:cubicBezTo>
                    <a:cubicBezTo>
                      <a:pt x="34947" y="3679"/>
                      <a:pt x="27041" y="6918"/>
                      <a:pt x="20945" y="11014"/>
                    </a:cubicBezTo>
                    <a:cubicBezTo>
                      <a:pt x="4753" y="22063"/>
                      <a:pt x="-1438" y="39874"/>
                      <a:pt x="276" y="59115"/>
                    </a:cubicBezTo>
                    <a:cubicBezTo>
                      <a:pt x="3896" y="99501"/>
                      <a:pt x="46568" y="127314"/>
                      <a:pt x="84763" y="113122"/>
                    </a:cubicBezTo>
                    <a:cubicBezTo>
                      <a:pt x="116291" y="101406"/>
                      <a:pt x="126292" y="61591"/>
                      <a:pt x="113243" y="32826"/>
                    </a:cubicBezTo>
                    <a:close/>
                    <a:moveTo>
                      <a:pt x="72571" y="81499"/>
                    </a:moveTo>
                    <a:cubicBezTo>
                      <a:pt x="50187" y="89785"/>
                      <a:pt x="31233" y="67307"/>
                      <a:pt x="31709" y="46637"/>
                    </a:cubicBezTo>
                    <a:cubicBezTo>
                      <a:pt x="31995" y="36731"/>
                      <a:pt x="45425" y="27206"/>
                      <a:pt x="53616" y="23968"/>
                    </a:cubicBezTo>
                    <a:cubicBezTo>
                      <a:pt x="54188" y="23682"/>
                      <a:pt x="54855" y="23491"/>
                      <a:pt x="55426" y="23301"/>
                    </a:cubicBezTo>
                    <a:cubicBezTo>
                      <a:pt x="69047" y="23110"/>
                      <a:pt x="81334" y="27682"/>
                      <a:pt x="87144" y="43875"/>
                    </a:cubicBezTo>
                    <a:cubicBezTo>
                      <a:pt x="92288" y="58067"/>
                      <a:pt x="87525" y="75974"/>
                      <a:pt x="72571" y="8149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2E21795D-C672-423D-8E37-2BCCFD2E9FB2}"/>
                  </a:ext>
                </a:extLst>
              </p:cNvPr>
              <p:cNvSpPr/>
              <p:nvPr/>
            </p:nvSpPr>
            <p:spPr>
              <a:xfrm>
                <a:off x="8807291" y="-672555"/>
                <a:ext cx="41338" cy="41338"/>
              </a:xfrm>
              <a:custGeom>
                <a:avLst/>
                <a:gdLst>
                  <a:gd name="connsiteX0" fmla="*/ 20669 w 41338"/>
                  <a:gd name="connsiteY0" fmla="*/ 0 h 41338"/>
                  <a:gd name="connsiteX1" fmla="*/ 0 w 41338"/>
                  <a:gd name="connsiteY1" fmla="*/ 20669 h 41338"/>
                  <a:gd name="connsiteX2" fmla="*/ 20669 w 41338"/>
                  <a:gd name="connsiteY2" fmla="*/ 41339 h 41338"/>
                  <a:gd name="connsiteX3" fmla="*/ 41338 w 41338"/>
                  <a:gd name="connsiteY3" fmla="*/ 20669 h 41338"/>
                  <a:gd name="connsiteX4" fmla="*/ 20669 w 41338"/>
                  <a:gd name="connsiteY4" fmla="*/ 0 h 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38" h="41338">
                    <a:moveTo>
                      <a:pt x="20669" y="0"/>
                    </a:moveTo>
                    <a:cubicBezTo>
                      <a:pt x="9430" y="0"/>
                      <a:pt x="0" y="9430"/>
                      <a:pt x="0" y="20669"/>
                    </a:cubicBezTo>
                    <a:cubicBezTo>
                      <a:pt x="0" y="31909"/>
                      <a:pt x="9430" y="41339"/>
                      <a:pt x="20669" y="41339"/>
                    </a:cubicBezTo>
                    <a:cubicBezTo>
                      <a:pt x="31909" y="41339"/>
                      <a:pt x="41338" y="31909"/>
                      <a:pt x="41338" y="20669"/>
                    </a:cubicBezTo>
                    <a:cubicBezTo>
                      <a:pt x="41338" y="9335"/>
                      <a:pt x="31909" y="0"/>
                      <a:pt x="20669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91FA0613-D365-48BB-B726-E8EF9B454A71}"/>
                  </a:ext>
                </a:extLst>
              </p:cNvPr>
              <p:cNvSpPr/>
              <p:nvPr/>
            </p:nvSpPr>
            <p:spPr>
              <a:xfrm>
                <a:off x="8713299" y="-1208704"/>
                <a:ext cx="337126" cy="126613"/>
              </a:xfrm>
              <a:custGeom>
                <a:avLst/>
                <a:gdLst>
                  <a:gd name="connsiteX0" fmla="*/ 319544 w 337126"/>
                  <a:gd name="connsiteY0" fmla="*/ 32562 h 126613"/>
                  <a:gd name="connsiteX1" fmla="*/ 158762 w 337126"/>
                  <a:gd name="connsiteY1" fmla="*/ 82 h 126613"/>
                  <a:gd name="connsiteX2" fmla="*/ 77228 w 337126"/>
                  <a:gd name="connsiteY2" fmla="*/ 5130 h 126613"/>
                  <a:gd name="connsiteX3" fmla="*/ 9600 w 337126"/>
                  <a:gd name="connsiteY3" fmla="*/ 21322 h 126613"/>
                  <a:gd name="connsiteX4" fmla="*/ 3980 w 337126"/>
                  <a:gd name="connsiteY4" fmla="*/ 51612 h 126613"/>
                  <a:gd name="connsiteX5" fmla="*/ 102183 w 337126"/>
                  <a:gd name="connsiteY5" fmla="*/ 95427 h 126613"/>
                  <a:gd name="connsiteX6" fmla="*/ 144760 w 337126"/>
                  <a:gd name="connsiteY6" fmla="*/ 106285 h 126613"/>
                  <a:gd name="connsiteX7" fmla="*/ 336593 w 337126"/>
                  <a:gd name="connsiteY7" fmla="*/ 58089 h 126613"/>
                  <a:gd name="connsiteX8" fmla="*/ 319544 w 337126"/>
                  <a:gd name="connsiteY8" fmla="*/ 32562 h 126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126" h="126613">
                    <a:moveTo>
                      <a:pt x="319544" y="32562"/>
                    </a:moveTo>
                    <a:cubicBezTo>
                      <a:pt x="266870" y="17703"/>
                      <a:pt x="214007" y="1796"/>
                      <a:pt x="158762" y="82"/>
                    </a:cubicBezTo>
                    <a:cubicBezTo>
                      <a:pt x="131234" y="-776"/>
                      <a:pt x="104660" y="5416"/>
                      <a:pt x="77228" y="5130"/>
                    </a:cubicBezTo>
                    <a:cubicBezTo>
                      <a:pt x="52653" y="4844"/>
                      <a:pt x="30269" y="7035"/>
                      <a:pt x="9600" y="21322"/>
                    </a:cubicBezTo>
                    <a:cubicBezTo>
                      <a:pt x="647" y="27514"/>
                      <a:pt x="-3735" y="42468"/>
                      <a:pt x="3980" y="51612"/>
                    </a:cubicBezTo>
                    <a:cubicBezTo>
                      <a:pt x="27793" y="79520"/>
                      <a:pt x="69512" y="82378"/>
                      <a:pt x="102183" y="95427"/>
                    </a:cubicBezTo>
                    <a:cubicBezTo>
                      <a:pt x="118090" y="101809"/>
                      <a:pt x="131806" y="105142"/>
                      <a:pt x="144760" y="106285"/>
                    </a:cubicBezTo>
                    <a:cubicBezTo>
                      <a:pt x="190670" y="149624"/>
                      <a:pt x="321258" y="119049"/>
                      <a:pt x="336593" y="58089"/>
                    </a:cubicBezTo>
                    <a:cubicBezTo>
                      <a:pt x="339451" y="45897"/>
                      <a:pt x="330402" y="35610"/>
                      <a:pt x="319544" y="3256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2387563F-4EDB-4077-80E7-1319FE28722E}"/>
                  </a:ext>
                </a:extLst>
              </p:cNvPr>
              <p:cNvSpPr/>
              <p:nvPr/>
            </p:nvSpPr>
            <p:spPr>
              <a:xfrm>
                <a:off x="8457260" y="-1445773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9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3" y="-11452"/>
                      <a:pt x="148959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0" y="91894"/>
                      <a:pt x="19323" y="79512"/>
                    </a:cubicBezTo>
                    <a:cubicBezTo>
                      <a:pt x="-584" y="67034"/>
                      <a:pt x="-15538" y="33982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5A0B0F0E-2D34-415A-864E-45634C7B5EDC}"/>
                  </a:ext>
                </a:extLst>
              </p:cNvPr>
              <p:cNvSpPr/>
              <p:nvPr/>
            </p:nvSpPr>
            <p:spPr>
              <a:xfrm>
                <a:off x="8299621" y="-1567978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8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2" y="-11452"/>
                      <a:pt x="148958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1" y="91894"/>
                      <a:pt x="19323" y="79512"/>
                    </a:cubicBezTo>
                    <a:cubicBezTo>
                      <a:pt x="-584" y="67129"/>
                      <a:pt x="-15538" y="34077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5" name="图形 602">
                <a:extLst>
                  <a:ext uri="{FF2B5EF4-FFF2-40B4-BE49-F238E27FC236}">
                    <a16:creationId xmlns:a16="http://schemas.microsoft.com/office/drawing/2014/main" id="{20902E65-0F80-4024-9DE0-CE16B51F475E}"/>
                  </a:ext>
                </a:extLst>
              </p:cNvPr>
              <p:cNvGrpSpPr/>
              <p:nvPr/>
            </p:nvGrpSpPr>
            <p:grpSpPr>
              <a:xfrm>
                <a:off x="8620211" y="-663142"/>
                <a:ext cx="208984" cy="180452"/>
                <a:chOff x="8620211" y="-663142"/>
                <a:chExt cx="208984" cy="180452"/>
              </a:xfrm>
            </p:grpSpPr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989A8967-516A-454A-A87D-2ABEF668EC9B}"/>
                    </a:ext>
                  </a:extLst>
                </p:cNvPr>
                <p:cNvSpPr/>
                <p:nvPr/>
              </p:nvSpPr>
              <p:spPr>
                <a:xfrm>
                  <a:off x="8676143" y="-663142"/>
                  <a:ext cx="153051" cy="156275"/>
                </a:xfrm>
                <a:custGeom>
                  <a:avLst/>
                  <a:gdLst>
                    <a:gd name="connsiteX0" fmla="*/ 152008 w 153051"/>
                    <a:gd name="connsiteY0" fmla="*/ 8303 h 156275"/>
                    <a:gd name="connsiteX1" fmla="*/ 145626 w 153051"/>
                    <a:gd name="connsiteY1" fmla="*/ 588 h 156275"/>
                    <a:gd name="connsiteX2" fmla="*/ 66664 w 153051"/>
                    <a:gd name="connsiteY2" fmla="*/ 71549 h 156275"/>
                    <a:gd name="connsiteX3" fmla="*/ 84 w 153051"/>
                    <a:gd name="connsiteY3" fmla="*/ 149273 h 156275"/>
                    <a:gd name="connsiteX4" fmla="*/ 9133 w 153051"/>
                    <a:gd name="connsiteY4" fmla="*/ 155750 h 156275"/>
                    <a:gd name="connsiteX5" fmla="*/ 92762 w 153051"/>
                    <a:gd name="connsiteY5" fmla="*/ 82407 h 156275"/>
                    <a:gd name="connsiteX6" fmla="*/ 152008 w 153051"/>
                    <a:gd name="connsiteY6" fmla="*/ 8303 h 156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051" h="156275">
                      <a:moveTo>
                        <a:pt x="152008" y="8303"/>
                      </a:moveTo>
                      <a:cubicBezTo>
                        <a:pt x="155341" y="4493"/>
                        <a:pt x="150007" y="-1984"/>
                        <a:pt x="145626" y="588"/>
                      </a:cubicBezTo>
                      <a:cubicBezTo>
                        <a:pt x="114765" y="18495"/>
                        <a:pt x="93715" y="48498"/>
                        <a:pt x="66664" y="71549"/>
                      </a:cubicBezTo>
                      <a:cubicBezTo>
                        <a:pt x="41041" y="93361"/>
                        <a:pt x="6466" y="114411"/>
                        <a:pt x="84" y="149273"/>
                      </a:cubicBezTo>
                      <a:cubicBezTo>
                        <a:pt x="-773" y="154131"/>
                        <a:pt x="5132" y="157655"/>
                        <a:pt x="9133" y="155750"/>
                      </a:cubicBezTo>
                      <a:cubicBezTo>
                        <a:pt x="40565" y="140700"/>
                        <a:pt x="66664" y="105744"/>
                        <a:pt x="92762" y="82407"/>
                      </a:cubicBezTo>
                      <a:cubicBezTo>
                        <a:pt x="117622" y="60309"/>
                        <a:pt x="130576" y="32877"/>
                        <a:pt x="152008" y="830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7" name="任意多边形: 形状 636">
                  <a:extLst>
                    <a:ext uri="{FF2B5EF4-FFF2-40B4-BE49-F238E27FC236}">
                      <a16:creationId xmlns:a16="http://schemas.microsoft.com/office/drawing/2014/main" id="{8F8CC3FB-B1F5-4D8C-AF0C-CCB094FD26DF}"/>
                    </a:ext>
                  </a:extLst>
                </p:cNvPr>
                <p:cNvSpPr/>
                <p:nvPr/>
              </p:nvSpPr>
              <p:spPr>
                <a:xfrm>
                  <a:off x="8620211" y="-561384"/>
                  <a:ext cx="141785" cy="78695"/>
                </a:xfrm>
                <a:custGeom>
                  <a:avLst/>
                  <a:gdLst>
                    <a:gd name="connsiteX0" fmla="*/ 114786 w 141785"/>
                    <a:gd name="connsiteY0" fmla="*/ 1224 h 78695"/>
                    <a:gd name="connsiteX1" fmla="*/ 18107 w 141785"/>
                    <a:gd name="connsiteY1" fmla="*/ 38086 h 78695"/>
                    <a:gd name="connsiteX2" fmla="*/ 15440 w 141785"/>
                    <a:gd name="connsiteY2" fmla="*/ 38181 h 78695"/>
                    <a:gd name="connsiteX3" fmla="*/ 2200 w 141785"/>
                    <a:gd name="connsiteY3" fmla="*/ 63898 h 78695"/>
                    <a:gd name="connsiteX4" fmla="*/ 67256 w 141785"/>
                    <a:gd name="connsiteY4" fmla="*/ 71614 h 78695"/>
                    <a:gd name="connsiteX5" fmla="*/ 136693 w 141785"/>
                    <a:gd name="connsiteY5" fmla="*/ 35038 h 78695"/>
                    <a:gd name="connsiteX6" fmla="*/ 114786 w 141785"/>
                    <a:gd name="connsiteY6" fmla="*/ 1224 h 78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785" h="78695">
                      <a:moveTo>
                        <a:pt x="114786" y="1224"/>
                      </a:moveTo>
                      <a:cubicBezTo>
                        <a:pt x="83258" y="12463"/>
                        <a:pt x="47253" y="21036"/>
                        <a:pt x="18107" y="38086"/>
                      </a:cubicBezTo>
                      <a:cubicBezTo>
                        <a:pt x="17154" y="38086"/>
                        <a:pt x="16297" y="38181"/>
                        <a:pt x="15440" y="38181"/>
                      </a:cubicBezTo>
                      <a:cubicBezTo>
                        <a:pt x="1724" y="37895"/>
                        <a:pt x="-3324" y="53611"/>
                        <a:pt x="2200" y="63898"/>
                      </a:cubicBezTo>
                      <a:cubicBezTo>
                        <a:pt x="14583" y="87044"/>
                        <a:pt x="47920" y="77614"/>
                        <a:pt x="67256" y="71614"/>
                      </a:cubicBezTo>
                      <a:cubicBezTo>
                        <a:pt x="90497" y="64375"/>
                        <a:pt x="120120" y="53707"/>
                        <a:pt x="136693" y="35038"/>
                      </a:cubicBezTo>
                      <a:cubicBezTo>
                        <a:pt x="150219" y="19893"/>
                        <a:pt x="134693" y="-5920"/>
                        <a:pt x="114786" y="122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7DDC7D90-DF21-442E-A57A-EE99AC4E0F64}"/>
                  </a:ext>
                </a:extLst>
              </p:cNvPr>
              <p:cNvSpPr/>
              <p:nvPr/>
            </p:nvSpPr>
            <p:spPr>
              <a:xfrm>
                <a:off x="7876121" y="-588879"/>
                <a:ext cx="133496" cy="164322"/>
              </a:xfrm>
              <a:custGeom>
                <a:avLst/>
                <a:gdLst>
                  <a:gd name="connsiteX0" fmla="*/ 130594 w 133496"/>
                  <a:gd name="connsiteY0" fmla="*/ 156354 h 164322"/>
                  <a:gd name="connsiteX1" fmla="*/ 16770 w 133496"/>
                  <a:gd name="connsiteY1" fmla="*/ 7859 h 164322"/>
                  <a:gd name="connsiteX2" fmla="*/ 483 w 133496"/>
                  <a:gd name="connsiteY2" fmla="*/ 7859 h 164322"/>
                  <a:gd name="connsiteX3" fmla="*/ 129451 w 133496"/>
                  <a:gd name="connsiteY3" fmla="*/ 164259 h 164322"/>
                  <a:gd name="connsiteX4" fmla="*/ 130594 w 133496"/>
                  <a:gd name="connsiteY4" fmla="*/ 156354 h 164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496" h="164322">
                    <a:moveTo>
                      <a:pt x="130594" y="156354"/>
                    </a:moveTo>
                    <a:cubicBezTo>
                      <a:pt x="70206" y="137875"/>
                      <a:pt x="17437" y="71390"/>
                      <a:pt x="16770" y="7859"/>
                    </a:cubicBezTo>
                    <a:cubicBezTo>
                      <a:pt x="16675" y="-2809"/>
                      <a:pt x="1435" y="-2428"/>
                      <a:pt x="483" y="7859"/>
                    </a:cubicBezTo>
                    <a:cubicBezTo>
                      <a:pt x="-5994" y="78153"/>
                      <a:pt x="53537" y="167022"/>
                      <a:pt x="129451" y="164259"/>
                    </a:cubicBezTo>
                    <a:cubicBezTo>
                      <a:pt x="134118" y="164164"/>
                      <a:pt x="135071" y="157687"/>
                      <a:pt x="130594" y="15635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2CD9F317-C462-4EE7-AC96-BC2AE4DF9170}"/>
                  </a:ext>
                </a:extLst>
              </p:cNvPr>
              <p:cNvSpPr/>
              <p:nvPr/>
            </p:nvSpPr>
            <p:spPr>
              <a:xfrm>
                <a:off x="7936706" y="-555112"/>
                <a:ext cx="61900" cy="77731"/>
              </a:xfrm>
              <a:custGeom>
                <a:avLst/>
                <a:gdLst>
                  <a:gd name="connsiteX0" fmla="*/ 60198 w 61900"/>
                  <a:gd name="connsiteY0" fmla="*/ 70961 h 77731"/>
                  <a:gd name="connsiteX1" fmla="*/ 11811 w 61900"/>
                  <a:gd name="connsiteY1" fmla="*/ 5715 h 77731"/>
                  <a:gd name="connsiteX2" fmla="*/ 0 w 61900"/>
                  <a:gd name="connsiteY2" fmla="*/ 5715 h 77731"/>
                  <a:gd name="connsiteX3" fmla="*/ 58483 w 61900"/>
                  <a:gd name="connsiteY3" fmla="*/ 77534 h 77731"/>
                  <a:gd name="connsiteX4" fmla="*/ 60198 w 61900"/>
                  <a:gd name="connsiteY4" fmla="*/ 70961 h 7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00" h="77731">
                    <a:moveTo>
                      <a:pt x="60198" y="70961"/>
                    </a:moveTo>
                    <a:cubicBezTo>
                      <a:pt x="37719" y="55817"/>
                      <a:pt x="13906" y="34671"/>
                      <a:pt x="11811" y="5715"/>
                    </a:cubicBezTo>
                    <a:cubicBezTo>
                      <a:pt x="11240" y="-1810"/>
                      <a:pt x="0" y="-2000"/>
                      <a:pt x="0" y="5715"/>
                    </a:cubicBezTo>
                    <a:cubicBezTo>
                      <a:pt x="95" y="34385"/>
                      <a:pt x="24860" y="81153"/>
                      <a:pt x="58483" y="77534"/>
                    </a:cubicBezTo>
                    <a:cubicBezTo>
                      <a:pt x="61913" y="77153"/>
                      <a:pt x="63246" y="72962"/>
                      <a:pt x="60198" y="7096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32889E07-0D9B-4EAD-9DBD-92C289EB3834}"/>
                  </a:ext>
                </a:extLst>
              </p:cNvPr>
              <p:cNvSpPr/>
              <p:nvPr/>
            </p:nvSpPr>
            <p:spPr>
              <a:xfrm>
                <a:off x="8210243" y="-707912"/>
                <a:ext cx="56256" cy="105066"/>
              </a:xfrm>
              <a:custGeom>
                <a:avLst/>
                <a:gdLst>
                  <a:gd name="connsiteX0" fmla="*/ 44026 w 56256"/>
                  <a:gd name="connsiteY0" fmla="*/ 47358 h 105066"/>
                  <a:gd name="connsiteX1" fmla="*/ 8593 w 56256"/>
                  <a:gd name="connsiteY1" fmla="*/ 971 h 105066"/>
                  <a:gd name="connsiteX2" fmla="*/ 2593 w 56256"/>
                  <a:gd name="connsiteY2" fmla="*/ 11163 h 105066"/>
                  <a:gd name="connsiteX3" fmla="*/ 36788 w 56256"/>
                  <a:gd name="connsiteY3" fmla="*/ 79172 h 105066"/>
                  <a:gd name="connsiteX4" fmla="*/ 52599 w 56256"/>
                  <a:gd name="connsiteY4" fmla="*/ 102222 h 105066"/>
                  <a:gd name="connsiteX5" fmla="*/ 44026 w 56256"/>
                  <a:gd name="connsiteY5" fmla="*/ 47358 h 10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56" h="105066">
                    <a:moveTo>
                      <a:pt x="44026" y="47358"/>
                    </a:moveTo>
                    <a:cubicBezTo>
                      <a:pt x="36502" y="29261"/>
                      <a:pt x="25643" y="11449"/>
                      <a:pt x="8593" y="971"/>
                    </a:cubicBezTo>
                    <a:cubicBezTo>
                      <a:pt x="2021" y="-3124"/>
                      <a:pt x="-3408" y="6782"/>
                      <a:pt x="2593" y="11163"/>
                    </a:cubicBezTo>
                    <a:cubicBezTo>
                      <a:pt x="23548" y="26308"/>
                      <a:pt x="31263" y="55264"/>
                      <a:pt x="36788" y="79172"/>
                    </a:cubicBezTo>
                    <a:cubicBezTo>
                      <a:pt x="37835" y="83744"/>
                      <a:pt x="40407" y="114414"/>
                      <a:pt x="52599" y="102222"/>
                    </a:cubicBezTo>
                    <a:cubicBezTo>
                      <a:pt x="62981" y="91840"/>
                      <a:pt x="48408" y="57836"/>
                      <a:pt x="44026" y="4735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757EAE5A-FB65-45F6-8576-515009A78242}"/>
                  </a:ext>
                </a:extLst>
              </p:cNvPr>
              <p:cNvSpPr/>
              <p:nvPr/>
            </p:nvSpPr>
            <p:spPr>
              <a:xfrm>
                <a:off x="8251023" y="-735052"/>
                <a:ext cx="53067" cy="84683"/>
              </a:xfrm>
              <a:custGeom>
                <a:avLst/>
                <a:gdLst>
                  <a:gd name="connsiteX0" fmla="*/ 52967 w 53067"/>
                  <a:gd name="connsiteY0" fmla="*/ 79356 h 84683"/>
                  <a:gd name="connsiteX1" fmla="*/ 38966 w 53067"/>
                  <a:gd name="connsiteY1" fmla="*/ 37541 h 84683"/>
                  <a:gd name="connsiteX2" fmla="*/ 11724 w 53067"/>
                  <a:gd name="connsiteY2" fmla="*/ 2013 h 84683"/>
                  <a:gd name="connsiteX3" fmla="*/ 1818 w 53067"/>
                  <a:gd name="connsiteY3" fmla="*/ 11919 h 84683"/>
                  <a:gd name="connsiteX4" fmla="*/ 45157 w 53067"/>
                  <a:gd name="connsiteY4" fmla="*/ 82689 h 84683"/>
                  <a:gd name="connsiteX5" fmla="*/ 52967 w 53067"/>
                  <a:gd name="connsiteY5" fmla="*/ 79356 h 8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67" h="84683">
                    <a:moveTo>
                      <a:pt x="52967" y="79356"/>
                    </a:moveTo>
                    <a:cubicBezTo>
                      <a:pt x="49824" y="63830"/>
                      <a:pt x="46395" y="51733"/>
                      <a:pt x="38966" y="37541"/>
                    </a:cubicBezTo>
                    <a:cubicBezTo>
                      <a:pt x="31917" y="24015"/>
                      <a:pt x="23249" y="12014"/>
                      <a:pt x="11724" y="2013"/>
                    </a:cubicBezTo>
                    <a:cubicBezTo>
                      <a:pt x="4771" y="-4083"/>
                      <a:pt x="-3802" y="4965"/>
                      <a:pt x="1818" y="11919"/>
                    </a:cubicBezTo>
                    <a:cubicBezTo>
                      <a:pt x="19439" y="33731"/>
                      <a:pt x="30393" y="59163"/>
                      <a:pt x="45157" y="82689"/>
                    </a:cubicBezTo>
                    <a:cubicBezTo>
                      <a:pt x="47824" y="86785"/>
                      <a:pt x="53920" y="84023"/>
                      <a:pt x="52967" y="79356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39174B8D-EFAA-4B76-89CD-828421EF7EC1}"/>
                  </a:ext>
                </a:extLst>
              </p:cNvPr>
              <p:cNvSpPr/>
              <p:nvPr/>
            </p:nvSpPr>
            <p:spPr>
              <a:xfrm>
                <a:off x="7942429" y="-773627"/>
                <a:ext cx="107970" cy="45426"/>
              </a:xfrm>
              <a:custGeom>
                <a:avLst/>
                <a:gdLst>
                  <a:gd name="connsiteX0" fmla="*/ 106006 w 107970"/>
                  <a:gd name="connsiteY0" fmla="*/ 6107 h 45426"/>
                  <a:gd name="connsiteX1" fmla="*/ 278 w 107970"/>
                  <a:gd name="connsiteY1" fmla="*/ 38873 h 45426"/>
                  <a:gd name="connsiteX2" fmla="*/ 10089 w 107970"/>
                  <a:gd name="connsiteY2" fmla="*/ 42969 h 45426"/>
                  <a:gd name="connsiteX3" fmla="*/ 106006 w 107970"/>
                  <a:gd name="connsiteY3" fmla="*/ 11441 h 45426"/>
                  <a:gd name="connsiteX4" fmla="*/ 106006 w 107970"/>
                  <a:gd name="connsiteY4" fmla="*/ 6107 h 45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970" h="45426">
                    <a:moveTo>
                      <a:pt x="106006" y="6107"/>
                    </a:moveTo>
                    <a:cubicBezTo>
                      <a:pt x="72382" y="-6847"/>
                      <a:pt x="12756" y="-655"/>
                      <a:pt x="278" y="38873"/>
                    </a:cubicBezTo>
                    <a:cubicBezTo>
                      <a:pt x="-1627" y="44969"/>
                      <a:pt x="6755" y="47827"/>
                      <a:pt x="10089" y="42969"/>
                    </a:cubicBezTo>
                    <a:cubicBezTo>
                      <a:pt x="34568" y="7441"/>
                      <a:pt x="71811" y="24205"/>
                      <a:pt x="106006" y="11441"/>
                    </a:cubicBezTo>
                    <a:cubicBezTo>
                      <a:pt x="108673" y="10394"/>
                      <a:pt x="108577" y="7060"/>
                      <a:pt x="106006" y="6107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3BB09BC8-3941-4001-BBA5-29D0B5438DB1}"/>
                  </a:ext>
                </a:extLst>
              </p:cNvPr>
              <p:cNvSpPr/>
              <p:nvPr/>
            </p:nvSpPr>
            <p:spPr>
              <a:xfrm>
                <a:off x="8221599" y="-559732"/>
                <a:ext cx="47223" cy="94249"/>
              </a:xfrm>
              <a:custGeom>
                <a:avLst/>
                <a:gdLst>
                  <a:gd name="connsiteX0" fmla="*/ 46672 w 47223"/>
                  <a:gd name="connsiteY0" fmla="*/ 5001 h 94249"/>
                  <a:gd name="connsiteX1" fmla="*/ 36290 w 47223"/>
                  <a:gd name="connsiteY1" fmla="*/ 5001 h 94249"/>
                  <a:gd name="connsiteX2" fmla="*/ 26479 w 47223"/>
                  <a:gd name="connsiteY2" fmla="*/ 50625 h 94249"/>
                  <a:gd name="connsiteX3" fmla="*/ 12858 w 47223"/>
                  <a:gd name="connsiteY3" fmla="*/ 72057 h 94249"/>
                  <a:gd name="connsiteX4" fmla="*/ 190 w 47223"/>
                  <a:gd name="connsiteY4" fmla="*/ 87868 h 94249"/>
                  <a:gd name="connsiteX5" fmla="*/ 3429 w 47223"/>
                  <a:gd name="connsiteY5" fmla="*/ 93583 h 94249"/>
                  <a:gd name="connsiteX6" fmla="*/ 39243 w 47223"/>
                  <a:gd name="connsiteY6" fmla="*/ 65484 h 94249"/>
                  <a:gd name="connsiteX7" fmla="*/ 46672 w 47223"/>
                  <a:gd name="connsiteY7" fmla="*/ 5001 h 94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223" h="94249">
                    <a:moveTo>
                      <a:pt x="46672" y="5001"/>
                    </a:moveTo>
                    <a:cubicBezTo>
                      <a:pt x="46291" y="-1667"/>
                      <a:pt x="36766" y="-1667"/>
                      <a:pt x="36290" y="5001"/>
                    </a:cubicBezTo>
                    <a:cubicBezTo>
                      <a:pt x="35147" y="20907"/>
                      <a:pt x="32385" y="35766"/>
                      <a:pt x="26479" y="50625"/>
                    </a:cubicBezTo>
                    <a:cubicBezTo>
                      <a:pt x="23241" y="58817"/>
                      <a:pt x="18954" y="65675"/>
                      <a:pt x="12858" y="72057"/>
                    </a:cubicBezTo>
                    <a:cubicBezTo>
                      <a:pt x="7715" y="77391"/>
                      <a:pt x="2381" y="80629"/>
                      <a:pt x="190" y="87868"/>
                    </a:cubicBezTo>
                    <a:cubicBezTo>
                      <a:pt x="-572" y="90249"/>
                      <a:pt x="1047" y="92916"/>
                      <a:pt x="3429" y="93583"/>
                    </a:cubicBezTo>
                    <a:cubicBezTo>
                      <a:pt x="19907" y="98155"/>
                      <a:pt x="33051" y="78153"/>
                      <a:pt x="39243" y="65484"/>
                    </a:cubicBezTo>
                    <a:cubicBezTo>
                      <a:pt x="48196" y="47196"/>
                      <a:pt x="47720" y="24813"/>
                      <a:pt x="46672" y="500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4" name="图形 602">
              <a:extLst>
                <a:ext uri="{FF2B5EF4-FFF2-40B4-BE49-F238E27FC236}">
                  <a16:creationId xmlns:a16="http://schemas.microsoft.com/office/drawing/2014/main" id="{386D4AA2-8153-4F7A-BE79-43836CA4E1EC}"/>
                </a:ext>
              </a:extLst>
            </p:cNvPr>
            <p:cNvGrpSpPr/>
            <p:nvPr/>
          </p:nvGrpSpPr>
          <p:grpSpPr>
            <a:xfrm>
              <a:off x="8318206" y="-1794132"/>
              <a:ext cx="504515" cy="318700"/>
              <a:chOff x="8318206" y="-1794132"/>
              <a:chExt cx="504515" cy="318700"/>
            </a:xfrm>
            <a:solidFill>
              <a:srgbClr val="E8B299"/>
            </a:solidFill>
          </p:grpSpPr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F2CB059C-00AE-41BA-AF47-26791F449D35}"/>
                  </a:ext>
                </a:extLst>
              </p:cNvPr>
              <p:cNvSpPr/>
              <p:nvPr/>
            </p:nvSpPr>
            <p:spPr>
              <a:xfrm>
                <a:off x="8486389" y="-1794132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3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3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085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E4DACBFC-26D8-4B94-9735-16FB5D6631E3}"/>
                  </a:ext>
                </a:extLst>
              </p:cNvPr>
              <p:cNvSpPr/>
              <p:nvPr/>
            </p:nvSpPr>
            <p:spPr>
              <a:xfrm>
                <a:off x="8318206" y="-1644113"/>
                <a:ext cx="200202" cy="168681"/>
              </a:xfrm>
              <a:custGeom>
                <a:avLst/>
                <a:gdLst>
                  <a:gd name="connsiteX0" fmla="*/ 128659 w 200202"/>
                  <a:gd name="connsiteY0" fmla="*/ 5532 h 168681"/>
                  <a:gd name="connsiteX1" fmla="*/ 35790 w 200202"/>
                  <a:gd name="connsiteY1" fmla="*/ 33726 h 168681"/>
                  <a:gd name="connsiteX2" fmla="*/ 10454 w 200202"/>
                  <a:gd name="connsiteY2" fmla="*/ 104116 h 168681"/>
                  <a:gd name="connsiteX3" fmla="*/ 75510 w 200202"/>
                  <a:gd name="connsiteY3" fmla="*/ 99258 h 168681"/>
                  <a:gd name="connsiteX4" fmla="*/ 100560 w 200202"/>
                  <a:gd name="connsiteY4" fmla="*/ 135072 h 168681"/>
                  <a:gd name="connsiteX5" fmla="*/ 75224 w 200202"/>
                  <a:gd name="connsiteY5" fmla="*/ 163266 h 168681"/>
                  <a:gd name="connsiteX6" fmla="*/ 145614 w 200202"/>
                  <a:gd name="connsiteY6" fmla="*/ 140787 h 168681"/>
                  <a:gd name="connsiteX7" fmla="*/ 176475 w 200202"/>
                  <a:gd name="connsiteY7" fmla="*/ 104021 h 168681"/>
                  <a:gd name="connsiteX8" fmla="*/ 199335 w 200202"/>
                  <a:gd name="connsiteY8" fmla="*/ 26392 h 168681"/>
                  <a:gd name="connsiteX9" fmla="*/ 128659 w 200202"/>
                  <a:gd name="connsiteY9" fmla="*/ 5532 h 16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202" h="168681">
                    <a:moveTo>
                      <a:pt x="128659" y="5532"/>
                    </a:moveTo>
                    <a:cubicBezTo>
                      <a:pt x="96369" y="-7517"/>
                      <a:pt x="70747" y="2770"/>
                      <a:pt x="35790" y="33726"/>
                    </a:cubicBezTo>
                    <a:cubicBezTo>
                      <a:pt x="738" y="64683"/>
                      <a:pt x="-10311" y="96687"/>
                      <a:pt x="10454" y="104116"/>
                    </a:cubicBezTo>
                    <a:cubicBezTo>
                      <a:pt x="22360" y="108402"/>
                      <a:pt x="53983" y="96782"/>
                      <a:pt x="75510" y="99258"/>
                    </a:cubicBezTo>
                    <a:cubicBezTo>
                      <a:pt x="96465" y="101640"/>
                      <a:pt x="105799" y="122880"/>
                      <a:pt x="100560" y="135072"/>
                    </a:cubicBezTo>
                    <a:cubicBezTo>
                      <a:pt x="95226" y="147264"/>
                      <a:pt x="49887" y="149169"/>
                      <a:pt x="75224" y="163266"/>
                    </a:cubicBezTo>
                    <a:cubicBezTo>
                      <a:pt x="100560" y="177363"/>
                      <a:pt x="120087" y="161838"/>
                      <a:pt x="145614" y="140787"/>
                    </a:cubicBezTo>
                    <a:cubicBezTo>
                      <a:pt x="163806" y="125738"/>
                      <a:pt x="163711" y="104021"/>
                      <a:pt x="176475" y="104021"/>
                    </a:cubicBezTo>
                    <a:cubicBezTo>
                      <a:pt x="207050" y="104021"/>
                      <a:pt x="199335" y="26392"/>
                      <a:pt x="199335" y="26392"/>
                    </a:cubicBezTo>
                    <a:cubicBezTo>
                      <a:pt x="199335" y="26392"/>
                      <a:pt x="160854" y="18582"/>
                      <a:pt x="128659" y="553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7" name="图形 602">
              <a:extLst>
                <a:ext uri="{FF2B5EF4-FFF2-40B4-BE49-F238E27FC236}">
                  <a16:creationId xmlns:a16="http://schemas.microsoft.com/office/drawing/2014/main" id="{AB7E1454-B3D0-436F-9557-7DC1F300C1B2}"/>
                </a:ext>
              </a:extLst>
            </p:cNvPr>
            <p:cNvGrpSpPr/>
            <p:nvPr/>
          </p:nvGrpSpPr>
          <p:grpSpPr>
            <a:xfrm>
              <a:off x="8487541" y="-1425456"/>
              <a:ext cx="584823" cy="922866"/>
              <a:chOff x="8487541" y="-1425456"/>
              <a:chExt cx="584823" cy="922866"/>
            </a:xfrm>
          </p:grpSpPr>
          <p:grpSp>
            <p:nvGrpSpPr>
              <p:cNvPr id="648" name="图形 602">
                <a:extLst>
                  <a:ext uri="{FF2B5EF4-FFF2-40B4-BE49-F238E27FC236}">
                    <a16:creationId xmlns:a16="http://schemas.microsoft.com/office/drawing/2014/main" id="{15AD32FE-E17B-4A83-8C78-79154700DE1B}"/>
                  </a:ext>
                </a:extLst>
              </p:cNvPr>
              <p:cNvGrpSpPr/>
              <p:nvPr/>
            </p:nvGrpSpPr>
            <p:grpSpPr>
              <a:xfrm>
                <a:off x="8597592" y="-759423"/>
                <a:ext cx="213233" cy="256833"/>
                <a:chOff x="8597592" y="-759423"/>
                <a:chExt cx="213233" cy="256833"/>
              </a:xfrm>
            </p:grpSpPr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A0F68428-B93F-4CE0-B884-F14FE133F784}"/>
                    </a:ext>
                  </a:extLst>
                </p:cNvPr>
                <p:cNvSpPr/>
                <p:nvPr/>
              </p:nvSpPr>
              <p:spPr>
                <a:xfrm>
                  <a:off x="8597592" y="-759423"/>
                  <a:ext cx="213233" cy="256833"/>
                </a:xfrm>
                <a:custGeom>
                  <a:avLst/>
                  <a:gdLst>
                    <a:gd name="connsiteX0" fmla="*/ 54537 w 213233"/>
                    <a:gd name="connsiteY0" fmla="*/ 30480 h 256833"/>
                    <a:gd name="connsiteX1" fmla="*/ 64919 w 213233"/>
                    <a:gd name="connsiteY1" fmla="*/ 104489 h 256833"/>
                    <a:gd name="connsiteX2" fmla="*/ 2340 w 213233"/>
                    <a:gd name="connsiteY2" fmla="*/ 256032 h 256833"/>
                    <a:gd name="connsiteX3" fmla="*/ 212843 w 213233"/>
                    <a:gd name="connsiteY3" fmla="*/ 131350 h 256833"/>
                    <a:gd name="connsiteX4" fmla="*/ 175695 w 213233"/>
                    <a:gd name="connsiteY4" fmla="*/ 0 h 256833"/>
                    <a:gd name="connsiteX5" fmla="*/ 54537 w 213233"/>
                    <a:gd name="connsiteY5" fmla="*/ 30480 h 256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3233" h="256833">
                      <a:moveTo>
                        <a:pt x="54537" y="30480"/>
                      </a:moveTo>
                      <a:cubicBezTo>
                        <a:pt x="54537" y="30480"/>
                        <a:pt x="74159" y="87058"/>
                        <a:pt x="64919" y="104489"/>
                      </a:cubicBezTo>
                      <a:cubicBezTo>
                        <a:pt x="55680" y="122015"/>
                        <a:pt x="-13471" y="244792"/>
                        <a:pt x="2340" y="256032"/>
                      </a:cubicBezTo>
                      <a:cubicBezTo>
                        <a:pt x="18152" y="267271"/>
                        <a:pt x="207985" y="157067"/>
                        <a:pt x="212843" y="131350"/>
                      </a:cubicBezTo>
                      <a:cubicBezTo>
                        <a:pt x="217700" y="105632"/>
                        <a:pt x="175695" y="0"/>
                        <a:pt x="175695" y="0"/>
                      </a:cubicBezTo>
                      <a:lnTo>
                        <a:pt x="54537" y="30480"/>
                      </a:lnTo>
                      <a:close/>
                    </a:path>
                  </a:pathLst>
                </a:custGeom>
                <a:solidFill>
                  <a:srgbClr val="5C9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920A78CB-10BF-4295-9197-8EC589FC60B6}"/>
                    </a:ext>
                  </a:extLst>
                </p:cNvPr>
                <p:cNvSpPr/>
                <p:nvPr/>
              </p:nvSpPr>
              <p:spPr>
                <a:xfrm>
                  <a:off x="8658796" y="-678579"/>
                  <a:ext cx="51040" cy="30223"/>
                </a:xfrm>
                <a:custGeom>
                  <a:avLst/>
                  <a:gdLst>
                    <a:gd name="connsiteX0" fmla="*/ 4762 w 51040"/>
                    <a:gd name="connsiteY0" fmla="*/ 119 h 30223"/>
                    <a:gd name="connsiteX1" fmla="*/ 3143 w 51040"/>
                    <a:gd name="connsiteY1" fmla="*/ 10691 h 30223"/>
                    <a:gd name="connsiteX2" fmla="*/ 43529 w 51040"/>
                    <a:gd name="connsiteY2" fmla="*/ 28789 h 30223"/>
                    <a:gd name="connsiteX3" fmla="*/ 49339 w 51040"/>
                    <a:gd name="connsiteY3" fmla="*/ 28217 h 30223"/>
                    <a:gd name="connsiteX4" fmla="*/ 4762 w 51040"/>
                    <a:gd name="connsiteY4" fmla="*/ 119 h 3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040" h="30223">
                      <a:moveTo>
                        <a:pt x="4762" y="119"/>
                      </a:moveTo>
                      <a:cubicBezTo>
                        <a:pt x="-762" y="595"/>
                        <a:pt x="-1715" y="8501"/>
                        <a:pt x="3143" y="10691"/>
                      </a:cubicBezTo>
                      <a:cubicBezTo>
                        <a:pt x="15335" y="16025"/>
                        <a:pt x="36195" y="15644"/>
                        <a:pt x="43529" y="28789"/>
                      </a:cubicBezTo>
                      <a:cubicBezTo>
                        <a:pt x="44863" y="31170"/>
                        <a:pt x="48387" y="30313"/>
                        <a:pt x="49339" y="28217"/>
                      </a:cubicBezTo>
                      <a:cubicBezTo>
                        <a:pt x="59817" y="5929"/>
                        <a:pt x="19050" y="-1024"/>
                        <a:pt x="4762" y="119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2A11DA68-5E61-4389-83FE-679B4D8C2DE3}"/>
                    </a:ext>
                  </a:extLst>
                </p:cNvPr>
                <p:cNvSpPr/>
                <p:nvPr/>
              </p:nvSpPr>
              <p:spPr>
                <a:xfrm>
                  <a:off x="8644314" y="-641420"/>
                  <a:ext cx="52260" cy="20066"/>
                </a:xfrm>
                <a:custGeom>
                  <a:avLst/>
                  <a:gdLst>
                    <a:gd name="connsiteX0" fmla="*/ 52201 w 52260"/>
                    <a:gd name="connsiteY0" fmla="*/ 15823 h 20066"/>
                    <a:gd name="connsiteX1" fmla="*/ 50486 w 52260"/>
                    <a:gd name="connsiteY1" fmla="*/ 11442 h 20066"/>
                    <a:gd name="connsiteX2" fmla="*/ 99 w 52260"/>
                    <a:gd name="connsiteY2" fmla="*/ 11061 h 20066"/>
                    <a:gd name="connsiteX3" fmla="*/ 3528 w 52260"/>
                    <a:gd name="connsiteY3" fmla="*/ 15633 h 20066"/>
                    <a:gd name="connsiteX4" fmla="*/ 32389 w 52260"/>
                    <a:gd name="connsiteY4" fmla="*/ 17633 h 20066"/>
                    <a:gd name="connsiteX5" fmla="*/ 52201 w 52260"/>
                    <a:gd name="connsiteY5" fmla="*/ 15823 h 20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260" h="20066">
                      <a:moveTo>
                        <a:pt x="52201" y="15823"/>
                      </a:moveTo>
                      <a:cubicBezTo>
                        <a:pt x="52487" y="14204"/>
                        <a:pt x="51725" y="12490"/>
                        <a:pt x="50486" y="11442"/>
                      </a:cubicBezTo>
                      <a:cubicBezTo>
                        <a:pt x="40199" y="2584"/>
                        <a:pt x="5624" y="-8942"/>
                        <a:pt x="99" y="11061"/>
                      </a:cubicBezTo>
                      <a:cubicBezTo>
                        <a:pt x="-472" y="13061"/>
                        <a:pt x="1528" y="15538"/>
                        <a:pt x="3528" y="15633"/>
                      </a:cubicBezTo>
                      <a:cubicBezTo>
                        <a:pt x="13529" y="16109"/>
                        <a:pt x="22388" y="14776"/>
                        <a:pt x="32389" y="17633"/>
                      </a:cubicBezTo>
                      <a:cubicBezTo>
                        <a:pt x="36961" y="19062"/>
                        <a:pt x="50582" y="23158"/>
                        <a:pt x="52201" y="15823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8784A5C4-3903-472D-98D8-3D3784E15251}"/>
                  </a:ext>
                </a:extLst>
              </p:cNvPr>
              <p:cNvSpPr/>
              <p:nvPr/>
            </p:nvSpPr>
            <p:spPr>
              <a:xfrm>
                <a:off x="8487541" y="-1425456"/>
                <a:ext cx="584823" cy="710419"/>
              </a:xfrm>
              <a:custGeom>
                <a:avLst/>
                <a:gdLst>
                  <a:gd name="connsiteX0" fmla="*/ 578735 w 584823"/>
                  <a:gd name="connsiteY0" fmla="*/ 176829 h 710419"/>
                  <a:gd name="connsiteX1" fmla="*/ 477389 w 584823"/>
                  <a:gd name="connsiteY1" fmla="*/ 240170 h 710419"/>
                  <a:gd name="connsiteX2" fmla="*/ 236978 w 584823"/>
                  <a:gd name="connsiteY2" fmla="*/ 339420 h 710419"/>
                  <a:gd name="connsiteX3" fmla="*/ 293080 w 584823"/>
                  <a:gd name="connsiteY3" fmla="*/ 684321 h 710419"/>
                  <a:gd name="connsiteX4" fmla="*/ 169446 w 584823"/>
                  <a:gd name="connsiteY4" fmla="*/ 710419 h 710419"/>
                  <a:gd name="connsiteX5" fmla="*/ 758 w 584823"/>
                  <a:gd name="connsiteY5" fmla="*/ 288081 h 710419"/>
                  <a:gd name="connsiteX6" fmla="*/ 345468 w 584823"/>
                  <a:gd name="connsiteY6" fmla="*/ 48241 h 710419"/>
                  <a:gd name="connsiteX7" fmla="*/ 549207 w 584823"/>
                  <a:gd name="connsiteY7" fmla="*/ 7855 h 710419"/>
                  <a:gd name="connsiteX8" fmla="*/ 578735 w 584823"/>
                  <a:gd name="connsiteY8" fmla="*/ 176829 h 71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823" h="710419">
                    <a:moveTo>
                      <a:pt x="578735" y="176829"/>
                    </a:moveTo>
                    <a:cubicBezTo>
                      <a:pt x="561876" y="214833"/>
                      <a:pt x="526347" y="240170"/>
                      <a:pt x="477389" y="240170"/>
                    </a:cubicBezTo>
                    <a:cubicBezTo>
                      <a:pt x="376710" y="240170"/>
                      <a:pt x="259266" y="314465"/>
                      <a:pt x="236978" y="339420"/>
                    </a:cubicBezTo>
                    <a:cubicBezTo>
                      <a:pt x="204783" y="375615"/>
                      <a:pt x="293080" y="684321"/>
                      <a:pt x="293080" y="684321"/>
                    </a:cubicBezTo>
                    <a:lnTo>
                      <a:pt x="169446" y="710419"/>
                    </a:lnTo>
                    <a:cubicBezTo>
                      <a:pt x="169446" y="710419"/>
                      <a:pt x="20284" y="417240"/>
                      <a:pt x="758" y="288081"/>
                    </a:cubicBezTo>
                    <a:cubicBezTo>
                      <a:pt x="-18768" y="158826"/>
                      <a:pt x="345468" y="48241"/>
                      <a:pt x="345468" y="48241"/>
                    </a:cubicBezTo>
                    <a:cubicBezTo>
                      <a:pt x="345468" y="48241"/>
                      <a:pt x="488628" y="-23292"/>
                      <a:pt x="549207" y="7855"/>
                    </a:cubicBezTo>
                    <a:cubicBezTo>
                      <a:pt x="574734" y="21095"/>
                      <a:pt x="595594" y="138824"/>
                      <a:pt x="578735" y="176829"/>
                    </a:cubicBezTo>
                    <a:close/>
                  </a:path>
                </a:pathLst>
              </a:custGeom>
              <a:solidFill>
                <a:srgbClr val="72BD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BC777BBF-56B9-4C69-B984-F4D405EFB622}"/>
                </a:ext>
              </a:extLst>
            </p:cNvPr>
            <p:cNvSpPr/>
            <p:nvPr/>
          </p:nvSpPr>
          <p:spPr>
            <a:xfrm>
              <a:off x="8674318" y="-1942137"/>
              <a:ext cx="387816" cy="575304"/>
            </a:xfrm>
            <a:custGeom>
              <a:avLst/>
              <a:gdLst>
                <a:gd name="connsiteX0" fmla="*/ 189266 w 387816"/>
                <a:gd name="connsiteY0" fmla="*/ 852 h 575304"/>
                <a:gd name="connsiteX1" fmla="*/ 45629 w 387816"/>
                <a:gd name="connsiteY1" fmla="*/ 98007 h 575304"/>
                <a:gd name="connsiteX2" fmla="*/ 576 w 387816"/>
                <a:gd name="connsiteY2" fmla="*/ 221927 h 575304"/>
                <a:gd name="connsiteX3" fmla="*/ 82205 w 387816"/>
                <a:gd name="connsiteY3" fmla="*/ 373946 h 575304"/>
                <a:gd name="connsiteX4" fmla="*/ 108970 w 387816"/>
                <a:gd name="connsiteY4" fmla="*/ 575305 h 575304"/>
                <a:gd name="connsiteX5" fmla="*/ 387767 w 387816"/>
                <a:gd name="connsiteY5" fmla="*/ 558445 h 575304"/>
                <a:gd name="connsiteX6" fmla="*/ 329855 w 387816"/>
                <a:gd name="connsiteY6" fmla="*/ 206782 h 575304"/>
                <a:gd name="connsiteX7" fmla="*/ 189266 w 387816"/>
                <a:gd name="connsiteY7" fmla="*/ 852 h 57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7816" h="575304">
                  <a:moveTo>
                    <a:pt x="189266" y="852"/>
                  </a:moveTo>
                  <a:cubicBezTo>
                    <a:pt x="150690" y="-7721"/>
                    <a:pt x="65346" y="50096"/>
                    <a:pt x="45629" y="98007"/>
                  </a:cubicBezTo>
                  <a:cubicBezTo>
                    <a:pt x="25912" y="145918"/>
                    <a:pt x="-4568" y="180970"/>
                    <a:pt x="576" y="221927"/>
                  </a:cubicBezTo>
                  <a:cubicBezTo>
                    <a:pt x="12292" y="315939"/>
                    <a:pt x="67537" y="304414"/>
                    <a:pt x="82205" y="373946"/>
                  </a:cubicBezTo>
                  <a:cubicBezTo>
                    <a:pt x="96874" y="443479"/>
                    <a:pt x="108970" y="575305"/>
                    <a:pt x="108970" y="575305"/>
                  </a:cubicBezTo>
                  <a:cubicBezTo>
                    <a:pt x="108970" y="575305"/>
                    <a:pt x="385957" y="568923"/>
                    <a:pt x="387767" y="558445"/>
                  </a:cubicBezTo>
                  <a:cubicBezTo>
                    <a:pt x="389482" y="547873"/>
                    <a:pt x="346238" y="286507"/>
                    <a:pt x="329855" y="206782"/>
                  </a:cubicBezTo>
                  <a:cubicBezTo>
                    <a:pt x="307471" y="98007"/>
                    <a:pt x="265276" y="17806"/>
                    <a:pt x="189266" y="852"/>
                  </a:cubicBezTo>
                  <a:close/>
                </a:path>
              </a:pathLst>
            </a:custGeom>
            <a:solidFill>
              <a:srgbClr val="3B4A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54" name="图形 602">
              <a:extLst>
                <a:ext uri="{FF2B5EF4-FFF2-40B4-BE49-F238E27FC236}">
                  <a16:creationId xmlns:a16="http://schemas.microsoft.com/office/drawing/2014/main" id="{A1BE7A32-8A33-4232-B46E-D2FBB7CCD57C}"/>
                </a:ext>
              </a:extLst>
            </p:cNvPr>
            <p:cNvGrpSpPr/>
            <p:nvPr/>
          </p:nvGrpSpPr>
          <p:grpSpPr>
            <a:xfrm>
              <a:off x="8478232" y="-1847642"/>
              <a:ext cx="522107" cy="471310"/>
              <a:chOff x="8478232" y="-1847642"/>
              <a:chExt cx="522107" cy="471310"/>
            </a:xfrm>
          </p:grpSpPr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1492A3A2-2C92-450E-8E96-0F82437C7234}"/>
                  </a:ext>
                </a:extLst>
              </p:cNvPr>
              <p:cNvSpPr/>
              <p:nvPr/>
            </p:nvSpPr>
            <p:spPr>
              <a:xfrm>
                <a:off x="8649743" y="-1675927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2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2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181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56" name="图形 602">
                <a:extLst>
                  <a:ext uri="{FF2B5EF4-FFF2-40B4-BE49-F238E27FC236}">
                    <a16:creationId xmlns:a16="http://schemas.microsoft.com/office/drawing/2014/main" id="{F5FF6BCA-4148-4BD0-8D60-167EB800038E}"/>
                  </a:ext>
                </a:extLst>
              </p:cNvPr>
              <p:cNvGrpSpPr/>
              <p:nvPr/>
            </p:nvGrpSpPr>
            <p:grpSpPr>
              <a:xfrm>
                <a:off x="8818192" y="-1847642"/>
                <a:ext cx="182147" cy="185856"/>
                <a:chOff x="8818192" y="-1847642"/>
                <a:chExt cx="182147" cy="185856"/>
              </a:xfrm>
              <a:solidFill>
                <a:srgbClr val="223138"/>
              </a:solidFill>
            </p:grpSpPr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BA0D17D7-26C3-446F-8864-769A250B225A}"/>
                    </a:ext>
                  </a:extLst>
                </p:cNvPr>
                <p:cNvSpPr/>
                <p:nvPr/>
              </p:nvSpPr>
              <p:spPr>
                <a:xfrm>
                  <a:off x="8818192" y="-1810619"/>
                  <a:ext cx="44390" cy="125775"/>
                </a:xfrm>
                <a:custGeom>
                  <a:avLst/>
                  <a:gdLst>
                    <a:gd name="connsiteX0" fmla="*/ 44249 w 44390"/>
                    <a:gd name="connsiteY0" fmla="*/ 121936 h 125775"/>
                    <a:gd name="connsiteX1" fmla="*/ 25675 w 44390"/>
                    <a:gd name="connsiteY1" fmla="*/ 66215 h 125775"/>
                    <a:gd name="connsiteX2" fmla="*/ 6435 w 44390"/>
                    <a:gd name="connsiteY2" fmla="*/ 2112 h 125775"/>
                    <a:gd name="connsiteX3" fmla="*/ 53 w 44390"/>
                    <a:gd name="connsiteY3" fmla="*/ 3350 h 125775"/>
                    <a:gd name="connsiteX4" fmla="*/ 38915 w 44390"/>
                    <a:gd name="connsiteY4" fmla="*/ 124603 h 125775"/>
                    <a:gd name="connsiteX5" fmla="*/ 44249 w 44390"/>
                    <a:gd name="connsiteY5" fmla="*/ 121936 h 12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390" h="125775">
                      <a:moveTo>
                        <a:pt x="44249" y="121936"/>
                      </a:moveTo>
                      <a:cubicBezTo>
                        <a:pt x="39010" y="103077"/>
                        <a:pt x="31486" y="84884"/>
                        <a:pt x="25675" y="66215"/>
                      </a:cubicBezTo>
                      <a:cubicBezTo>
                        <a:pt x="19008" y="44784"/>
                        <a:pt x="14436" y="23067"/>
                        <a:pt x="6435" y="2112"/>
                      </a:cubicBezTo>
                      <a:cubicBezTo>
                        <a:pt x="5197" y="-1222"/>
                        <a:pt x="-614" y="-460"/>
                        <a:pt x="53" y="3350"/>
                      </a:cubicBezTo>
                      <a:cubicBezTo>
                        <a:pt x="6340" y="43069"/>
                        <a:pt x="12055" y="93076"/>
                        <a:pt x="38915" y="124603"/>
                      </a:cubicBezTo>
                      <a:cubicBezTo>
                        <a:pt x="41106" y="127080"/>
                        <a:pt x="45202" y="125365"/>
                        <a:pt x="44249" y="121936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12965D43-4969-484A-A1AA-A9175744EA6D}"/>
                    </a:ext>
                  </a:extLst>
                </p:cNvPr>
                <p:cNvSpPr/>
                <p:nvPr/>
              </p:nvSpPr>
              <p:spPr>
                <a:xfrm>
                  <a:off x="8860001" y="-1847642"/>
                  <a:ext cx="140338" cy="185856"/>
                </a:xfrm>
                <a:custGeom>
                  <a:avLst/>
                  <a:gdLst>
                    <a:gd name="connsiteX0" fmla="*/ 75591 w 140338"/>
                    <a:gd name="connsiteY0" fmla="*/ 178 h 185856"/>
                    <a:gd name="connsiteX1" fmla="*/ 72162 w 140338"/>
                    <a:gd name="connsiteY1" fmla="*/ 5322 h 185856"/>
                    <a:gd name="connsiteX2" fmla="*/ 110453 w 140338"/>
                    <a:gd name="connsiteY2" fmla="*/ 82474 h 185856"/>
                    <a:gd name="connsiteX3" fmla="*/ 129408 w 140338"/>
                    <a:gd name="connsiteY3" fmla="*/ 177058 h 185856"/>
                    <a:gd name="connsiteX4" fmla="*/ 71972 w 140338"/>
                    <a:gd name="connsiteY4" fmla="*/ 169628 h 185856"/>
                    <a:gd name="connsiteX5" fmla="*/ 4630 w 140338"/>
                    <a:gd name="connsiteY5" fmla="*/ 174200 h 185856"/>
                    <a:gd name="connsiteX6" fmla="*/ 3963 w 140338"/>
                    <a:gd name="connsiteY6" fmla="*/ 184201 h 185856"/>
                    <a:gd name="connsiteX7" fmla="*/ 66066 w 140338"/>
                    <a:gd name="connsiteY7" fmla="*/ 182963 h 185856"/>
                    <a:gd name="connsiteX8" fmla="*/ 129598 w 140338"/>
                    <a:gd name="connsiteY8" fmla="*/ 184487 h 185856"/>
                    <a:gd name="connsiteX9" fmla="*/ 132170 w 140338"/>
                    <a:gd name="connsiteY9" fmla="*/ 180963 h 185856"/>
                    <a:gd name="connsiteX10" fmla="*/ 137599 w 140338"/>
                    <a:gd name="connsiteY10" fmla="*/ 178010 h 185856"/>
                    <a:gd name="connsiteX11" fmla="*/ 123312 w 140338"/>
                    <a:gd name="connsiteY11" fmla="*/ 66758 h 185856"/>
                    <a:gd name="connsiteX12" fmla="*/ 75591 w 140338"/>
                    <a:gd name="connsiteY12" fmla="*/ 178 h 185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0338" h="185856">
                      <a:moveTo>
                        <a:pt x="75591" y="178"/>
                      </a:moveTo>
                      <a:cubicBezTo>
                        <a:pt x="72448" y="-869"/>
                        <a:pt x="69114" y="2941"/>
                        <a:pt x="72162" y="5322"/>
                      </a:cubicBezTo>
                      <a:cubicBezTo>
                        <a:pt x="90927" y="20181"/>
                        <a:pt x="102928" y="60472"/>
                        <a:pt x="110453" y="82474"/>
                      </a:cubicBezTo>
                      <a:cubicBezTo>
                        <a:pt x="121026" y="113145"/>
                        <a:pt x="121311" y="145911"/>
                        <a:pt x="129408" y="177058"/>
                      </a:cubicBezTo>
                      <a:cubicBezTo>
                        <a:pt x="113310" y="167437"/>
                        <a:pt x="90165" y="169438"/>
                        <a:pt x="71972" y="169628"/>
                      </a:cubicBezTo>
                      <a:cubicBezTo>
                        <a:pt x="49969" y="169914"/>
                        <a:pt x="26252" y="170295"/>
                        <a:pt x="4630" y="174200"/>
                      </a:cubicBezTo>
                      <a:cubicBezTo>
                        <a:pt x="-513" y="175153"/>
                        <a:pt x="-2228" y="183439"/>
                        <a:pt x="3963" y="184201"/>
                      </a:cubicBezTo>
                      <a:cubicBezTo>
                        <a:pt x="24347" y="186678"/>
                        <a:pt x="45588" y="183535"/>
                        <a:pt x="66066" y="182963"/>
                      </a:cubicBezTo>
                      <a:cubicBezTo>
                        <a:pt x="87021" y="182392"/>
                        <a:pt x="109215" y="188488"/>
                        <a:pt x="129598" y="184487"/>
                      </a:cubicBezTo>
                      <a:cubicBezTo>
                        <a:pt x="131598" y="184106"/>
                        <a:pt x="132265" y="182582"/>
                        <a:pt x="132170" y="180963"/>
                      </a:cubicBezTo>
                      <a:cubicBezTo>
                        <a:pt x="134265" y="181725"/>
                        <a:pt x="137123" y="180582"/>
                        <a:pt x="137599" y="178010"/>
                      </a:cubicBezTo>
                      <a:cubicBezTo>
                        <a:pt x="144933" y="141244"/>
                        <a:pt x="136647" y="101334"/>
                        <a:pt x="123312" y="66758"/>
                      </a:cubicBezTo>
                      <a:cubicBezTo>
                        <a:pt x="114168" y="43422"/>
                        <a:pt x="101595" y="8941"/>
                        <a:pt x="75591" y="178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D032B7E3-48F6-414F-9D26-FC41047A31E6}"/>
                  </a:ext>
                </a:extLst>
              </p:cNvPr>
              <p:cNvSpPr/>
              <p:nvPr/>
            </p:nvSpPr>
            <p:spPr>
              <a:xfrm>
                <a:off x="8478232" y="-1539455"/>
                <a:ext cx="203361" cy="150341"/>
              </a:xfrm>
              <a:custGeom>
                <a:avLst/>
                <a:gdLst>
                  <a:gd name="connsiteX0" fmla="*/ 122938 w 203361"/>
                  <a:gd name="connsiteY0" fmla="*/ 7173 h 150341"/>
                  <a:gd name="connsiteX1" fmla="*/ 26259 w 203361"/>
                  <a:gd name="connsiteY1" fmla="*/ 28509 h 150341"/>
                  <a:gd name="connsiteX2" fmla="*/ 15687 w 203361"/>
                  <a:gd name="connsiteY2" fmla="*/ 140809 h 150341"/>
                  <a:gd name="connsiteX3" fmla="*/ 65121 w 203361"/>
                  <a:gd name="connsiteY3" fmla="*/ 147858 h 150341"/>
                  <a:gd name="connsiteX4" fmla="*/ 89029 w 203361"/>
                  <a:gd name="connsiteY4" fmla="*/ 140047 h 150341"/>
                  <a:gd name="connsiteX5" fmla="*/ 130749 w 203361"/>
                  <a:gd name="connsiteY5" fmla="*/ 107376 h 150341"/>
                  <a:gd name="connsiteX6" fmla="*/ 179612 w 203361"/>
                  <a:gd name="connsiteY6" fmla="*/ 117473 h 150341"/>
                  <a:gd name="connsiteX7" fmla="*/ 202472 w 203361"/>
                  <a:gd name="connsiteY7" fmla="*/ 39844 h 150341"/>
                  <a:gd name="connsiteX8" fmla="*/ 122938 w 203361"/>
                  <a:gd name="connsiteY8" fmla="*/ 7173 h 15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361" h="150341">
                    <a:moveTo>
                      <a:pt x="122938" y="7173"/>
                    </a:moveTo>
                    <a:cubicBezTo>
                      <a:pt x="90648" y="-5876"/>
                      <a:pt x="61311" y="-2447"/>
                      <a:pt x="26259" y="28509"/>
                    </a:cubicBezTo>
                    <a:cubicBezTo>
                      <a:pt x="-8793" y="59465"/>
                      <a:pt x="-4983" y="133379"/>
                      <a:pt x="15687" y="140809"/>
                    </a:cubicBezTo>
                    <a:cubicBezTo>
                      <a:pt x="36356" y="148238"/>
                      <a:pt x="56644" y="142904"/>
                      <a:pt x="65121" y="147858"/>
                    </a:cubicBezTo>
                    <a:cubicBezTo>
                      <a:pt x="73599" y="152810"/>
                      <a:pt x="77313" y="150429"/>
                      <a:pt x="89029" y="140047"/>
                    </a:cubicBezTo>
                    <a:cubicBezTo>
                      <a:pt x="100745" y="129760"/>
                      <a:pt x="97792" y="113186"/>
                      <a:pt x="130749" y="107376"/>
                    </a:cubicBezTo>
                    <a:cubicBezTo>
                      <a:pt x="163800" y="101471"/>
                      <a:pt x="148941" y="117473"/>
                      <a:pt x="179612" y="117473"/>
                    </a:cubicBezTo>
                    <a:cubicBezTo>
                      <a:pt x="210282" y="117473"/>
                      <a:pt x="202472" y="39844"/>
                      <a:pt x="202472" y="39844"/>
                    </a:cubicBezTo>
                    <a:cubicBezTo>
                      <a:pt x="202472" y="39844"/>
                      <a:pt x="155228" y="20222"/>
                      <a:pt x="122938" y="7173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0" name="图形 602">
              <a:extLst>
                <a:ext uri="{FF2B5EF4-FFF2-40B4-BE49-F238E27FC236}">
                  <a16:creationId xmlns:a16="http://schemas.microsoft.com/office/drawing/2014/main" id="{1891D392-9207-41A7-A21D-5FDD8961D393}"/>
                </a:ext>
              </a:extLst>
            </p:cNvPr>
            <p:cNvGrpSpPr/>
            <p:nvPr/>
          </p:nvGrpSpPr>
          <p:grpSpPr>
            <a:xfrm>
              <a:off x="8554159" y="-2336153"/>
              <a:ext cx="653197" cy="520316"/>
              <a:chOff x="8554159" y="-2336153"/>
              <a:chExt cx="653197" cy="520316"/>
            </a:xfrm>
          </p:grpSpPr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CF9ECD66-C523-466B-A041-4FC9400A153F}"/>
                  </a:ext>
                </a:extLst>
              </p:cNvPr>
              <p:cNvSpPr/>
              <p:nvPr/>
            </p:nvSpPr>
            <p:spPr>
              <a:xfrm>
                <a:off x="8569226" y="-2291820"/>
                <a:ext cx="291631" cy="370213"/>
              </a:xfrm>
              <a:custGeom>
                <a:avLst/>
                <a:gdLst>
                  <a:gd name="connsiteX0" fmla="*/ 258734 w 291631"/>
                  <a:gd name="connsiteY0" fmla="*/ 32971 h 370213"/>
                  <a:gd name="connsiteX1" fmla="*/ 64805 w 291631"/>
                  <a:gd name="connsiteY1" fmla="*/ 31066 h 370213"/>
                  <a:gd name="connsiteX2" fmla="*/ 14989 w 291631"/>
                  <a:gd name="connsiteY2" fmla="*/ 235949 h 370213"/>
                  <a:gd name="connsiteX3" fmla="*/ 1750 w 291631"/>
                  <a:gd name="connsiteY3" fmla="*/ 288908 h 370213"/>
                  <a:gd name="connsiteX4" fmla="*/ 41945 w 291631"/>
                  <a:gd name="connsiteY4" fmla="*/ 305767 h 370213"/>
                  <a:gd name="connsiteX5" fmla="*/ 126718 w 291631"/>
                  <a:gd name="connsiteY5" fmla="*/ 367108 h 370213"/>
                  <a:gd name="connsiteX6" fmla="*/ 208728 w 291631"/>
                  <a:gd name="connsiteY6" fmla="*/ 319198 h 370213"/>
                  <a:gd name="connsiteX7" fmla="*/ 258734 w 291631"/>
                  <a:gd name="connsiteY7" fmla="*/ 32971 h 370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631" h="370213">
                    <a:moveTo>
                      <a:pt x="258734" y="32971"/>
                    </a:moveTo>
                    <a:cubicBezTo>
                      <a:pt x="208918" y="-16749"/>
                      <a:pt x="119383" y="-4271"/>
                      <a:pt x="64805" y="31066"/>
                    </a:cubicBezTo>
                    <a:cubicBezTo>
                      <a:pt x="-11204" y="80311"/>
                      <a:pt x="8703" y="158511"/>
                      <a:pt x="14989" y="235949"/>
                    </a:cubicBezTo>
                    <a:cubicBezTo>
                      <a:pt x="16894" y="259381"/>
                      <a:pt x="-6442" y="273192"/>
                      <a:pt x="1750" y="288908"/>
                    </a:cubicBezTo>
                    <a:cubicBezTo>
                      <a:pt x="9941" y="304624"/>
                      <a:pt x="25562" y="300624"/>
                      <a:pt x="41945" y="305767"/>
                    </a:cubicBezTo>
                    <a:cubicBezTo>
                      <a:pt x="58423" y="310816"/>
                      <a:pt x="69282" y="386254"/>
                      <a:pt x="126718" y="367108"/>
                    </a:cubicBezTo>
                    <a:cubicBezTo>
                      <a:pt x="129956" y="366061"/>
                      <a:pt x="157388" y="358155"/>
                      <a:pt x="208728" y="319198"/>
                    </a:cubicBezTo>
                    <a:cubicBezTo>
                      <a:pt x="260068" y="280336"/>
                      <a:pt x="335791" y="109933"/>
                      <a:pt x="258734" y="3297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00F1524B-C31E-48AA-A830-3FA743912A27}"/>
                  </a:ext>
                </a:extLst>
              </p:cNvPr>
              <p:cNvSpPr/>
              <p:nvPr/>
            </p:nvSpPr>
            <p:spPr>
              <a:xfrm>
                <a:off x="8713565" y="-2018628"/>
                <a:ext cx="128022" cy="158073"/>
              </a:xfrm>
              <a:custGeom>
                <a:avLst/>
                <a:gdLst>
                  <a:gd name="connsiteX0" fmla="*/ 0 w 128022"/>
                  <a:gd name="connsiteY0" fmla="*/ 38195 h 158073"/>
                  <a:gd name="connsiteX1" fmla="*/ 27337 w 128022"/>
                  <a:gd name="connsiteY1" fmla="*/ 100489 h 158073"/>
                  <a:gd name="connsiteX2" fmla="*/ 59817 w 128022"/>
                  <a:gd name="connsiteY2" fmla="*/ 157639 h 158073"/>
                  <a:gd name="connsiteX3" fmla="*/ 127445 w 128022"/>
                  <a:gd name="connsiteY3" fmla="*/ 92869 h 158073"/>
                  <a:gd name="connsiteX4" fmla="*/ 82391 w 128022"/>
                  <a:gd name="connsiteY4" fmla="*/ 0 h 158073"/>
                  <a:gd name="connsiteX5" fmla="*/ 0 w 128022"/>
                  <a:gd name="connsiteY5" fmla="*/ 38195 h 158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022" h="158073">
                    <a:moveTo>
                      <a:pt x="0" y="38195"/>
                    </a:moveTo>
                    <a:lnTo>
                      <a:pt x="27337" y="100489"/>
                    </a:lnTo>
                    <a:cubicBezTo>
                      <a:pt x="27337" y="100489"/>
                      <a:pt x="48578" y="152019"/>
                      <a:pt x="59817" y="157639"/>
                    </a:cubicBezTo>
                    <a:cubicBezTo>
                      <a:pt x="71056" y="163259"/>
                      <a:pt x="120777" y="112966"/>
                      <a:pt x="127445" y="92869"/>
                    </a:cubicBezTo>
                    <a:cubicBezTo>
                      <a:pt x="134017" y="72771"/>
                      <a:pt x="82391" y="0"/>
                      <a:pt x="82391" y="0"/>
                    </a:cubicBezTo>
                    <a:lnTo>
                      <a:pt x="0" y="38195"/>
                    </a:ln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657FF9A3-152D-4B4A-8873-57D56FCFC8F9}"/>
                  </a:ext>
                </a:extLst>
              </p:cNvPr>
              <p:cNvSpPr/>
              <p:nvPr/>
            </p:nvSpPr>
            <p:spPr>
              <a:xfrm>
                <a:off x="8740281" y="-2137491"/>
                <a:ext cx="77207" cy="105125"/>
              </a:xfrm>
              <a:custGeom>
                <a:avLst/>
                <a:gdLst>
                  <a:gd name="connsiteX0" fmla="*/ 77202 w 77207"/>
                  <a:gd name="connsiteY0" fmla="*/ 36567 h 105125"/>
                  <a:gd name="connsiteX1" fmla="*/ 58723 w 77207"/>
                  <a:gd name="connsiteY1" fmla="*/ 943 h 105125"/>
                  <a:gd name="connsiteX2" fmla="*/ 18718 w 77207"/>
                  <a:gd name="connsiteY2" fmla="*/ 21041 h 105125"/>
                  <a:gd name="connsiteX3" fmla="*/ 12337 w 77207"/>
                  <a:gd name="connsiteY3" fmla="*/ 29423 h 105125"/>
                  <a:gd name="connsiteX4" fmla="*/ 10527 w 77207"/>
                  <a:gd name="connsiteY4" fmla="*/ 31900 h 105125"/>
                  <a:gd name="connsiteX5" fmla="*/ 2526 w 77207"/>
                  <a:gd name="connsiteY5" fmla="*/ 53807 h 105125"/>
                  <a:gd name="connsiteX6" fmla="*/ 716 w 77207"/>
                  <a:gd name="connsiteY6" fmla="*/ 83239 h 105125"/>
                  <a:gd name="connsiteX7" fmla="*/ 33292 w 77207"/>
                  <a:gd name="connsiteY7" fmla="*/ 104194 h 105125"/>
                  <a:gd name="connsiteX8" fmla="*/ 64629 w 77207"/>
                  <a:gd name="connsiteY8" fmla="*/ 78382 h 105125"/>
                  <a:gd name="connsiteX9" fmla="*/ 77202 w 77207"/>
                  <a:gd name="connsiteY9" fmla="*/ 36567 h 105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07" h="105125">
                    <a:moveTo>
                      <a:pt x="77202" y="36567"/>
                    </a:moveTo>
                    <a:cubicBezTo>
                      <a:pt x="77392" y="23422"/>
                      <a:pt x="73201" y="5230"/>
                      <a:pt x="58723" y="943"/>
                    </a:cubicBezTo>
                    <a:cubicBezTo>
                      <a:pt x="42721" y="-3819"/>
                      <a:pt x="28529" y="10468"/>
                      <a:pt x="18718" y="21041"/>
                    </a:cubicBezTo>
                    <a:cubicBezTo>
                      <a:pt x="16337" y="23613"/>
                      <a:pt x="14242" y="26375"/>
                      <a:pt x="12337" y="29423"/>
                    </a:cubicBezTo>
                    <a:cubicBezTo>
                      <a:pt x="11765" y="30185"/>
                      <a:pt x="11098" y="31042"/>
                      <a:pt x="10527" y="31900"/>
                    </a:cubicBezTo>
                    <a:cubicBezTo>
                      <a:pt x="6145" y="38186"/>
                      <a:pt x="3764" y="46282"/>
                      <a:pt x="2526" y="53807"/>
                    </a:cubicBezTo>
                    <a:cubicBezTo>
                      <a:pt x="907" y="63427"/>
                      <a:pt x="-1094" y="73429"/>
                      <a:pt x="716" y="83239"/>
                    </a:cubicBezTo>
                    <a:cubicBezTo>
                      <a:pt x="3574" y="98956"/>
                      <a:pt x="17766" y="108195"/>
                      <a:pt x="33292" y="104194"/>
                    </a:cubicBezTo>
                    <a:cubicBezTo>
                      <a:pt x="46627" y="100670"/>
                      <a:pt x="56914" y="89050"/>
                      <a:pt x="64629" y="78382"/>
                    </a:cubicBezTo>
                    <a:cubicBezTo>
                      <a:pt x="73392" y="66285"/>
                      <a:pt x="77011" y="51331"/>
                      <a:pt x="77202" y="3656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761ECD2D-FFDE-499D-ACCD-8F42DFDBF801}"/>
                  </a:ext>
                </a:extLst>
              </p:cNvPr>
              <p:cNvSpPr/>
              <p:nvPr/>
            </p:nvSpPr>
            <p:spPr>
              <a:xfrm>
                <a:off x="8636598" y="-2015345"/>
                <a:ext cx="38856" cy="43007"/>
              </a:xfrm>
              <a:custGeom>
                <a:avLst/>
                <a:gdLst>
                  <a:gd name="connsiteX0" fmla="*/ 38772 w 38856"/>
                  <a:gd name="connsiteY0" fmla="*/ 1956 h 43007"/>
                  <a:gd name="connsiteX1" fmla="*/ 35915 w 38856"/>
                  <a:gd name="connsiteY1" fmla="*/ 717 h 43007"/>
                  <a:gd name="connsiteX2" fmla="*/ 21437 w 38856"/>
                  <a:gd name="connsiteY2" fmla="*/ 19577 h 43007"/>
                  <a:gd name="connsiteX3" fmla="*/ 12102 w 38856"/>
                  <a:gd name="connsiteY3" fmla="*/ 30245 h 43007"/>
                  <a:gd name="connsiteX4" fmla="*/ 1529 w 38856"/>
                  <a:gd name="connsiteY4" fmla="*/ 35293 h 43007"/>
                  <a:gd name="connsiteX5" fmla="*/ 863 w 38856"/>
                  <a:gd name="connsiteY5" fmla="*/ 40056 h 43007"/>
                  <a:gd name="connsiteX6" fmla="*/ 25818 w 38856"/>
                  <a:gd name="connsiteY6" fmla="*/ 33007 h 4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56" h="43007">
                    <a:moveTo>
                      <a:pt x="38772" y="1956"/>
                    </a:moveTo>
                    <a:cubicBezTo>
                      <a:pt x="39344" y="146"/>
                      <a:pt x="36867" y="-711"/>
                      <a:pt x="35915" y="717"/>
                    </a:cubicBezTo>
                    <a:cubicBezTo>
                      <a:pt x="31438" y="7290"/>
                      <a:pt x="25628" y="12909"/>
                      <a:pt x="21437" y="19577"/>
                    </a:cubicBezTo>
                    <a:cubicBezTo>
                      <a:pt x="18865" y="23577"/>
                      <a:pt x="16007" y="27483"/>
                      <a:pt x="12102" y="30245"/>
                    </a:cubicBezTo>
                    <a:cubicBezTo>
                      <a:pt x="8864" y="32531"/>
                      <a:pt x="4768" y="33102"/>
                      <a:pt x="1529" y="35293"/>
                    </a:cubicBezTo>
                    <a:cubicBezTo>
                      <a:pt x="5" y="36341"/>
                      <a:pt x="-661" y="38627"/>
                      <a:pt x="863" y="40056"/>
                    </a:cubicBezTo>
                    <a:cubicBezTo>
                      <a:pt x="8864" y="47485"/>
                      <a:pt x="20103" y="39294"/>
                      <a:pt x="25818" y="33007"/>
                    </a:cubicBezTo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4DDB9AFF-8F77-45CD-8B44-5313A1470BAC}"/>
                  </a:ext>
                </a:extLst>
              </p:cNvPr>
              <p:cNvSpPr/>
              <p:nvPr/>
            </p:nvSpPr>
            <p:spPr>
              <a:xfrm>
                <a:off x="8731759" y="-2000065"/>
                <a:ext cx="57512" cy="55468"/>
              </a:xfrm>
              <a:custGeom>
                <a:avLst/>
                <a:gdLst>
                  <a:gd name="connsiteX0" fmla="*/ 54863 w 57512"/>
                  <a:gd name="connsiteY0" fmla="*/ 297 h 55468"/>
                  <a:gd name="connsiteX1" fmla="*/ 1427 w 57512"/>
                  <a:gd name="connsiteY1" fmla="*/ 49922 h 55468"/>
                  <a:gd name="connsiteX2" fmla="*/ 2951 w 57512"/>
                  <a:gd name="connsiteY2" fmla="*/ 55446 h 55468"/>
                  <a:gd name="connsiteX3" fmla="*/ 34384 w 57512"/>
                  <a:gd name="connsiteY3" fmla="*/ 35825 h 55468"/>
                  <a:gd name="connsiteX4" fmla="*/ 57434 w 57512"/>
                  <a:gd name="connsiteY4" fmla="*/ 2297 h 55468"/>
                  <a:gd name="connsiteX5" fmla="*/ 54863 w 57512"/>
                  <a:gd name="connsiteY5" fmla="*/ 297 h 5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512" h="55468">
                    <a:moveTo>
                      <a:pt x="54863" y="297"/>
                    </a:moveTo>
                    <a:cubicBezTo>
                      <a:pt x="35813" y="14870"/>
                      <a:pt x="23525" y="39254"/>
                      <a:pt x="1427" y="49922"/>
                    </a:cubicBezTo>
                    <a:cubicBezTo>
                      <a:pt x="-1145" y="51160"/>
                      <a:pt x="-2" y="55827"/>
                      <a:pt x="2951" y="55446"/>
                    </a:cubicBezTo>
                    <a:cubicBezTo>
                      <a:pt x="16000" y="53732"/>
                      <a:pt x="25335" y="44778"/>
                      <a:pt x="34384" y="35825"/>
                    </a:cubicBezTo>
                    <a:cubicBezTo>
                      <a:pt x="44385" y="26014"/>
                      <a:pt x="52862" y="15632"/>
                      <a:pt x="57434" y="2297"/>
                    </a:cubicBezTo>
                    <a:cubicBezTo>
                      <a:pt x="57911" y="868"/>
                      <a:pt x="56101" y="-656"/>
                      <a:pt x="54863" y="2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B786B356-CA5E-4FCD-99B9-B817C4CAE0BF}"/>
                  </a:ext>
                </a:extLst>
              </p:cNvPr>
              <p:cNvSpPr/>
              <p:nvPr/>
            </p:nvSpPr>
            <p:spPr>
              <a:xfrm>
                <a:off x="8612314" y="-2099591"/>
                <a:ext cx="29527" cy="33718"/>
              </a:xfrm>
              <a:custGeom>
                <a:avLst/>
                <a:gdLst>
                  <a:gd name="connsiteX0" fmla="*/ 29527 w 29527"/>
                  <a:gd name="connsiteY0" fmla="*/ 16859 h 33718"/>
                  <a:gd name="connsiteX1" fmla="*/ 14764 w 29527"/>
                  <a:gd name="connsiteY1" fmla="*/ 33719 h 33718"/>
                  <a:gd name="connsiteX2" fmla="*/ 0 w 29527"/>
                  <a:gd name="connsiteY2" fmla="*/ 16859 h 33718"/>
                  <a:gd name="connsiteX3" fmla="*/ 14764 w 29527"/>
                  <a:gd name="connsiteY3" fmla="*/ 0 h 33718"/>
                  <a:gd name="connsiteX4" fmla="*/ 29527 w 29527"/>
                  <a:gd name="connsiteY4" fmla="*/ 16859 h 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" h="33718">
                    <a:moveTo>
                      <a:pt x="29527" y="16859"/>
                    </a:moveTo>
                    <a:cubicBezTo>
                      <a:pt x="29527" y="26194"/>
                      <a:pt x="22955" y="33719"/>
                      <a:pt x="14764" y="33719"/>
                    </a:cubicBezTo>
                    <a:cubicBezTo>
                      <a:pt x="6572" y="33719"/>
                      <a:pt x="0" y="26194"/>
                      <a:pt x="0" y="16859"/>
                    </a:cubicBezTo>
                    <a:cubicBezTo>
                      <a:pt x="0" y="7525"/>
                      <a:pt x="6572" y="0"/>
                      <a:pt x="14764" y="0"/>
                    </a:cubicBezTo>
                    <a:cubicBezTo>
                      <a:pt x="22860" y="0"/>
                      <a:pt x="29527" y="7525"/>
                      <a:pt x="29527" y="16859"/>
                    </a:cubicBezTo>
                    <a:close/>
                  </a:path>
                </a:pathLst>
              </a:custGeom>
              <a:solidFill>
                <a:srgbClr val="8B4F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DAD144E0-ACF2-4204-9B2D-2351D785CA41}"/>
                  </a:ext>
                </a:extLst>
              </p:cNvPr>
              <p:cNvSpPr/>
              <p:nvPr/>
            </p:nvSpPr>
            <p:spPr>
              <a:xfrm>
                <a:off x="8610528" y="-2142158"/>
                <a:ext cx="39933" cy="14460"/>
              </a:xfrm>
              <a:custGeom>
                <a:avLst/>
                <a:gdLst>
                  <a:gd name="connsiteX0" fmla="*/ 39315 w 39933"/>
                  <a:gd name="connsiteY0" fmla="*/ 7039 h 14460"/>
                  <a:gd name="connsiteX1" fmla="*/ 1215 w 39933"/>
                  <a:gd name="connsiteY1" fmla="*/ 8182 h 14460"/>
                  <a:gd name="connsiteX2" fmla="*/ 5787 w 39933"/>
                  <a:gd name="connsiteY2" fmla="*/ 14087 h 14460"/>
                  <a:gd name="connsiteX3" fmla="*/ 21694 w 39933"/>
                  <a:gd name="connsiteY3" fmla="*/ 11420 h 14460"/>
                  <a:gd name="connsiteX4" fmla="*/ 30266 w 39933"/>
                  <a:gd name="connsiteY4" fmla="*/ 11611 h 14460"/>
                  <a:gd name="connsiteX5" fmla="*/ 37696 w 39933"/>
                  <a:gd name="connsiteY5" fmla="*/ 11134 h 14460"/>
                  <a:gd name="connsiteX6" fmla="*/ 39315 w 39933"/>
                  <a:gd name="connsiteY6" fmla="*/ 7039 h 1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933" h="14460">
                    <a:moveTo>
                      <a:pt x="39315" y="7039"/>
                    </a:moveTo>
                    <a:cubicBezTo>
                      <a:pt x="28742" y="-3344"/>
                      <a:pt x="11597" y="-1629"/>
                      <a:pt x="1215" y="8182"/>
                    </a:cubicBezTo>
                    <a:cubicBezTo>
                      <a:pt x="-2119" y="11230"/>
                      <a:pt x="2072" y="15802"/>
                      <a:pt x="5787" y="14087"/>
                    </a:cubicBezTo>
                    <a:cubicBezTo>
                      <a:pt x="10264" y="11992"/>
                      <a:pt x="16741" y="11515"/>
                      <a:pt x="21694" y="11420"/>
                    </a:cubicBezTo>
                    <a:cubicBezTo>
                      <a:pt x="24551" y="11325"/>
                      <a:pt x="27409" y="12087"/>
                      <a:pt x="30266" y="11611"/>
                    </a:cubicBezTo>
                    <a:cubicBezTo>
                      <a:pt x="32743" y="11134"/>
                      <a:pt x="35219" y="10944"/>
                      <a:pt x="37696" y="11134"/>
                    </a:cubicBezTo>
                    <a:cubicBezTo>
                      <a:pt x="39696" y="11325"/>
                      <a:pt x="40649" y="8467"/>
                      <a:pt x="39315" y="7039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A54B5486-E68A-463D-9119-D49E14C27D0F}"/>
                  </a:ext>
                </a:extLst>
              </p:cNvPr>
              <p:cNvSpPr/>
              <p:nvPr/>
            </p:nvSpPr>
            <p:spPr>
              <a:xfrm>
                <a:off x="8554159" y="-2336153"/>
                <a:ext cx="653197" cy="520316"/>
              </a:xfrm>
              <a:custGeom>
                <a:avLst/>
                <a:gdLst>
                  <a:gd name="connsiteX0" fmla="*/ 651467 w 653197"/>
                  <a:gd name="connsiteY0" fmla="*/ 330288 h 520316"/>
                  <a:gd name="connsiteX1" fmla="*/ 563361 w 653197"/>
                  <a:gd name="connsiteY1" fmla="*/ 259327 h 520316"/>
                  <a:gd name="connsiteX2" fmla="*/ 508021 w 653197"/>
                  <a:gd name="connsiteY2" fmla="*/ 258565 h 520316"/>
                  <a:gd name="connsiteX3" fmla="*/ 484399 w 653197"/>
                  <a:gd name="connsiteY3" fmla="*/ 240277 h 520316"/>
                  <a:gd name="connsiteX4" fmla="*/ 457824 w 653197"/>
                  <a:gd name="connsiteY4" fmla="*/ 189795 h 520316"/>
                  <a:gd name="connsiteX5" fmla="*/ 385529 w 653197"/>
                  <a:gd name="connsiteY5" fmla="*/ 158267 h 520316"/>
                  <a:gd name="connsiteX6" fmla="*/ 350096 w 653197"/>
                  <a:gd name="connsiteY6" fmla="*/ 94259 h 520316"/>
                  <a:gd name="connsiteX7" fmla="*/ 237797 w 653197"/>
                  <a:gd name="connsiteY7" fmla="*/ 8058 h 520316"/>
                  <a:gd name="connsiteX8" fmla="*/ 26342 w 653197"/>
                  <a:gd name="connsiteY8" fmla="*/ 90735 h 520316"/>
                  <a:gd name="connsiteX9" fmla="*/ 15769 w 653197"/>
                  <a:gd name="connsiteY9" fmla="*/ 164649 h 520316"/>
                  <a:gd name="connsiteX10" fmla="*/ 56917 w 653197"/>
                  <a:gd name="connsiteY10" fmla="*/ 169221 h 520316"/>
                  <a:gd name="connsiteX11" fmla="*/ 121211 w 653197"/>
                  <a:gd name="connsiteY11" fmla="*/ 186080 h 520316"/>
                  <a:gd name="connsiteX12" fmla="*/ 164264 w 653197"/>
                  <a:gd name="connsiteY12" fmla="*/ 227228 h 520316"/>
                  <a:gd name="connsiteX13" fmla="*/ 173312 w 653197"/>
                  <a:gd name="connsiteY13" fmla="*/ 289236 h 520316"/>
                  <a:gd name="connsiteX14" fmla="*/ 200459 w 653197"/>
                  <a:gd name="connsiteY14" fmla="*/ 325526 h 520316"/>
                  <a:gd name="connsiteX15" fmla="*/ 230558 w 653197"/>
                  <a:gd name="connsiteY15" fmla="*/ 362959 h 520316"/>
                  <a:gd name="connsiteX16" fmla="*/ 268086 w 653197"/>
                  <a:gd name="connsiteY16" fmla="*/ 403726 h 520316"/>
                  <a:gd name="connsiteX17" fmla="*/ 323522 w 653197"/>
                  <a:gd name="connsiteY17" fmla="*/ 436016 h 520316"/>
                  <a:gd name="connsiteX18" fmla="*/ 347048 w 653197"/>
                  <a:gd name="connsiteY18" fmla="*/ 460971 h 520316"/>
                  <a:gd name="connsiteX19" fmla="*/ 379243 w 653197"/>
                  <a:gd name="connsiteY19" fmla="*/ 471639 h 520316"/>
                  <a:gd name="connsiteX20" fmla="*/ 440012 w 653197"/>
                  <a:gd name="connsiteY20" fmla="*/ 479164 h 520316"/>
                  <a:gd name="connsiteX21" fmla="*/ 501544 w 653197"/>
                  <a:gd name="connsiteY21" fmla="*/ 516216 h 520316"/>
                  <a:gd name="connsiteX22" fmla="*/ 612701 w 653197"/>
                  <a:gd name="connsiteY22" fmla="*/ 481736 h 520316"/>
                  <a:gd name="connsiteX23" fmla="*/ 625845 w 653197"/>
                  <a:gd name="connsiteY23" fmla="*/ 442779 h 520316"/>
                  <a:gd name="connsiteX24" fmla="*/ 610986 w 653197"/>
                  <a:gd name="connsiteY24" fmla="*/ 406203 h 520316"/>
                  <a:gd name="connsiteX25" fmla="*/ 651467 w 653197"/>
                  <a:gd name="connsiteY25" fmla="*/ 330288 h 520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53197" h="520316">
                    <a:moveTo>
                      <a:pt x="651467" y="330288"/>
                    </a:moveTo>
                    <a:cubicBezTo>
                      <a:pt x="641752" y="285235"/>
                      <a:pt x="609462" y="258660"/>
                      <a:pt x="563361" y="259327"/>
                    </a:cubicBezTo>
                    <a:cubicBezTo>
                      <a:pt x="542406" y="259708"/>
                      <a:pt x="525261" y="265137"/>
                      <a:pt x="508021" y="258565"/>
                    </a:cubicBezTo>
                    <a:cubicBezTo>
                      <a:pt x="500877" y="251898"/>
                      <a:pt x="492876" y="245802"/>
                      <a:pt x="484399" y="240277"/>
                    </a:cubicBezTo>
                    <a:cubicBezTo>
                      <a:pt x="472969" y="225418"/>
                      <a:pt x="467159" y="205606"/>
                      <a:pt x="457824" y="189795"/>
                    </a:cubicBezTo>
                    <a:cubicBezTo>
                      <a:pt x="440679" y="160648"/>
                      <a:pt x="413438" y="154362"/>
                      <a:pt x="385529" y="158267"/>
                    </a:cubicBezTo>
                    <a:cubicBezTo>
                      <a:pt x="374671" y="136645"/>
                      <a:pt x="365432" y="113309"/>
                      <a:pt x="350096" y="94259"/>
                    </a:cubicBezTo>
                    <a:cubicBezTo>
                      <a:pt x="320855" y="57969"/>
                      <a:pt x="283326" y="22726"/>
                      <a:pt x="237797" y="8058"/>
                    </a:cubicBezTo>
                    <a:cubicBezTo>
                      <a:pt x="172931" y="-12802"/>
                      <a:pt x="60060" y="4152"/>
                      <a:pt x="26342" y="90735"/>
                    </a:cubicBezTo>
                    <a:cubicBezTo>
                      <a:pt x="243" y="107784"/>
                      <a:pt x="-11949" y="143313"/>
                      <a:pt x="15769" y="164649"/>
                    </a:cubicBezTo>
                    <a:cubicBezTo>
                      <a:pt x="22246" y="169602"/>
                      <a:pt x="49202" y="168268"/>
                      <a:pt x="56917" y="169221"/>
                    </a:cubicBezTo>
                    <a:cubicBezTo>
                      <a:pt x="79967" y="172269"/>
                      <a:pt x="100256" y="175221"/>
                      <a:pt x="121211" y="186080"/>
                    </a:cubicBezTo>
                    <a:cubicBezTo>
                      <a:pt x="139689" y="195510"/>
                      <a:pt x="153215" y="210083"/>
                      <a:pt x="164264" y="227228"/>
                    </a:cubicBezTo>
                    <a:cubicBezTo>
                      <a:pt x="178170" y="248945"/>
                      <a:pt x="171503" y="266471"/>
                      <a:pt x="173312" y="289236"/>
                    </a:cubicBezTo>
                    <a:cubicBezTo>
                      <a:pt x="174932" y="309429"/>
                      <a:pt x="181313" y="317620"/>
                      <a:pt x="200459" y="325526"/>
                    </a:cubicBezTo>
                    <a:cubicBezTo>
                      <a:pt x="219604" y="333432"/>
                      <a:pt x="221414" y="346005"/>
                      <a:pt x="230558" y="362959"/>
                    </a:cubicBezTo>
                    <a:cubicBezTo>
                      <a:pt x="239892" y="380199"/>
                      <a:pt x="252656" y="391534"/>
                      <a:pt x="268086" y="403726"/>
                    </a:cubicBezTo>
                    <a:cubicBezTo>
                      <a:pt x="286184" y="418014"/>
                      <a:pt x="302662" y="430777"/>
                      <a:pt x="323522" y="436016"/>
                    </a:cubicBezTo>
                    <a:cubicBezTo>
                      <a:pt x="328665" y="437349"/>
                      <a:pt x="340476" y="456780"/>
                      <a:pt x="347048" y="460971"/>
                    </a:cubicBezTo>
                    <a:cubicBezTo>
                      <a:pt x="356954" y="467353"/>
                      <a:pt x="367622" y="470401"/>
                      <a:pt x="379243" y="471639"/>
                    </a:cubicBezTo>
                    <a:cubicBezTo>
                      <a:pt x="400674" y="474021"/>
                      <a:pt x="420105" y="468782"/>
                      <a:pt x="440012" y="479164"/>
                    </a:cubicBezTo>
                    <a:cubicBezTo>
                      <a:pt x="461444" y="490404"/>
                      <a:pt x="477160" y="509549"/>
                      <a:pt x="501544" y="516216"/>
                    </a:cubicBezTo>
                    <a:cubicBezTo>
                      <a:pt x="542311" y="527551"/>
                      <a:pt x="585650" y="515169"/>
                      <a:pt x="612701" y="481736"/>
                    </a:cubicBezTo>
                    <a:cubicBezTo>
                      <a:pt x="622130" y="470115"/>
                      <a:pt x="624797" y="457447"/>
                      <a:pt x="625845" y="442779"/>
                    </a:cubicBezTo>
                    <a:cubicBezTo>
                      <a:pt x="626798" y="429063"/>
                      <a:pt x="616130" y="417537"/>
                      <a:pt x="610986" y="406203"/>
                    </a:cubicBezTo>
                    <a:cubicBezTo>
                      <a:pt x="634608" y="385343"/>
                      <a:pt x="660135" y="370770"/>
                      <a:pt x="651467" y="330288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39" name="图形 193">
            <a:extLst>
              <a:ext uri="{FF2B5EF4-FFF2-40B4-BE49-F238E27FC236}">
                <a16:creationId xmlns:a16="http://schemas.microsoft.com/office/drawing/2014/main" id="{5A2698C1-BCC2-4FEB-9172-8209F43297A2}"/>
              </a:ext>
            </a:extLst>
          </p:cNvPr>
          <p:cNvGrpSpPr/>
          <p:nvPr/>
        </p:nvGrpSpPr>
        <p:grpSpPr>
          <a:xfrm rot="20735711">
            <a:off x="258699" y="4425290"/>
            <a:ext cx="718874" cy="586965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27888958-9E18-4000-B523-19CF205594EA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DEB80E04-5A5C-438C-B5BB-7AF7A512B8A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A225C311-7018-4523-AB03-96A968EB5993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3" name="图形 193">
            <a:extLst>
              <a:ext uri="{FF2B5EF4-FFF2-40B4-BE49-F238E27FC236}">
                <a16:creationId xmlns:a16="http://schemas.microsoft.com/office/drawing/2014/main" id="{E5233D6D-6B31-4CE4-81CD-1CC33CE91726}"/>
              </a:ext>
            </a:extLst>
          </p:cNvPr>
          <p:cNvGrpSpPr/>
          <p:nvPr/>
        </p:nvGrpSpPr>
        <p:grpSpPr>
          <a:xfrm rot="1439045">
            <a:off x="7028468" y="5077731"/>
            <a:ext cx="348929" cy="307507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BD110F0D-D787-4250-BE07-2A57FA7990EF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76EBB2E-3058-46F5-9DAA-ECAFE03F88F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5349D65C-BAA1-4812-907D-8124D9962D45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52" name="_14">
            <a:extLst>
              <a:ext uri="{FF2B5EF4-FFF2-40B4-BE49-F238E27FC236}">
                <a16:creationId xmlns:a16="http://schemas.microsoft.com/office/drawing/2014/main" id="{0E8362FF-904D-4CCF-A91D-02F6D4C42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4271" y="1340808"/>
            <a:ext cx="7719736" cy="1242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8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感谢您的观看</a:t>
            </a:r>
            <a:endParaRPr lang="zh-CN" sz="8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58" name="任意多边形: 形状 757">
            <a:extLst>
              <a:ext uri="{FF2B5EF4-FFF2-40B4-BE49-F238E27FC236}">
                <a16:creationId xmlns:a16="http://schemas.microsoft.com/office/drawing/2014/main" id="{B186D75F-C78A-46F7-966C-F501B884FB54}"/>
              </a:ext>
            </a:extLst>
          </p:cNvPr>
          <p:cNvSpPr/>
          <p:nvPr/>
        </p:nvSpPr>
        <p:spPr>
          <a:xfrm>
            <a:off x="0" y="5533417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18000">
                <a:srgbClr val="62D17E"/>
              </a:gs>
              <a:gs pos="100000">
                <a:srgbClr val="74AD93">
                  <a:alpha val="0"/>
                </a:srgbClr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9" name="任意多边形: 形状 758">
            <a:extLst>
              <a:ext uri="{FF2B5EF4-FFF2-40B4-BE49-F238E27FC236}">
                <a16:creationId xmlns:a16="http://schemas.microsoft.com/office/drawing/2014/main" id="{A446EA36-1FC1-48B5-B47D-213C53FB8B07}"/>
              </a:ext>
            </a:extLst>
          </p:cNvPr>
          <p:cNvSpPr/>
          <p:nvPr/>
        </p:nvSpPr>
        <p:spPr>
          <a:xfrm>
            <a:off x="4854185" y="5808857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1" name="图形 669">
            <a:extLst>
              <a:ext uri="{FF2B5EF4-FFF2-40B4-BE49-F238E27FC236}">
                <a16:creationId xmlns:a16="http://schemas.microsoft.com/office/drawing/2014/main" id="{C02B2F9D-53E3-44BF-89A1-E33D03E00F8B}"/>
              </a:ext>
            </a:extLst>
          </p:cNvPr>
          <p:cNvGrpSpPr/>
          <p:nvPr/>
        </p:nvGrpSpPr>
        <p:grpSpPr>
          <a:xfrm rot="1041850">
            <a:off x="4399640" y="4692153"/>
            <a:ext cx="1252812" cy="1340811"/>
            <a:chOff x="6750672" y="-1636649"/>
            <a:chExt cx="2094504" cy="2241625"/>
          </a:xfrm>
        </p:grpSpPr>
        <p:grpSp>
          <p:nvGrpSpPr>
            <p:cNvPr id="672" name="图形 669">
              <a:extLst>
                <a:ext uri="{FF2B5EF4-FFF2-40B4-BE49-F238E27FC236}">
                  <a16:creationId xmlns:a16="http://schemas.microsoft.com/office/drawing/2014/main" id="{F2BD39F4-76DE-4D92-8C57-F492C89501C9}"/>
                </a:ext>
              </a:extLst>
            </p:cNvPr>
            <p:cNvGrpSpPr/>
            <p:nvPr/>
          </p:nvGrpSpPr>
          <p:grpSpPr>
            <a:xfrm>
              <a:off x="7542116" y="-618294"/>
              <a:ext cx="633662" cy="974048"/>
              <a:chOff x="7542116" y="-618294"/>
              <a:chExt cx="633662" cy="974048"/>
            </a:xfrm>
          </p:grpSpPr>
          <p:grpSp>
            <p:nvGrpSpPr>
              <p:cNvPr id="673" name="图形 669">
                <a:extLst>
                  <a:ext uri="{FF2B5EF4-FFF2-40B4-BE49-F238E27FC236}">
                    <a16:creationId xmlns:a16="http://schemas.microsoft.com/office/drawing/2014/main" id="{8B289DE5-D3F4-40C1-86F3-D5527FA80F8C}"/>
                  </a:ext>
                </a:extLst>
              </p:cNvPr>
              <p:cNvGrpSpPr/>
              <p:nvPr/>
            </p:nvGrpSpPr>
            <p:grpSpPr>
              <a:xfrm>
                <a:off x="7653356" y="88028"/>
                <a:ext cx="222298" cy="267726"/>
                <a:chOff x="7653356" y="88028"/>
                <a:chExt cx="222298" cy="267726"/>
              </a:xfrm>
            </p:grpSpPr>
            <p:sp>
              <p:nvSpPr>
                <p:cNvPr id="674" name="任意多边形: 形状 673">
                  <a:extLst>
                    <a:ext uri="{FF2B5EF4-FFF2-40B4-BE49-F238E27FC236}">
                      <a16:creationId xmlns:a16="http://schemas.microsoft.com/office/drawing/2014/main" id="{26C9635D-341B-46C4-BB10-761BD1ADE921}"/>
                    </a:ext>
                  </a:extLst>
                </p:cNvPr>
                <p:cNvSpPr/>
                <p:nvPr/>
              </p:nvSpPr>
              <p:spPr>
                <a:xfrm>
                  <a:off x="7653356" y="88028"/>
                  <a:ext cx="222298" cy="267726"/>
                </a:xfrm>
                <a:custGeom>
                  <a:avLst/>
                  <a:gdLst>
                    <a:gd name="connsiteX0" fmla="*/ 56826 w 222298"/>
                    <a:gd name="connsiteY0" fmla="*/ 31718 h 267726"/>
                    <a:gd name="connsiteX1" fmla="*/ 67684 w 222298"/>
                    <a:gd name="connsiteY1" fmla="*/ 108871 h 267726"/>
                    <a:gd name="connsiteX2" fmla="*/ 2438 w 222298"/>
                    <a:gd name="connsiteY2" fmla="*/ 266891 h 267726"/>
                    <a:gd name="connsiteX3" fmla="*/ 221894 w 222298"/>
                    <a:gd name="connsiteY3" fmla="*/ 136874 h 267726"/>
                    <a:gd name="connsiteX4" fmla="*/ 183127 w 222298"/>
                    <a:gd name="connsiteY4" fmla="*/ 0 h 267726"/>
                    <a:gd name="connsiteX5" fmla="*/ 56826 w 222298"/>
                    <a:gd name="connsiteY5" fmla="*/ 31718 h 267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298" h="267726">
                      <a:moveTo>
                        <a:pt x="56826" y="31718"/>
                      </a:moveTo>
                      <a:cubicBezTo>
                        <a:pt x="56826" y="31718"/>
                        <a:pt x="77304" y="90678"/>
                        <a:pt x="67684" y="108871"/>
                      </a:cubicBezTo>
                      <a:cubicBezTo>
                        <a:pt x="58064" y="127063"/>
                        <a:pt x="-14040" y="255175"/>
                        <a:pt x="2438" y="266891"/>
                      </a:cubicBezTo>
                      <a:cubicBezTo>
                        <a:pt x="18916" y="278606"/>
                        <a:pt x="216846" y="163735"/>
                        <a:pt x="221894" y="136874"/>
                      </a:cubicBezTo>
                      <a:cubicBezTo>
                        <a:pt x="226942" y="110014"/>
                        <a:pt x="183127" y="0"/>
                        <a:pt x="183127" y="0"/>
                      </a:cubicBezTo>
                      <a:lnTo>
                        <a:pt x="56826" y="31718"/>
                      </a:lnTo>
                      <a:close/>
                    </a:path>
                  </a:pathLst>
                </a:custGeom>
                <a:solidFill>
                  <a:srgbClr val="BA82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5" name="任意多边形: 形状 674">
                  <a:extLst>
                    <a:ext uri="{FF2B5EF4-FFF2-40B4-BE49-F238E27FC236}">
                      <a16:creationId xmlns:a16="http://schemas.microsoft.com/office/drawing/2014/main" id="{40428E5B-2E1A-4EB8-BF4F-B9B59B3FCE3B}"/>
                    </a:ext>
                  </a:extLst>
                </p:cNvPr>
                <p:cNvSpPr/>
                <p:nvPr/>
              </p:nvSpPr>
              <p:spPr>
                <a:xfrm>
                  <a:off x="7699395" y="209215"/>
                  <a:ext cx="42656" cy="19967"/>
                </a:xfrm>
                <a:custGeom>
                  <a:avLst/>
                  <a:gdLst>
                    <a:gd name="connsiteX0" fmla="*/ 27932 w 42656"/>
                    <a:gd name="connsiteY0" fmla="*/ 1209 h 19967"/>
                    <a:gd name="connsiteX1" fmla="*/ 2786 w 42656"/>
                    <a:gd name="connsiteY1" fmla="*/ 3114 h 19967"/>
                    <a:gd name="connsiteX2" fmla="*/ 2786 w 42656"/>
                    <a:gd name="connsiteY2" fmla="*/ 12925 h 19967"/>
                    <a:gd name="connsiteX3" fmla="*/ 25265 w 42656"/>
                    <a:gd name="connsiteY3" fmla="*/ 17877 h 19967"/>
                    <a:gd name="connsiteX4" fmla="*/ 42601 w 42656"/>
                    <a:gd name="connsiteY4" fmla="*/ 14544 h 19967"/>
                    <a:gd name="connsiteX5" fmla="*/ 27932 w 42656"/>
                    <a:gd name="connsiteY5" fmla="*/ 1209 h 1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656" h="19967">
                      <a:moveTo>
                        <a:pt x="27932" y="1209"/>
                      </a:moveTo>
                      <a:cubicBezTo>
                        <a:pt x="19836" y="-791"/>
                        <a:pt x="10406" y="-411"/>
                        <a:pt x="2786" y="3114"/>
                      </a:cubicBezTo>
                      <a:cubicBezTo>
                        <a:pt x="-929" y="4828"/>
                        <a:pt x="-929" y="11115"/>
                        <a:pt x="2786" y="12925"/>
                      </a:cubicBezTo>
                      <a:cubicBezTo>
                        <a:pt x="9835" y="16163"/>
                        <a:pt x="17836" y="16068"/>
                        <a:pt x="25265" y="17877"/>
                      </a:cubicBezTo>
                      <a:cubicBezTo>
                        <a:pt x="30218" y="19116"/>
                        <a:pt x="41743" y="23307"/>
                        <a:pt x="42601" y="14544"/>
                      </a:cubicBezTo>
                      <a:cubicBezTo>
                        <a:pt x="43458" y="6257"/>
                        <a:pt x="34314" y="2828"/>
                        <a:pt x="27932" y="1209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6" name="任意多边形: 形状 675">
                  <a:extLst>
                    <a:ext uri="{FF2B5EF4-FFF2-40B4-BE49-F238E27FC236}">
                      <a16:creationId xmlns:a16="http://schemas.microsoft.com/office/drawing/2014/main" id="{0952B6E1-37F1-4C25-8496-5E1EF5F87F62}"/>
                    </a:ext>
                  </a:extLst>
                </p:cNvPr>
                <p:cNvSpPr/>
                <p:nvPr/>
              </p:nvSpPr>
              <p:spPr>
                <a:xfrm>
                  <a:off x="7711789" y="181878"/>
                  <a:ext cx="44703" cy="19798"/>
                </a:xfrm>
                <a:custGeom>
                  <a:avLst/>
                  <a:gdLst>
                    <a:gd name="connsiteX0" fmla="*/ 6108 w 44703"/>
                    <a:gd name="connsiteY0" fmla="*/ 66 h 19798"/>
                    <a:gd name="connsiteX1" fmla="*/ 6108 w 44703"/>
                    <a:gd name="connsiteY1" fmla="*/ 12735 h 19798"/>
                    <a:gd name="connsiteX2" fmla="*/ 25348 w 44703"/>
                    <a:gd name="connsiteY2" fmla="*/ 16449 h 19798"/>
                    <a:gd name="connsiteX3" fmla="*/ 42398 w 44703"/>
                    <a:gd name="connsiteY3" fmla="*/ 19116 h 19798"/>
                    <a:gd name="connsiteX4" fmla="*/ 44684 w 44703"/>
                    <a:gd name="connsiteY4" fmla="*/ 16068 h 19798"/>
                    <a:gd name="connsiteX5" fmla="*/ 6108 w 44703"/>
                    <a:gd name="connsiteY5" fmla="*/ 66 h 19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03" h="19798">
                      <a:moveTo>
                        <a:pt x="6108" y="66"/>
                      </a:moveTo>
                      <a:cubicBezTo>
                        <a:pt x="-2084" y="257"/>
                        <a:pt x="-1988" y="12258"/>
                        <a:pt x="6108" y="12735"/>
                      </a:cubicBezTo>
                      <a:cubicBezTo>
                        <a:pt x="12775" y="13116"/>
                        <a:pt x="19062" y="14354"/>
                        <a:pt x="25348" y="16449"/>
                      </a:cubicBezTo>
                      <a:cubicBezTo>
                        <a:pt x="30778" y="18259"/>
                        <a:pt x="36588" y="21117"/>
                        <a:pt x="42398" y="19116"/>
                      </a:cubicBezTo>
                      <a:cubicBezTo>
                        <a:pt x="43636" y="18640"/>
                        <a:pt x="44875" y="17497"/>
                        <a:pt x="44684" y="16068"/>
                      </a:cubicBezTo>
                      <a:cubicBezTo>
                        <a:pt x="43160" y="447"/>
                        <a:pt x="17728" y="-315"/>
                        <a:pt x="6108" y="66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EB068965-9C5E-4BA2-AD2B-501703EE2DB7}"/>
                  </a:ext>
                </a:extLst>
              </p:cNvPr>
              <p:cNvSpPr/>
              <p:nvPr/>
            </p:nvSpPr>
            <p:spPr>
              <a:xfrm>
                <a:off x="7542116" y="-618294"/>
                <a:ext cx="633662" cy="761471"/>
              </a:xfrm>
              <a:custGeom>
                <a:avLst/>
                <a:gdLst>
                  <a:gd name="connsiteX0" fmla="*/ 627362 w 633662"/>
                  <a:gd name="connsiteY0" fmla="*/ 189877 h 761471"/>
                  <a:gd name="connsiteX1" fmla="*/ 517824 w 633662"/>
                  <a:gd name="connsiteY1" fmla="*/ 257028 h 761471"/>
                  <a:gd name="connsiteX2" fmla="*/ 257696 w 633662"/>
                  <a:gd name="connsiteY2" fmla="*/ 361612 h 761471"/>
                  <a:gd name="connsiteX3" fmla="*/ 304655 w 633662"/>
                  <a:gd name="connsiteY3" fmla="*/ 726039 h 761471"/>
                  <a:gd name="connsiteX4" fmla="*/ 175877 w 633662"/>
                  <a:gd name="connsiteY4" fmla="*/ 761472 h 761471"/>
                  <a:gd name="connsiteX5" fmla="*/ 902 w 633662"/>
                  <a:gd name="connsiteY5" fmla="*/ 304843 h 761471"/>
                  <a:gd name="connsiteX6" fmla="*/ 373235 w 633662"/>
                  <a:gd name="connsiteY6" fmla="*/ 50431 h 761471"/>
                  <a:gd name="connsiteX7" fmla="*/ 594024 w 633662"/>
                  <a:gd name="connsiteY7" fmla="*/ 8711 h 761471"/>
                  <a:gd name="connsiteX8" fmla="*/ 627362 w 633662"/>
                  <a:gd name="connsiteY8" fmla="*/ 189877 h 76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3662" h="761471">
                    <a:moveTo>
                      <a:pt x="627362" y="189877"/>
                    </a:moveTo>
                    <a:cubicBezTo>
                      <a:pt x="609264" y="230453"/>
                      <a:pt x="570974" y="257314"/>
                      <a:pt x="517824" y="257028"/>
                    </a:cubicBezTo>
                    <a:cubicBezTo>
                      <a:pt x="408572" y="256266"/>
                      <a:pt x="281604" y="335038"/>
                      <a:pt x="257696" y="361612"/>
                    </a:cubicBezTo>
                    <a:cubicBezTo>
                      <a:pt x="223025" y="400093"/>
                      <a:pt x="304655" y="726039"/>
                      <a:pt x="304655" y="726039"/>
                    </a:cubicBezTo>
                    <a:lnTo>
                      <a:pt x="175877" y="761472"/>
                    </a:lnTo>
                    <a:cubicBezTo>
                      <a:pt x="175877" y="761472"/>
                      <a:pt x="23000" y="443337"/>
                      <a:pt x="902" y="304843"/>
                    </a:cubicBezTo>
                    <a:cubicBezTo>
                      <a:pt x="-21291" y="166255"/>
                      <a:pt x="373235" y="50431"/>
                      <a:pt x="373235" y="50431"/>
                    </a:cubicBezTo>
                    <a:cubicBezTo>
                      <a:pt x="373235" y="50431"/>
                      <a:pt x="528111" y="-25103"/>
                      <a:pt x="594024" y="8711"/>
                    </a:cubicBezTo>
                    <a:cubicBezTo>
                      <a:pt x="621837" y="22999"/>
                      <a:pt x="645364" y="149300"/>
                      <a:pt x="627362" y="189877"/>
                    </a:cubicBezTo>
                    <a:close/>
                  </a:path>
                </a:pathLst>
              </a:custGeom>
              <a:solidFill>
                <a:srgbClr val="8D59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78" name="图形 669">
              <a:extLst>
                <a:ext uri="{FF2B5EF4-FFF2-40B4-BE49-F238E27FC236}">
                  <a16:creationId xmlns:a16="http://schemas.microsoft.com/office/drawing/2014/main" id="{5B4B764F-D6E2-4DA1-BFE7-7531A1177940}"/>
                </a:ext>
              </a:extLst>
            </p:cNvPr>
            <p:cNvGrpSpPr/>
            <p:nvPr/>
          </p:nvGrpSpPr>
          <p:grpSpPr>
            <a:xfrm>
              <a:off x="6750672" y="-755109"/>
              <a:ext cx="2094504" cy="1360085"/>
              <a:chOff x="6750672" y="-755109"/>
              <a:chExt cx="2094504" cy="1360085"/>
            </a:xfrm>
          </p:grpSpPr>
          <p:grpSp>
            <p:nvGrpSpPr>
              <p:cNvPr id="679" name="图形 669">
                <a:extLst>
                  <a:ext uri="{FF2B5EF4-FFF2-40B4-BE49-F238E27FC236}">
                    <a16:creationId xmlns:a16="http://schemas.microsoft.com/office/drawing/2014/main" id="{57FE8615-3707-4361-8825-B7B63A626180}"/>
                  </a:ext>
                </a:extLst>
              </p:cNvPr>
              <p:cNvGrpSpPr/>
              <p:nvPr/>
            </p:nvGrpSpPr>
            <p:grpSpPr>
              <a:xfrm>
                <a:off x="7673701" y="201239"/>
                <a:ext cx="217762" cy="188121"/>
                <a:chOff x="7673701" y="201239"/>
                <a:chExt cx="217762" cy="188121"/>
              </a:xfrm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316508D4-0EE4-4F3A-9824-81BB7A7F261E}"/>
                    </a:ext>
                  </a:extLst>
                </p:cNvPr>
                <p:cNvSpPr/>
                <p:nvPr/>
              </p:nvSpPr>
              <p:spPr>
                <a:xfrm>
                  <a:off x="7731896" y="201239"/>
                  <a:ext cx="159567" cy="162993"/>
                </a:xfrm>
                <a:custGeom>
                  <a:avLst/>
                  <a:gdLst>
                    <a:gd name="connsiteX0" fmla="*/ 158499 w 159567"/>
                    <a:gd name="connsiteY0" fmla="*/ 8613 h 162993"/>
                    <a:gd name="connsiteX1" fmla="*/ 151831 w 159567"/>
                    <a:gd name="connsiteY1" fmla="*/ 612 h 162993"/>
                    <a:gd name="connsiteX2" fmla="*/ 69535 w 159567"/>
                    <a:gd name="connsiteY2" fmla="*/ 74622 h 162993"/>
                    <a:gd name="connsiteX3" fmla="*/ 98 w 159567"/>
                    <a:gd name="connsiteY3" fmla="*/ 155679 h 162993"/>
                    <a:gd name="connsiteX4" fmla="*/ 9623 w 159567"/>
                    <a:gd name="connsiteY4" fmla="*/ 162442 h 162993"/>
                    <a:gd name="connsiteX5" fmla="*/ 96872 w 159567"/>
                    <a:gd name="connsiteY5" fmla="*/ 85957 h 162993"/>
                    <a:gd name="connsiteX6" fmla="*/ 158499 w 159567"/>
                    <a:gd name="connsiteY6" fmla="*/ 8613 h 1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9567" h="162993">
                      <a:moveTo>
                        <a:pt x="158499" y="8613"/>
                      </a:moveTo>
                      <a:cubicBezTo>
                        <a:pt x="161928" y="4613"/>
                        <a:pt x="156403" y="-2055"/>
                        <a:pt x="151831" y="612"/>
                      </a:cubicBezTo>
                      <a:cubicBezTo>
                        <a:pt x="119637" y="19282"/>
                        <a:pt x="97729" y="50619"/>
                        <a:pt x="69535" y="74622"/>
                      </a:cubicBezTo>
                      <a:cubicBezTo>
                        <a:pt x="42770" y="97386"/>
                        <a:pt x="6766" y="119294"/>
                        <a:pt x="98" y="155679"/>
                      </a:cubicBezTo>
                      <a:cubicBezTo>
                        <a:pt x="-854" y="160728"/>
                        <a:pt x="5337" y="164442"/>
                        <a:pt x="9623" y="162442"/>
                      </a:cubicBezTo>
                      <a:cubicBezTo>
                        <a:pt x="42389" y="146726"/>
                        <a:pt x="69631" y="110340"/>
                        <a:pt x="96872" y="85957"/>
                      </a:cubicBezTo>
                      <a:cubicBezTo>
                        <a:pt x="122685" y="62811"/>
                        <a:pt x="136210" y="34236"/>
                        <a:pt x="158499" y="861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03424D4-7494-457D-B39E-FE13F04A587A}"/>
                    </a:ext>
                  </a:extLst>
                </p:cNvPr>
                <p:cNvSpPr/>
                <p:nvPr/>
              </p:nvSpPr>
              <p:spPr>
                <a:xfrm>
                  <a:off x="7673701" y="307289"/>
                  <a:ext cx="147799" cy="82071"/>
                </a:xfrm>
                <a:custGeom>
                  <a:avLst/>
                  <a:gdLst>
                    <a:gd name="connsiteX0" fmla="*/ 119634 w 147799"/>
                    <a:gd name="connsiteY0" fmla="*/ 1243 h 82071"/>
                    <a:gd name="connsiteX1" fmla="*/ 18860 w 147799"/>
                    <a:gd name="connsiteY1" fmla="*/ 39724 h 82071"/>
                    <a:gd name="connsiteX2" fmla="*/ 16098 w 147799"/>
                    <a:gd name="connsiteY2" fmla="*/ 39819 h 82071"/>
                    <a:gd name="connsiteX3" fmla="*/ 2286 w 147799"/>
                    <a:gd name="connsiteY3" fmla="*/ 66584 h 82071"/>
                    <a:gd name="connsiteX4" fmla="*/ 70104 w 147799"/>
                    <a:gd name="connsiteY4" fmla="*/ 74680 h 82071"/>
                    <a:gd name="connsiteX5" fmla="*/ 142494 w 147799"/>
                    <a:gd name="connsiteY5" fmla="*/ 36580 h 82071"/>
                    <a:gd name="connsiteX6" fmla="*/ 119634 w 147799"/>
                    <a:gd name="connsiteY6" fmla="*/ 1243 h 82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799" h="82071">
                      <a:moveTo>
                        <a:pt x="119634" y="1243"/>
                      </a:moveTo>
                      <a:cubicBezTo>
                        <a:pt x="86773" y="12958"/>
                        <a:pt x="49245" y="21912"/>
                        <a:pt x="18860" y="39724"/>
                      </a:cubicBezTo>
                      <a:cubicBezTo>
                        <a:pt x="17907" y="39724"/>
                        <a:pt x="16955" y="39819"/>
                        <a:pt x="16098" y="39819"/>
                      </a:cubicBezTo>
                      <a:cubicBezTo>
                        <a:pt x="1715" y="39533"/>
                        <a:pt x="-3429" y="55916"/>
                        <a:pt x="2286" y="66584"/>
                      </a:cubicBezTo>
                      <a:cubicBezTo>
                        <a:pt x="15240" y="90778"/>
                        <a:pt x="49911" y="80967"/>
                        <a:pt x="70104" y="74680"/>
                      </a:cubicBezTo>
                      <a:cubicBezTo>
                        <a:pt x="94298" y="67156"/>
                        <a:pt x="125159" y="56011"/>
                        <a:pt x="142494" y="36580"/>
                      </a:cubicBezTo>
                      <a:cubicBezTo>
                        <a:pt x="156591" y="20769"/>
                        <a:pt x="140399" y="-6092"/>
                        <a:pt x="119634" y="124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72459D8B-8425-47B7-BA60-4B05E6B09093}"/>
                  </a:ext>
                </a:extLst>
              </p:cNvPr>
              <p:cNvSpPr/>
              <p:nvPr/>
            </p:nvSpPr>
            <p:spPr>
              <a:xfrm>
                <a:off x="8431764" y="208369"/>
                <a:ext cx="101139" cy="101421"/>
              </a:xfrm>
              <a:custGeom>
                <a:avLst/>
                <a:gdLst>
                  <a:gd name="connsiteX0" fmla="*/ 95663 w 101139"/>
                  <a:gd name="connsiteY0" fmla="*/ 42155 h 101421"/>
                  <a:gd name="connsiteX1" fmla="*/ 95568 w 101139"/>
                  <a:gd name="connsiteY1" fmla="*/ 41964 h 101421"/>
                  <a:gd name="connsiteX2" fmla="*/ 74517 w 101139"/>
                  <a:gd name="connsiteY2" fmla="*/ 7293 h 101421"/>
                  <a:gd name="connsiteX3" fmla="*/ 13557 w 101139"/>
                  <a:gd name="connsiteY3" fmla="*/ 14532 h 101421"/>
                  <a:gd name="connsiteX4" fmla="*/ 15939 w 101139"/>
                  <a:gd name="connsiteY4" fmla="*/ 83874 h 101421"/>
                  <a:gd name="connsiteX5" fmla="*/ 88424 w 101139"/>
                  <a:gd name="connsiteY5" fmla="*/ 90637 h 101421"/>
                  <a:gd name="connsiteX6" fmla="*/ 95663 w 101139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9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139" y="28534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424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83" name="图形 669">
                <a:extLst>
                  <a:ext uri="{FF2B5EF4-FFF2-40B4-BE49-F238E27FC236}">
                    <a16:creationId xmlns:a16="http://schemas.microsoft.com/office/drawing/2014/main" id="{3DEA2594-8B7D-402D-B7E0-D99DFF7441ED}"/>
                  </a:ext>
                </a:extLst>
              </p:cNvPr>
              <p:cNvGrpSpPr/>
              <p:nvPr/>
            </p:nvGrpSpPr>
            <p:grpSpPr>
              <a:xfrm>
                <a:off x="8119509" y="-97709"/>
                <a:ext cx="725666" cy="702590"/>
                <a:chOff x="8119509" y="-97709"/>
                <a:chExt cx="725666" cy="702590"/>
              </a:xfrm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D7E64AF3-09AB-4D93-BF04-0CDFB0ED57C4}"/>
                    </a:ext>
                  </a:extLst>
                </p:cNvPr>
                <p:cNvSpPr/>
                <p:nvPr/>
              </p:nvSpPr>
              <p:spPr>
                <a:xfrm>
                  <a:off x="8119509" y="-97709"/>
                  <a:ext cx="725666" cy="702590"/>
                </a:xfrm>
                <a:custGeom>
                  <a:avLst/>
                  <a:gdLst>
                    <a:gd name="connsiteX0" fmla="*/ 633279 w 725666"/>
                    <a:gd name="connsiteY0" fmla="*/ 126968 h 702590"/>
                    <a:gd name="connsiteX1" fmla="*/ 526694 w 725666"/>
                    <a:gd name="connsiteY1" fmla="*/ 41338 h 702590"/>
                    <a:gd name="connsiteX2" fmla="*/ 370389 w 725666"/>
                    <a:gd name="connsiteY2" fmla="*/ 0 h 702590"/>
                    <a:gd name="connsiteX3" fmla="*/ 101689 w 725666"/>
                    <a:gd name="connsiteY3" fmla="*/ 94583 h 702590"/>
                    <a:gd name="connsiteX4" fmla="*/ 1105 w 725666"/>
                    <a:gd name="connsiteY4" fmla="*/ 349282 h 702590"/>
                    <a:gd name="connsiteX5" fmla="*/ 146266 w 725666"/>
                    <a:gd name="connsiteY5" fmla="*/ 661226 h 702590"/>
                    <a:gd name="connsiteX6" fmla="*/ 564032 w 725666"/>
                    <a:gd name="connsiteY6" fmla="*/ 633508 h 702590"/>
                    <a:gd name="connsiteX7" fmla="*/ 722814 w 725666"/>
                    <a:gd name="connsiteY7" fmla="*/ 420052 h 702590"/>
                    <a:gd name="connsiteX8" fmla="*/ 633279 w 725666"/>
                    <a:gd name="connsiteY8" fmla="*/ 126968 h 702590"/>
                    <a:gd name="connsiteX9" fmla="*/ 575177 w 725666"/>
                    <a:gd name="connsiteY9" fmla="*/ 540925 h 702590"/>
                    <a:gd name="connsiteX10" fmla="*/ 75209 w 725666"/>
                    <a:gd name="connsiteY10" fmla="*/ 486251 h 702590"/>
                    <a:gd name="connsiteX11" fmla="*/ 82925 w 725666"/>
                    <a:gd name="connsiteY11" fmla="*/ 236696 h 702590"/>
                    <a:gd name="connsiteX12" fmla="*/ 372866 w 725666"/>
                    <a:gd name="connsiteY12" fmla="*/ 69056 h 702590"/>
                    <a:gd name="connsiteX13" fmla="*/ 644900 w 725666"/>
                    <a:gd name="connsiteY13" fmla="*/ 311944 h 702590"/>
                    <a:gd name="connsiteX14" fmla="*/ 575177 w 725666"/>
                    <a:gd name="connsiteY14" fmla="*/ 540925 h 702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25666" h="702590">
                      <a:moveTo>
                        <a:pt x="633279" y="126968"/>
                      </a:moveTo>
                      <a:cubicBezTo>
                        <a:pt x="604418" y="90106"/>
                        <a:pt x="570033" y="59912"/>
                        <a:pt x="526694" y="41338"/>
                      </a:cubicBezTo>
                      <a:cubicBezTo>
                        <a:pt x="476498" y="19812"/>
                        <a:pt x="429063" y="0"/>
                        <a:pt x="370389" y="0"/>
                      </a:cubicBezTo>
                      <a:cubicBezTo>
                        <a:pt x="271520" y="0"/>
                        <a:pt x="176079" y="27527"/>
                        <a:pt x="101689" y="94583"/>
                      </a:cubicBezTo>
                      <a:cubicBezTo>
                        <a:pt x="30251" y="159067"/>
                        <a:pt x="8915" y="257270"/>
                        <a:pt x="1105" y="349282"/>
                      </a:cubicBezTo>
                      <a:cubicBezTo>
                        <a:pt x="-8706" y="464725"/>
                        <a:pt x="47396" y="599408"/>
                        <a:pt x="146266" y="661226"/>
                      </a:cubicBezTo>
                      <a:cubicBezTo>
                        <a:pt x="268376" y="737711"/>
                        <a:pt x="443827" y="696087"/>
                        <a:pt x="564032" y="633508"/>
                      </a:cubicBezTo>
                      <a:cubicBezTo>
                        <a:pt x="645566" y="591122"/>
                        <a:pt x="709193" y="511874"/>
                        <a:pt x="722814" y="420052"/>
                      </a:cubicBezTo>
                      <a:cubicBezTo>
                        <a:pt x="737483" y="321278"/>
                        <a:pt x="693763" y="204121"/>
                        <a:pt x="633279" y="126968"/>
                      </a:cubicBezTo>
                      <a:close/>
                      <a:moveTo>
                        <a:pt x="575177" y="540925"/>
                      </a:moveTo>
                      <a:cubicBezTo>
                        <a:pt x="437731" y="662559"/>
                        <a:pt x="153600" y="687896"/>
                        <a:pt x="75209" y="486251"/>
                      </a:cubicBezTo>
                      <a:cubicBezTo>
                        <a:pt x="44920" y="408242"/>
                        <a:pt x="59969" y="314420"/>
                        <a:pt x="82925" y="236696"/>
                      </a:cubicBezTo>
                      <a:cubicBezTo>
                        <a:pt x="120263" y="110109"/>
                        <a:pt x="254279" y="63532"/>
                        <a:pt x="372866" y="69056"/>
                      </a:cubicBezTo>
                      <a:cubicBezTo>
                        <a:pt x="521456" y="75914"/>
                        <a:pt x="607371" y="172688"/>
                        <a:pt x="644900" y="311944"/>
                      </a:cubicBezTo>
                      <a:cubicBezTo>
                        <a:pt x="668522" y="399955"/>
                        <a:pt x="642804" y="481108"/>
                        <a:pt x="575177" y="540925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DCA9130-BC91-49AC-AD11-AE2F36F290AE}"/>
                    </a:ext>
                  </a:extLst>
                </p:cNvPr>
                <p:cNvSpPr/>
                <p:nvPr/>
              </p:nvSpPr>
              <p:spPr>
                <a:xfrm>
                  <a:off x="8641424" y="198233"/>
                  <a:ext cx="38985" cy="118202"/>
                </a:xfrm>
                <a:custGeom>
                  <a:avLst/>
                  <a:gdLst>
                    <a:gd name="connsiteX0" fmla="*/ 37736 w 38985"/>
                    <a:gd name="connsiteY0" fmla="*/ 62959 h 118202"/>
                    <a:gd name="connsiteX1" fmla="*/ 7827 w 38985"/>
                    <a:gd name="connsiteY1" fmla="*/ 1332 h 118202"/>
                    <a:gd name="connsiteX2" fmla="*/ 588 w 38985"/>
                    <a:gd name="connsiteY2" fmla="*/ 6952 h 118202"/>
                    <a:gd name="connsiteX3" fmla="*/ 18972 w 38985"/>
                    <a:gd name="connsiteY3" fmla="*/ 65531 h 118202"/>
                    <a:gd name="connsiteX4" fmla="*/ 17162 w 38985"/>
                    <a:gd name="connsiteY4" fmla="*/ 115251 h 118202"/>
                    <a:gd name="connsiteX5" fmla="*/ 23067 w 38985"/>
                    <a:gd name="connsiteY5" fmla="*/ 117632 h 118202"/>
                    <a:gd name="connsiteX6" fmla="*/ 37736 w 38985"/>
                    <a:gd name="connsiteY6" fmla="*/ 62959 h 11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85" h="118202">
                      <a:moveTo>
                        <a:pt x="37736" y="62959"/>
                      </a:moveTo>
                      <a:cubicBezTo>
                        <a:pt x="33926" y="38765"/>
                        <a:pt x="25353" y="18477"/>
                        <a:pt x="7827" y="1332"/>
                      </a:cubicBezTo>
                      <a:cubicBezTo>
                        <a:pt x="4017" y="-2383"/>
                        <a:pt x="-1888" y="2380"/>
                        <a:pt x="588" y="6952"/>
                      </a:cubicBezTo>
                      <a:cubicBezTo>
                        <a:pt x="10399" y="25145"/>
                        <a:pt x="17352" y="44861"/>
                        <a:pt x="18972" y="65531"/>
                      </a:cubicBezTo>
                      <a:cubicBezTo>
                        <a:pt x="20210" y="82295"/>
                        <a:pt x="12971" y="98963"/>
                        <a:pt x="17162" y="115251"/>
                      </a:cubicBezTo>
                      <a:cubicBezTo>
                        <a:pt x="17733" y="117632"/>
                        <a:pt x="20972" y="119061"/>
                        <a:pt x="23067" y="117632"/>
                      </a:cubicBezTo>
                      <a:cubicBezTo>
                        <a:pt x="39641" y="106488"/>
                        <a:pt x="40593" y="81247"/>
                        <a:pt x="37736" y="6295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F525D140-EBAE-4619-9DE6-8D6E7CFC8950}"/>
                    </a:ext>
                  </a:extLst>
                </p:cNvPr>
                <p:cNvSpPr/>
                <p:nvPr/>
              </p:nvSpPr>
              <p:spPr>
                <a:xfrm>
                  <a:off x="8698989" y="201697"/>
                  <a:ext cx="32858" cy="90261"/>
                </a:xfrm>
                <a:custGeom>
                  <a:avLst/>
                  <a:gdLst>
                    <a:gd name="connsiteX0" fmla="*/ 12080 w 32858"/>
                    <a:gd name="connsiteY0" fmla="*/ 1678 h 90261"/>
                    <a:gd name="connsiteX1" fmla="*/ 1222 w 32858"/>
                    <a:gd name="connsiteY1" fmla="*/ 10060 h 90261"/>
                    <a:gd name="connsiteX2" fmla="*/ 11509 w 32858"/>
                    <a:gd name="connsiteY2" fmla="*/ 85117 h 90261"/>
                    <a:gd name="connsiteX3" fmla="*/ 23129 w 32858"/>
                    <a:gd name="connsiteY3" fmla="*/ 88165 h 90261"/>
                    <a:gd name="connsiteX4" fmla="*/ 12080 w 32858"/>
                    <a:gd name="connsiteY4" fmla="*/ 1678 h 9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58" h="90261">
                      <a:moveTo>
                        <a:pt x="12080" y="1678"/>
                      </a:moveTo>
                      <a:cubicBezTo>
                        <a:pt x="6365" y="-3085"/>
                        <a:pt x="-3446" y="3107"/>
                        <a:pt x="1222" y="10060"/>
                      </a:cubicBezTo>
                      <a:cubicBezTo>
                        <a:pt x="16843" y="33586"/>
                        <a:pt x="5984" y="59971"/>
                        <a:pt x="11509" y="85117"/>
                      </a:cubicBezTo>
                      <a:cubicBezTo>
                        <a:pt x="12556" y="89879"/>
                        <a:pt x="19891" y="92261"/>
                        <a:pt x="23129" y="88165"/>
                      </a:cubicBezTo>
                      <a:cubicBezTo>
                        <a:pt x="40465" y="65876"/>
                        <a:pt x="33321" y="19394"/>
                        <a:pt x="12080" y="167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4A8F98F6-5073-41D2-843F-4C4C1A2CB204}"/>
                    </a:ext>
                  </a:extLst>
                </p:cNvPr>
                <p:cNvSpPr/>
                <p:nvPr/>
              </p:nvSpPr>
              <p:spPr>
                <a:xfrm>
                  <a:off x="8319321" y="407536"/>
                  <a:ext cx="84521" cy="73818"/>
                </a:xfrm>
                <a:custGeom>
                  <a:avLst/>
                  <a:gdLst>
                    <a:gd name="connsiteX0" fmla="*/ 83328 w 84521"/>
                    <a:gd name="connsiteY0" fmla="*/ 65873 h 73818"/>
                    <a:gd name="connsiteX1" fmla="*/ 17606 w 84521"/>
                    <a:gd name="connsiteY1" fmla="*/ 6437 h 73818"/>
                    <a:gd name="connsiteX2" fmla="*/ 175 w 84521"/>
                    <a:gd name="connsiteY2" fmla="*/ 11295 h 73818"/>
                    <a:gd name="connsiteX3" fmla="*/ 80090 w 84521"/>
                    <a:gd name="connsiteY3" fmla="*/ 73779 h 73818"/>
                    <a:gd name="connsiteX4" fmla="*/ 83328 w 84521"/>
                    <a:gd name="connsiteY4" fmla="*/ 65873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521" h="73818">
                      <a:moveTo>
                        <a:pt x="83328" y="65873"/>
                      </a:moveTo>
                      <a:cubicBezTo>
                        <a:pt x="63993" y="45776"/>
                        <a:pt x="26940" y="34727"/>
                        <a:pt x="17606" y="6437"/>
                      </a:cubicBezTo>
                      <a:cubicBezTo>
                        <a:pt x="13891" y="-4802"/>
                        <a:pt x="-1825" y="-135"/>
                        <a:pt x="175" y="11295"/>
                      </a:cubicBezTo>
                      <a:cubicBezTo>
                        <a:pt x="6081" y="45299"/>
                        <a:pt x="48562" y="69779"/>
                        <a:pt x="80090" y="73779"/>
                      </a:cubicBezTo>
                      <a:cubicBezTo>
                        <a:pt x="84281" y="74351"/>
                        <a:pt x="85805" y="68540"/>
                        <a:pt x="83328" y="6587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8AD79703-D452-45B7-82E6-65AF2F0FE451}"/>
                    </a:ext>
                  </a:extLst>
                </p:cNvPr>
                <p:cNvSpPr/>
                <p:nvPr/>
              </p:nvSpPr>
              <p:spPr>
                <a:xfrm>
                  <a:off x="8397500" y="31128"/>
                  <a:ext cx="87100" cy="25810"/>
                </a:xfrm>
                <a:custGeom>
                  <a:avLst/>
                  <a:gdLst>
                    <a:gd name="connsiteX0" fmla="*/ 86207 w 87100"/>
                    <a:gd name="connsiteY0" fmla="*/ 10608 h 25810"/>
                    <a:gd name="connsiteX1" fmla="*/ 5340 w 87100"/>
                    <a:gd name="connsiteY1" fmla="*/ 11084 h 25810"/>
                    <a:gd name="connsiteX2" fmla="*/ 9341 w 87100"/>
                    <a:gd name="connsiteY2" fmla="*/ 25562 h 25810"/>
                    <a:gd name="connsiteX3" fmla="*/ 84017 w 87100"/>
                    <a:gd name="connsiteY3" fmla="*/ 15942 h 25810"/>
                    <a:gd name="connsiteX4" fmla="*/ 86207 w 87100"/>
                    <a:gd name="connsiteY4" fmla="*/ 10608 h 25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100" h="25810">
                      <a:moveTo>
                        <a:pt x="86207" y="10608"/>
                      </a:moveTo>
                      <a:cubicBezTo>
                        <a:pt x="66491" y="-10156"/>
                        <a:pt x="28200" y="4893"/>
                        <a:pt x="5340" y="11084"/>
                      </a:cubicBezTo>
                      <a:cubicBezTo>
                        <a:pt x="-3994" y="13656"/>
                        <a:pt x="-89" y="27848"/>
                        <a:pt x="9341" y="25562"/>
                      </a:cubicBezTo>
                      <a:cubicBezTo>
                        <a:pt x="34772" y="19371"/>
                        <a:pt x="57918" y="15847"/>
                        <a:pt x="84017" y="15942"/>
                      </a:cubicBezTo>
                      <a:cubicBezTo>
                        <a:pt x="86779" y="15847"/>
                        <a:pt x="88112" y="12513"/>
                        <a:pt x="86207" y="1060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0CA69587-F764-4ABD-BAD3-3A17458ECB5A}"/>
                    </a:ext>
                  </a:extLst>
                </p:cNvPr>
                <p:cNvSpPr/>
                <p:nvPr/>
              </p:nvSpPr>
              <p:spPr>
                <a:xfrm>
                  <a:off x="8381385" y="395582"/>
                  <a:ext cx="81881" cy="53834"/>
                </a:xfrm>
                <a:custGeom>
                  <a:avLst/>
                  <a:gdLst>
                    <a:gd name="connsiteX0" fmla="*/ 80129 w 81881"/>
                    <a:gd name="connsiteY0" fmla="*/ 45061 h 53834"/>
                    <a:gd name="connsiteX1" fmla="*/ 41172 w 81881"/>
                    <a:gd name="connsiteY1" fmla="*/ 30107 h 53834"/>
                    <a:gd name="connsiteX2" fmla="*/ 11359 w 81881"/>
                    <a:gd name="connsiteY2" fmla="*/ 5628 h 53834"/>
                    <a:gd name="connsiteX3" fmla="*/ 3929 w 81881"/>
                    <a:gd name="connsiteY3" fmla="*/ 1341 h 53834"/>
                    <a:gd name="connsiteX4" fmla="*/ 80129 w 81881"/>
                    <a:gd name="connsiteY4" fmla="*/ 51443 h 53834"/>
                    <a:gd name="connsiteX5" fmla="*/ 80129 w 81881"/>
                    <a:gd name="connsiteY5" fmla="*/ 45061 h 53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881" h="53834">
                      <a:moveTo>
                        <a:pt x="80129" y="45061"/>
                      </a:moveTo>
                      <a:cubicBezTo>
                        <a:pt x="69652" y="37060"/>
                        <a:pt x="53173" y="35536"/>
                        <a:pt x="41172" y="30107"/>
                      </a:cubicBezTo>
                      <a:cubicBezTo>
                        <a:pt x="34219" y="26964"/>
                        <a:pt x="9168" y="16296"/>
                        <a:pt x="11359" y="5628"/>
                      </a:cubicBezTo>
                      <a:cubicBezTo>
                        <a:pt x="12216" y="1437"/>
                        <a:pt x="7263" y="-1992"/>
                        <a:pt x="3929" y="1341"/>
                      </a:cubicBezTo>
                      <a:cubicBezTo>
                        <a:pt x="-18455" y="24011"/>
                        <a:pt x="61270" y="64016"/>
                        <a:pt x="80129" y="51443"/>
                      </a:cubicBezTo>
                      <a:cubicBezTo>
                        <a:pt x="82606" y="49728"/>
                        <a:pt x="82320" y="46776"/>
                        <a:pt x="80129" y="4506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83E2D713-131D-4A1D-B2ED-990538FEC6DD}"/>
                  </a:ext>
                </a:extLst>
              </p:cNvPr>
              <p:cNvSpPr/>
              <p:nvPr/>
            </p:nvSpPr>
            <p:spPr>
              <a:xfrm>
                <a:off x="6750672" y="-86723"/>
                <a:ext cx="725666" cy="691699"/>
              </a:xfrm>
              <a:custGeom>
                <a:avLst/>
                <a:gdLst>
                  <a:gd name="connsiteX0" fmla="*/ 633279 w 725666"/>
                  <a:gd name="connsiteY0" fmla="*/ 115983 h 691699"/>
                  <a:gd name="connsiteX1" fmla="*/ 526694 w 725666"/>
                  <a:gd name="connsiteY1" fmla="*/ 30353 h 691699"/>
                  <a:gd name="connsiteX2" fmla="*/ 359245 w 725666"/>
                  <a:gd name="connsiteY2" fmla="*/ 2349 h 691699"/>
                  <a:gd name="connsiteX3" fmla="*/ 101689 w 725666"/>
                  <a:gd name="connsiteY3" fmla="*/ 83693 h 691699"/>
                  <a:gd name="connsiteX4" fmla="*/ 1105 w 725666"/>
                  <a:gd name="connsiteY4" fmla="*/ 338391 h 691699"/>
                  <a:gd name="connsiteX5" fmla="*/ 146266 w 725666"/>
                  <a:gd name="connsiteY5" fmla="*/ 650335 h 691699"/>
                  <a:gd name="connsiteX6" fmla="*/ 564032 w 725666"/>
                  <a:gd name="connsiteY6" fmla="*/ 622618 h 691699"/>
                  <a:gd name="connsiteX7" fmla="*/ 722814 w 725666"/>
                  <a:gd name="connsiteY7" fmla="*/ 409162 h 691699"/>
                  <a:gd name="connsiteX8" fmla="*/ 633279 w 725666"/>
                  <a:gd name="connsiteY8" fmla="*/ 115983 h 691699"/>
                  <a:gd name="connsiteX9" fmla="*/ 575177 w 725666"/>
                  <a:gd name="connsiteY9" fmla="*/ 529939 h 691699"/>
                  <a:gd name="connsiteX10" fmla="*/ 75209 w 725666"/>
                  <a:gd name="connsiteY10" fmla="*/ 475266 h 691699"/>
                  <a:gd name="connsiteX11" fmla="*/ 82925 w 725666"/>
                  <a:gd name="connsiteY11" fmla="*/ 225711 h 691699"/>
                  <a:gd name="connsiteX12" fmla="*/ 372866 w 725666"/>
                  <a:gd name="connsiteY12" fmla="*/ 58071 h 691699"/>
                  <a:gd name="connsiteX13" fmla="*/ 644900 w 725666"/>
                  <a:gd name="connsiteY13" fmla="*/ 300958 h 691699"/>
                  <a:gd name="connsiteX14" fmla="*/ 575177 w 725666"/>
                  <a:gd name="connsiteY14" fmla="*/ 529939 h 69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5666" h="691699">
                    <a:moveTo>
                      <a:pt x="633279" y="115983"/>
                    </a:moveTo>
                    <a:cubicBezTo>
                      <a:pt x="604418" y="79121"/>
                      <a:pt x="570033" y="48927"/>
                      <a:pt x="526694" y="30353"/>
                    </a:cubicBezTo>
                    <a:cubicBezTo>
                      <a:pt x="476498" y="8826"/>
                      <a:pt x="413156" y="8160"/>
                      <a:pt x="359245" y="2349"/>
                    </a:cubicBezTo>
                    <a:cubicBezTo>
                      <a:pt x="260947" y="-8223"/>
                      <a:pt x="175984" y="16542"/>
                      <a:pt x="101689" y="83693"/>
                    </a:cubicBezTo>
                    <a:cubicBezTo>
                      <a:pt x="30251" y="148177"/>
                      <a:pt x="8915" y="246380"/>
                      <a:pt x="1105" y="338391"/>
                    </a:cubicBezTo>
                    <a:cubicBezTo>
                      <a:pt x="-8706" y="453834"/>
                      <a:pt x="47396" y="588518"/>
                      <a:pt x="146266" y="650335"/>
                    </a:cubicBezTo>
                    <a:cubicBezTo>
                      <a:pt x="268376" y="726821"/>
                      <a:pt x="443922" y="685197"/>
                      <a:pt x="564032" y="622618"/>
                    </a:cubicBezTo>
                    <a:cubicBezTo>
                      <a:pt x="645566" y="580231"/>
                      <a:pt x="709193" y="500983"/>
                      <a:pt x="722814" y="409162"/>
                    </a:cubicBezTo>
                    <a:cubicBezTo>
                      <a:pt x="737483" y="310293"/>
                      <a:pt x="693763" y="193135"/>
                      <a:pt x="633279" y="115983"/>
                    </a:cubicBezTo>
                    <a:close/>
                    <a:moveTo>
                      <a:pt x="575177" y="529939"/>
                    </a:moveTo>
                    <a:cubicBezTo>
                      <a:pt x="437636" y="651573"/>
                      <a:pt x="153600" y="676910"/>
                      <a:pt x="75209" y="475266"/>
                    </a:cubicBezTo>
                    <a:cubicBezTo>
                      <a:pt x="44920" y="397256"/>
                      <a:pt x="59969" y="303435"/>
                      <a:pt x="82925" y="225711"/>
                    </a:cubicBezTo>
                    <a:cubicBezTo>
                      <a:pt x="120263" y="99123"/>
                      <a:pt x="254279" y="52546"/>
                      <a:pt x="372866" y="58071"/>
                    </a:cubicBezTo>
                    <a:cubicBezTo>
                      <a:pt x="521551" y="64929"/>
                      <a:pt x="607371" y="161703"/>
                      <a:pt x="644900" y="300958"/>
                    </a:cubicBezTo>
                    <a:cubicBezTo>
                      <a:pt x="668426" y="388969"/>
                      <a:pt x="642709" y="470122"/>
                      <a:pt x="575177" y="52993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9B64949B-7D2F-4B14-AA73-E22291165A7B}"/>
                  </a:ext>
                </a:extLst>
              </p:cNvPr>
              <p:cNvSpPr/>
              <p:nvPr/>
            </p:nvSpPr>
            <p:spPr>
              <a:xfrm>
                <a:off x="7062926" y="208369"/>
                <a:ext cx="101133" cy="101421"/>
              </a:xfrm>
              <a:custGeom>
                <a:avLst/>
                <a:gdLst>
                  <a:gd name="connsiteX0" fmla="*/ 95663 w 101133"/>
                  <a:gd name="connsiteY0" fmla="*/ 42155 h 101421"/>
                  <a:gd name="connsiteX1" fmla="*/ 95568 w 101133"/>
                  <a:gd name="connsiteY1" fmla="*/ 41964 h 101421"/>
                  <a:gd name="connsiteX2" fmla="*/ 74517 w 101133"/>
                  <a:gd name="connsiteY2" fmla="*/ 7293 h 101421"/>
                  <a:gd name="connsiteX3" fmla="*/ 13557 w 101133"/>
                  <a:gd name="connsiteY3" fmla="*/ 14532 h 101421"/>
                  <a:gd name="connsiteX4" fmla="*/ 15939 w 101133"/>
                  <a:gd name="connsiteY4" fmla="*/ 83874 h 101421"/>
                  <a:gd name="connsiteX5" fmla="*/ 88329 w 101133"/>
                  <a:gd name="connsiteY5" fmla="*/ 90637 h 101421"/>
                  <a:gd name="connsiteX6" fmla="*/ 95663 w 101133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3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044" y="28439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329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2" name="图形 669">
                <a:extLst>
                  <a:ext uri="{FF2B5EF4-FFF2-40B4-BE49-F238E27FC236}">
                    <a16:creationId xmlns:a16="http://schemas.microsoft.com/office/drawing/2014/main" id="{0EF0BB1A-83C5-4197-8C4D-FEC55EBE8839}"/>
                  </a:ext>
                </a:extLst>
              </p:cNvPr>
              <p:cNvGrpSpPr/>
              <p:nvPr/>
            </p:nvGrpSpPr>
            <p:grpSpPr>
              <a:xfrm>
                <a:off x="7082517" y="-584954"/>
                <a:ext cx="1448321" cy="920297"/>
                <a:chOff x="7082517" y="-584954"/>
                <a:chExt cx="1448321" cy="920297"/>
              </a:xfrm>
            </p:grpSpPr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2DBFA802-25C2-4CC2-8C76-74D77199F6E6}"/>
                    </a:ext>
                  </a:extLst>
                </p:cNvPr>
                <p:cNvSpPr/>
                <p:nvPr/>
              </p:nvSpPr>
              <p:spPr>
                <a:xfrm>
                  <a:off x="7832186" y="139917"/>
                  <a:ext cx="671292" cy="192173"/>
                </a:xfrm>
                <a:custGeom>
                  <a:avLst/>
                  <a:gdLst>
                    <a:gd name="connsiteX0" fmla="*/ 618183 w 671292"/>
                    <a:gd name="connsiteY0" fmla="*/ 84985 h 192173"/>
                    <a:gd name="connsiteX1" fmla="*/ 471213 w 671292"/>
                    <a:gd name="connsiteY1" fmla="*/ 42885 h 192173"/>
                    <a:gd name="connsiteX2" fmla="*/ 348912 w 671292"/>
                    <a:gd name="connsiteY2" fmla="*/ 23168 h 192173"/>
                    <a:gd name="connsiteX3" fmla="*/ 678 w 671292"/>
                    <a:gd name="connsiteY3" fmla="*/ 97082 h 192173"/>
                    <a:gd name="connsiteX4" fmla="*/ 2392 w 671292"/>
                    <a:gd name="connsiteY4" fmla="*/ 110131 h 192173"/>
                    <a:gd name="connsiteX5" fmla="*/ 206132 w 671292"/>
                    <a:gd name="connsiteY5" fmla="*/ 189093 h 192173"/>
                    <a:gd name="connsiteX6" fmla="*/ 659617 w 671292"/>
                    <a:gd name="connsiteY6" fmla="*/ 161185 h 192173"/>
                    <a:gd name="connsiteX7" fmla="*/ 618183 w 671292"/>
                    <a:gd name="connsiteY7" fmla="*/ 84985 h 192173"/>
                    <a:gd name="connsiteX8" fmla="*/ 639900 w 671292"/>
                    <a:gd name="connsiteY8" fmla="*/ 127657 h 192173"/>
                    <a:gd name="connsiteX9" fmla="*/ 213371 w 671292"/>
                    <a:gd name="connsiteY9" fmla="*/ 159090 h 192173"/>
                    <a:gd name="connsiteX10" fmla="*/ 118121 w 671292"/>
                    <a:gd name="connsiteY10" fmla="*/ 152994 h 192173"/>
                    <a:gd name="connsiteX11" fmla="*/ 21918 w 671292"/>
                    <a:gd name="connsiteY11" fmla="*/ 119656 h 192173"/>
                    <a:gd name="connsiteX12" fmla="*/ 31539 w 671292"/>
                    <a:gd name="connsiteY12" fmla="*/ 105654 h 192173"/>
                    <a:gd name="connsiteX13" fmla="*/ 30491 w 671292"/>
                    <a:gd name="connsiteY13" fmla="*/ 103654 h 192173"/>
                    <a:gd name="connsiteX14" fmla="*/ 30586 w 671292"/>
                    <a:gd name="connsiteY14" fmla="*/ 101368 h 192173"/>
                    <a:gd name="connsiteX15" fmla="*/ 71258 w 671292"/>
                    <a:gd name="connsiteY15" fmla="*/ 55077 h 192173"/>
                    <a:gd name="connsiteX16" fmla="*/ 156697 w 671292"/>
                    <a:gd name="connsiteY16" fmla="*/ 36312 h 192173"/>
                    <a:gd name="connsiteX17" fmla="*/ 329100 w 671292"/>
                    <a:gd name="connsiteY17" fmla="*/ 52886 h 192173"/>
                    <a:gd name="connsiteX18" fmla="*/ 493311 w 671292"/>
                    <a:gd name="connsiteY18" fmla="*/ 78032 h 192173"/>
                    <a:gd name="connsiteX19" fmla="*/ 639900 w 671292"/>
                    <a:gd name="connsiteY19" fmla="*/ 127657 h 192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71292" h="192173">
                      <a:moveTo>
                        <a:pt x="618183" y="84985"/>
                      </a:moveTo>
                      <a:cubicBezTo>
                        <a:pt x="581893" y="74031"/>
                        <a:pt x="508836" y="45266"/>
                        <a:pt x="471213" y="42885"/>
                      </a:cubicBezTo>
                      <a:cubicBezTo>
                        <a:pt x="429684" y="40218"/>
                        <a:pt x="389583" y="31359"/>
                        <a:pt x="348912" y="23168"/>
                      </a:cubicBezTo>
                      <a:cubicBezTo>
                        <a:pt x="241851" y="1546"/>
                        <a:pt x="46874" y="-39888"/>
                        <a:pt x="678" y="97082"/>
                      </a:cubicBezTo>
                      <a:cubicBezTo>
                        <a:pt x="-656" y="101178"/>
                        <a:pt x="11" y="106226"/>
                        <a:pt x="2392" y="110131"/>
                      </a:cubicBezTo>
                      <a:cubicBezTo>
                        <a:pt x="11536" y="186712"/>
                        <a:pt x="149553" y="190427"/>
                        <a:pt x="206132" y="189093"/>
                      </a:cubicBezTo>
                      <a:cubicBezTo>
                        <a:pt x="290238" y="187188"/>
                        <a:pt x="621803" y="208239"/>
                        <a:pt x="659617" y="161185"/>
                      </a:cubicBezTo>
                      <a:cubicBezTo>
                        <a:pt x="690383" y="122990"/>
                        <a:pt x="654664" y="95939"/>
                        <a:pt x="618183" y="84985"/>
                      </a:cubicBezTo>
                      <a:close/>
                      <a:moveTo>
                        <a:pt x="639900" y="127657"/>
                      </a:moveTo>
                      <a:cubicBezTo>
                        <a:pt x="630947" y="165852"/>
                        <a:pt x="293571" y="164614"/>
                        <a:pt x="213371" y="159090"/>
                      </a:cubicBezTo>
                      <a:cubicBezTo>
                        <a:pt x="181748" y="156899"/>
                        <a:pt x="149458" y="156994"/>
                        <a:pt x="118121" y="152994"/>
                      </a:cubicBezTo>
                      <a:cubicBezTo>
                        <a:pt x="93642" y="149946"/>
                        <a:pt x="42588" y="142802"/>
                        <a:pt x="21918" y="119656"/>
                      </a:cubicBezTo>
                      <a:cubicBezTo>
                        <a:pt x="28491" y="118418"/>
                        <a:pt x="34110" y="113179"/>
                        <a:pt x="31539" y="105654"/>
                      </a:cubicBezTo>
                      <a:cubicBezTo>
                        <a:pt x="31158" y="104988"/>
                        <a:pt x="30872" y="104321"/>
                        <a:pt x="30491" y="103654"/>
                      </a:cubicBezTo>
                      <a:cubicBezTo>
                        <a:pt x="30586" y="102892"/>
                        <a:pt x="30586" y="102130"/>
                        <a:pt x="30586" y="101368"/>
                      </a:cubicBezTo>
                      <a:cubicBezTo>
                        <a:pt x="40778" y="82318"/>
                        <a:pt x="49731" y="66221"/>
                        <a:pt x="71258" y="55077"/>
                      </a:cubicBezTo>
                      <a:cubicBezTo>
                        <a:pt x="96690" y="41932"/>
                        <a:pt x="128408" y="38598"/>
                        <a:pt x="156697" y="36312"/>
                      </a:cubicBezTo>
                      <a:cubicBezTo>
                        <a:pt x="213942" y="31740"/>
                        <a:pt x="273093" y="42599"/>
                        <a:pt x="329100" y="52886"/>
                      </a:cubicBezTo>
                      <a:cubicBezTo>
                        <a:pt x="384154" y="62982"/>
                        <a:pt x="437304" y="74984"/>
                        <a:pt x="493311" y="78032"/>
                      </a:cubicBezTo>
                      <a:cubicBezTo>
                        <a:pt x="524457" y="79842"/>
                        <a:pt x="648854" y="89557"/>
                        <a:pt x="639900" y="12765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AAE12D02-48B7-444A-A8E0-AF46706D5094}"/>
                    </a:ext>
                  </a:extLst>
                </p:cNvPr>
                <p:cNvSpPr/>
                <p:nvPr/>
              </p:nvSpPr>
              <p:spPr>
                <a:xfrm>
                  <a:off x="7082517" y="-584954"/>
                  <a:ext cx="1448321" cy="920297"/>
                </a:xfrm>
                <a:custGeom>
                  <a:avLst/>
                  <a:gdLst>
                    <a:gd name="connsiteX0" fmla="*/ 1436624 w 1448321"/>
                    <a:gd name="connsiteY0" fmla="*/ 810238 h 920297"/>
                    <a:gd name="connsiteX1" fmla="*/ 1399286 w 1448321"/>
                    <a:gd name="connsiteY1" fmla="*/ 790998 h 920297"/>
                    <a:gd name="connsiteX2" fmla="*/ 1386141 w 1448321"/>
                    <a:gd name="connsiteY2" fmla="*/ 796999 h 920297"/>
                    <a:gd name="connsiteX3" fmla="*/ 1023334 w 1448321"/>
                    <a:gd name="connsiteY3" fmla="*/ 409141 h 920297"/>
                    <a:gd name="connsiteX4" fmla="*/ 900747 w 1448321"/>
                    <a:gd name="connsiteY4" fmla="*/ 287601 h 920297"/>
                    <a:gd name="connsiteX5" fmla="*/ 889698 w 1448321"/>
                    <a:gd name="connsiteY5" fmla="*/ 288554 h 920297"/>
                    <a:gd name="connsiteX6" fmla="*/ 879983 w 1448321"/>
                    <a:gd name="connsiteY6" fmla="*/ 297984 h 920297"/>
                    <a:gd name="connsiteX7" fmla="*/ 839787 w 1448321"/>
                    <a:gd name="connsiteY7" fmla="*/ 452955 h 920297"/>
                    <a:gd name="connsiteX8" fmla="*/ 731202 w 1448321"/>
                    <a:gd name="connsiteY8" fmla="*/ 435144 h 920297"/>
                    <a:gd name="connsiteX9" fmla="*/ 564324 w 1448321"/>
                    <a:gd name="connsiteY9" fmla="*/ 389329 h 920297"/>
                    <a:gd name="connsiteX10" fmla="*/ 244475 w 1448321"/>
                    <a:gd name="connsiteY10" fmla="*/ 206925 h 920297"/>
                    <a:gd name="connsiteX11" fmla="*/ 244475 w 1448321"/>
                    <a:gd name="connsiteY11" fmla="*/ 17568 h 920297"/>
                    <a:gd name="connsiteX12" fmla="*/ 209613 w 1448321"/>
                    <a:gd name="connsiteY12" fmla="*/ 327 h 920297"/>
                    <a:gd name="connsiteX13" fmla="*/ 183515 w 1448321"/>
                    <a:gd name="connsiteY13" fmla="*/ 298936 h 920297"/>
                    <a:gd name="connsiteX14" fmla="*/ 144843 w 1448321"/>
                    <a:gd name="connsiteY14" fmla="*/ 549539 h 920297"/>
                    <a:gd name="connsiteX15" fmla="*/ 4064 w 1448321"/>
                    <a:gd name="connsiteY15" fmla="*/ 815953 h 920297"/>
                    <a:gd name="connsiteX16" fmla="*/ 52927 w 1448321"/>
                    <a:gd name="connsiteY16" fmla="*/ 844052 h 920297"/>
                    <a:gd name="connsiteX17" fmla="*/ 193706 w 1448321"/>
                    <a:gd name="connsiteY17" fmla="*/ 577638 h 920297"/>
                    <a:gd name="connsiteX18" fmla="*/ 239998 w 1448321"/>
                    <a:gd name="connsiteY18" fmla="*/ 295031 h 920297"/>
                    <a:gd name="connsiteX19" fmla="*/ 448786 w 1448321"/>
                    <a:gd name="connsiteY19" fmla="*/ 508105 h 920297"/>
                    <a:gd name="connsiteX20" fmla="*/ 679291 w 1448321"/>
                    <a:gd name="connsiteY20" fmla="*/ 738325 h 920297"/>
                    <a:gd name="connsiteX21" fmla="*/ 717581 w 1448321"/>
                    <a:gd name="connsiteY21" fmla="*/ 886438 h 920297"/>
                    <a:gd name="connsiteX22" fmla="*/ 918749 w 1448321"/>
                    <a:gd name="connsiteY22" fmla="*/ 855672 h 920297"/>
                    <a:gd name="connsiteX23" fmla="*/ 935037 w 1448321"/>
                    <a:gd name="connsiteY23" fmla="*/ 788140 h 920297"/>
                    <a:gd name="connsiteX24" fmla="*/ 1027239 w 1448321"/>
                    <a:gd name="connsiteY24" fmla="*/ 799284 h 920297"/>
                    <a:gd name="connsiteX25" fmla="*/ 1220978 w 1448321"/>
                    <a:gd name="connsiteY25" fmla="*/ 815858 h 920297"/>
                    <a:gd name="connsiteX26" fmla="*/ 1342040 w 1448321"/>
                    <a:gd name="connsiteY26" fmla="*/ 842528 h 920297"/>
                    <a:gd name="connsiteX27" fmla="*/ 1353185 w 1448321"/>
                    <a:gd name="connsiteY27" fmla="*/ 867388 h 920297"/>
                    <a:gd name="connsiteX28" fmla="*/ 1421384 w 1448321"/>
                    <a:gd name="connsiteY28" fmla="*/ 886629 h 920297"/>
                    <a:gd name="connsiteX29" fmla="*/ 1446149 w 1448321"/>
                    <a:gd name="connsiteY29" fmla="*/ 857673 h 920297"/>
                    <a:gd name="connsiteX30" fmla="*/ 1436624 w 1448321"/>
                    <a:gd name="connsiteY30" fmla="*/ 810238 h 920297"/>
                    <a:gd name="connsiteX31" fmla="*/ 824452 w 1448321"/>
                    <a:gd name="connsiteY31" fmla="*/ 517725 h 920297"/>
                    <a:gd name="connsiteX32" fmla="*/ 812546 w 1448321"/>
                    <a:gd name="connsiteY32" fmla="*/ 663363 h 920297"/>
                    <a:gd name="connsiteX33" fmla="*/ 709104 w 1448321"/>
                    <a:gd name="connsiteY33" fmla="*/ 695462 h 920297"/>
                    <a:gd name="connsiteX34" fmla="*/ 634428 w 1448321"/>
                    <a:gd name="connsiteY34" fmla="*/ 622501 h 920297"/>
                    <a:gd name="connsiteX35" fmla="*/ 490029 w 1448321"/>
                    <a:gd name="connsiteY35" fmla="*/ 473434 h 920297"/>
                    <a:gd name="connsiteX36" fmla="*/ 358394 w 1448321"/>
                    <a:gd name="connsiteY36" fmla="*/ 349800 h 920297"/>
                    <a:gd name="connsiteX37" fmla="*/ 520985 w 1448321"/>
                    <a:gd name="connsiteY37" fmla="*/ 420094 h 920297"/>
                    <a:gd name="connsiteX38" fmla="*/ 698246 w 1448321"/>
                    <a:gd name="connsiteY38" fmla="*/ 477435 h 920297"/>
                    <a:gd name="connsiteX39" fmla="*/ 828548 w 1448321"/>
                    <a:gd name="connsiteY39" fmla="*/ 498961 h 920297"/>
                    <a:gd name="connsiteX40" fmla="*/ 824452 w 1448321"/>
                    <a:gd name="connsiteY40" fmla="*/ 517725 h 920297"/>
                    <a:gd name="connsiteX41" fmla="*/ 1174972 w 1448321"/>
                    <a:gd name="connsiteY41" fmla="*/ 750802 h 920297"/>
                    <a:gd name="connsiteX42" fmla="*/ 1002188 w 1448321"/>
                    <a:gd name="connsiteY42" fmla="*/ 713845 h 920297"/>
                    <a:gd name="connsiteX43" fmla="*/ 890270 w 1448321"/>
                    <a:gd name="connsiteY43" fmla="*/ 694509 h 920297"/>
                    <a:gd name="connsiteX44" fmla="*/ 871410 w 1448321"/>
                    <a:gd name="connsiteY44" fmla="*/ 680793 h 920297"/>
                    <a:gd name="connsiteX45" fmla="*/ 904462 w 1448321"/>
                    <a:gd name="connsiteY45" fmla="*/ 329226 h 920297"/>
                    <a:gd name="connsiteX46" fmla="*/ 1324514 w 1448321"/>
                    <a:gd name="connsiteY46" fmla="*/ 796713 h 920297"/>
                    <a:gd name="connsiteX47" fmla="*/ 1174972 w 1448321"/>
                    <a:gd name="connsiteY47" fmla="*/ 750802 h 92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448321" h="920297">
                      <a:moveTo>
                        <a:pt x="1436624" y="810238"/>
                      </a:moveTo>
                      <a:cubicBezTo>
                        <a:pt x="1428051" y="798999"/>
                        <a:pt x="1413859" y="789855"/>
                        <a:pt x="1399286" y="790998"/>
                      </a:cubicBezTo>
                      <a:cubicBezTo>
                        <a:pt x="1393761" y="791379"/>
                        <a:pt x="1389475" y="793760"/>
                        <a:pt x="1386141" y="796999"/>
                      </a:cubicBezTo>
                      <a:cubicBezTo>
                        <a:pt x="1320323" y="725751"/>
                        <a:pt x="1066673" y="458004"/>
                        <a:pt x="1023334" y="409141"/>
                      </a:cubicBezTo>
                      <a:cubicBezTo>
                        <a:pt x="986948" y="368183"/>
                        <a:pt x="951134" y="311890"/>
                        <a:pt x="900747" y="287601"/>
                      </a:cubicBezTo>
                      <a:cubicBezTo>
                        <a:pt x="896556" y="285601"/>
                        <a:pt x="892651" y="286363"/>
                        <a:pt x="889698" y="288554"/>
                      </a:cubicBezTo>
                      <a:cubicBezTo>
                        <a:pt x="885317" y="289507"/>
                        <a:pt x="881030" y="292840"/>
                        <a:pt x="879983" y="297984"/>
                      </a:cubicBezTo>
                      <a:cubicBezTo>
                        <a:pt x="868743" y="350181"/>
                        <a:pt x="853408" y="401330"/>
                        <a:pt x="839787" y="452955"/>
                      </a:cubicBezTo>
                      <a:cubicBezTo>
                        <a:pt x="806640" y="440383"/>
                        <a:pt x="762444" y="441145"/>
                        <a:pt x="731202" y="435144"/>
                      </a:cubicBezTo>
                      <a:cubicBezTo>
                        <a:pt x="674433" y="424285"/>
                        <a:pt x="618807" y="408569"/>
                        <a:pt x="564324" y="389329"/>
                      </a:cubicBezTo>
                      <a:cubicBezTo>
                        <a:pt x="510127" y="370088"/>
                        <a:pt x="244475" y="206925"/>
                        <a:pt x="244475" y="206925"/>
                      </a:cubicBezTo>
                      <a:cubicBezTo>
                        <a:pt x="244475" y="206925"/>
                        <a:pt x="237331" y="14425"/>
                        <a:pt x="244475" y="17568"/>
                      </a:cubicBezTo>
                      <a:cubicBezTo>
                        <a:pt x="281908" y="33856"/>
                        <a:pt x="215138" y="-3864"/>
                        <a:pt x="209613" y="327"/>
                      </a:cubicBezTo>
                      <a:cubicBezTo>
                        <a:pt x="172466" y="28712"/>
                        <a:pt x="190658" y="255597"/>
                        <a:pt x="183515" y="298936"/>
                      </a:cubicBezTo>
                      <a:cubicBezTo>
                        <a:pt x="172370" y="366850"/>
                        <a:pt x="173513" y="462290"/>
                        <a:pt x="144843" y="549539"/>
                      </a:cubicBezTo>
                      <a:cubicBezTo>
                        <a:pt x="116173" y="636788"/>
                        <a:pt x="20828" y="788807"/>
                        <a:pt x="4064" y="815953"/>
                      </a:cubicBezTo>
                      <a:cubicBezTo>
                        <a:pt x="-10033" y="838813"/>
                        <a:pt x="14065" y="881866"/>
                        <a:pt x="52927" y="844052"/>
                      </a:cubicBezTo>
                      <a:cubicBezTo>
                        <a:pt x="91789" y="806238"/>
                        <a:pt x="165227" y="659362"/>
                        <a:pt x="193706" y="577638"/>
                      </a:cubicBezTo>
                      <a:cubicBezTo>
                        <a:pt x="222281" y="495818"/>
                        <a:pt x="235140" y="320272"/>
                        <a:pt x="239998" y="295031"/>
                      </a:cubicBezTo>
                      <a:cubicBezTo>
                        <a:pt x="258000" y="328559"/>
                        <a:pt x="400208" y="458289"/>
                        <a:pt x="448786" y="508105"/>
                      </a:cubicBezTo>
                      <a:cubicBezTo>
                        <a:pt x="496982" y="557635"/>
                        <a:pt x="647192" y="714988"/>
                        <a:pt x="679291" y="738325"/>
                      </a:cubicBezTo>
                      <a:cubicBezTo>
                        <a:pt x="677767" y="743278"/>
                        <a:pt x="649763" y="826335"/>
                        <a:pt x="717581" y="886438"/>
                      </a:cubicBezTo>
                      <a:cubicBezTo>
                        <a:pt x="785399" y="946541"/>
                        <a:pt x="882269" y="920633"/>
                        <a:pt x="918749" y="855672"/>
                      </a:cubicBezTo>
                      <a:cubicBezTo>
                        <a:pt x="930941" y="833955"/>
                        <a:pt x="935894" y="810810"/>
                        <a:pt x="935037" y="788140"/>
                      </a:cubicBezTo>
                      <a:cubicBezTo>
                        <a:pt x="965517" y="793379"/>
                        <a:pt x="996473" y="796522"/>
                        <a:pt x="1027239" y="799284"/>
                      </a:cubicBezTo>
                      <a:cubicBezTo>
                        <a:pt x="1091723" y="805095"/>
                        <a:pt x="1156398" y="810334"/>
                        <a:pt x="1220978" y="815858"/>
                      </a:cubicBezTo>
                      <a:cubicBezTo>
                        <a:pt x="1248791" y="818239"/>
                        <a:pt x="1313275" y="842147"/>
                        <a:pt x="1342040" y="842528"/>
                      </a:cubicBezTo>
                      <a:cubicBezTo>
                        <a:pt x="1343755" y="851386"/>
                        <a:pt x="1348041" y="859768"/>
                        <a:pt x="1353185" y="867388"/>
                      </a:cubicBezTo>
                      <a:cubicBezTo>
                        <a:pt x="1367377" y="888724"/>
                        <a:pt x="1398714" y="895487"/>
                        <a:pt x="1421384" y="886629"/>
                      </a:cubicBezTo>
                      <a:cubicBezTo>
                        <a:pt x="1433480" y="881962"/>
                        <a:pt x="1442910" y="869865"/>
                        <a:pt x="1446149" y="857673"/>
                      </a:cubicBezTo>
                      <a:cubicBezTo>
                        <a:pt x="1451006" y="839861"/>
                        <a:pt x="1447673" y="824621"/>
                        <a:pt x="1436624" y="810238"/>
                      </a:cubicBezTo>
                      <a:close/>
                      <a:moveTo>
                        <a:pt x="824452" y="517725"/>
                      </a:moveTo>
                      <a:cubicBezTo>
                        <a:pt x="814736" y="564112"/>
                        <a:pt x="812450" y="613928"/>
                        <a:pt x="812546" y="663363"/>
                      </a:cubicBezTo>
                      <a:cubicBezTo>
                        <a:pt x="796353" y="662601"/>
                        <a:pt x="737012" y="656314"/>
                        <a:pt x="709104" y="695462"/>
                      </a:cubicBezTo>
                      <a:cubicBezTo>
                        <a:pt x="685387" y="669554"/>
                        <a:pt x="657955" y="645932"/>
                        <a:pt x="634428" y="622501"/>
                      </a:cubicBezTo>
                      <a:cubicBezTo>
                        <a:pt x="585470" y="573637"/>
                        <a:pt x="538321" y="522964"/>
                        <a:pt x="490029" y="473434"/>
                      </a:cubicBezTo>
                      <a:cubicBezTo>
                        <a:pt x="447833" y="430096"/>
                        <a:pt x="402113" y="391234"/>
                        <a:pt x="358394" y="349800"/>
                      </a:cubicBezTo>
                      <a:cubicBezTo>
                        <a:pt x="412305" y="373803"/>
                        <a:pt x="466979" y="396567"/>
                        <a:pt x="520985" y="420094"/>
                      </a:cubicBezTo>
                      <a:cubicBezTo>
                        <a:pt x="577754" y="444859"/>
                        <a:pt x="637857" y="464290"/>
                        <a:pt x="698246" y="477435"/>
                      </a:cubicBezTo>
                      <a:cubicBezTo>
                        <a:pt x="733107" y="485055"/>
                        <a:pt x="786257" y="502771"/>
                        <a:pt x="828548" y="498961"/>
                      </a:cubicBezTo>
                      <a:cubicBezTo>
                        <a:pt x="827214" y="505248"/>
                        <a:pt x="825785" y="511439"/>
                        <a:pt x="824452" y="517725"/>
                      </a:cubicBezTo>
                      <a:close/>
                      <a:moveTo>
                        <a:pt x="1174972" y="750802"/>
                      </a:moveTo>
                      <a:cubicBezTo>
                        <a:pt x="1116774" y="740515"/>
                        <a:pt x="1059624" y="727657"/>
                        <a:pt x="1002188" y="713845"/>
                      </a:cubicBezTo>
                      <a:cubicBezTo>
                        <a:pt x="965517" y="704987"/>
                        <a:pt x="928084" y="695557"/>
                        <a:pt x="890270" y="694509"/>
                      </a:cubicBezTo>
                      <a:cubicBezTo>
                        <a:pt x="884459" y="689461"/>
                        <a:pt x="878173" y="684794"/>
                        <a:pt x="871410" y="680793"/>
                      </a:cubicBezTo>
                      <a:cubicBezTo>
                        <a:pt x="870743" y="627739"/>
                        <a:pt x="905414" y="394282"/>
                        <a:pt x="904462" y="329226"/>
                      </a:cubicBezTo>
                      <a:cubicBezTo>
                        <a:pt x="1025715" y="481245"/>
                        <a:pt x="1190212" y="655743"/>
                        <a:pt x="1324514" y="796713"/>
                      </a:cubicBezTo>
                      <a:cubicBezTo>
                        <a:pt x="1286224" y="791950"/>
                        <a:pt x="1213167" y="757565"/>
                        <a:pt x="1174972" y="750802"/>
                      </a:cubicBezTo>
                      <a:close/>
                    </a:path>
                  </a:pathLst>
                </a:custGeom>
                <a:solidFill>
                  <a:srgbClr val="364C9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7A2F6C1B-2597-4707-8112-7015FB77382B}"/>
                    </a:ext>
                  </a:extLst>
                </p:cNvPr>
                <p:cNvSpPr/>
                <p:nvPr/>
              </p:nvSpPr>
              <p:spPr>
                <a:xfrm>
                  <a:off x="8461228" y="237951"/>
                  <a:ext cx="45720" cy="45719"/>
                </a:xfrm>
                <a:custGeom>
                  <a:avLst/>
                  <a:gdLst>
                    <a:gd name="connsiteX0" fmla="*/ 22860 w 45720"/>
                    <a:gd name="connsiteY0" fmla="*/ 0 h 45719"/>
                    <a:gd name="connsiteX1" fmla="*/ 0 w 45720"/>
                    <a:gd name="connsiteY1" fmla="*/ 22860 h 45719"/>
                    <a:gd name="connsiteX2" fmla="*/ 22860 w 45720"/>
                    <a:gd name="connsiteY2" fmla="*/ 45720 h 45719"/>
                    <a:gd name="connsiteX3" fmla="*/ 45720 w 45720"/>
                    <a:gd name="connsiteY3" fmla="*/ 22860 h 45719"/>
                    <a:gd name="connsiteX4" fmla="*/ 22860 w 45720"/>
                    <a:gd name="connsiteY4" fmla="*/ 0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720" h="45719">
                      <a:moveTo>
                        <a:pt x="22860" y="0"/>
                      </a:moveTo>
                      <a:cubicBezTo>
                        <a:pt x="10382" y="0"/>
                        <a:pt x="0" y="10382"/>
                        <a:pt x="0" y="22860"/>
                      </a:cubicBezTo>
                      <a:cubicBezTo>
                        <a:pt x="0" y="35338"/>
                        <a:pt x="10382" y="45720"/>
                        <a:pt x="22860" y="45720"/>
                      </a:cubicBezTo>
                      <a:cubicBezTo>
                        <a:pt x="35338" y="45720"/>
                        <a:pt x="45720" y="35338"/>
                        <a:pt x="45720" y="22860"/>
                      </a:cubicBezTo>
                      <a:cubicBezTo>
                        <a:pt x="45720" y="10382"/>
                        <a:pt x="35338" y="0"/>
                        <a:pt x="22860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6AB8234B-02FB-494F-B18C-6740009A518B}"/>
                  </a:ext>
                </a:extLst>
              </p:cNvPr>
              <p:cNvSpPr/>
              <p:nvPr/>
            </p:nvSpPr>
            <p:spPr>
              <a:xfrm>
                <a:off x="7243414" y="-716289"/>
                <a:ext cx="349688" cy="188263"/>
              </a:xfrm>
              <a:custGeom>
                <a:avLst/>
                <a:gdLst>
                  <a:gd name="connsiteX0" fmla="*/ 325131 w 349688"/>
                  <a:gd name="connsiteY0" fmla="*/ 116994 h 188263"/>
                  <a:gd name="connsiteX1" fmla="*/ 93293 w 349688"/>
                  <a:gd name="connsiteY1" fmla="*/ 133853 h 188263"/>
                  <a:gd name="connsiteX2" fmla="*/ 49192 w 349688"/>
                  <a:gd name="connsiteY2" fmla="*/ 113946 h 188263"/>
                  <a:gd name="connsiteX3" fmla="*/ 87673 w 349688"/>
                  <a:gd name="connsiteY3" fmla="*/ 58891 h 188263"/>
                  <a:gd name="connsiteX4" fmla="*/ 145966 w 349688"/>
                  <a:gd name="connsiteY4" fmla="*/ 33745 h 188263"/>
                  <a:gd name="connsiteX5" fmla="*/ 167778 w 349688"/>
                  <a:gd name="connsiteY5" fmla="*/ 16696 h 188263"/>
                  <a:gd name="connsiteX6" fmla="*/ 166064 w 349688"/>
                  <a:gd name="connsiteY6" fmla="*/ 11266 h 188263"/>
                  <a:gd name="connsiteX7" fmla="*/ 166254 w 349688"/>
                  <a:gd name="connsiteY7" fmla="*/ 11076 h 188263"/>
                  <a:gd name="connsiteX8" fmla="*/ 36333 w 349688"/>
                  <a:gd name="connsiteY8" fmla="*/ 39365 h 188263"/>
                  <a:gd name="connsiteX9" fmla="*/ 32142 w 349688"/>
                  <a:gd name="connsiteY9" fmla="*/ 161857 h 188263"/>
                  <a:gd name="connsiteX10" fmla="*/ 195115 w 349688"/>
                  <a:gd name="connsiteY10" fmla="*/ 186622 h 188263"/>
                  <a:gd name="connsiteX11" fmla="*/ 343610 w 349688"/>
                  <a:gd name="connsiteY11" fmla="*/ 148903 h 188263"/>
                  <a:gd name="connsiteX12" fmla="*/ 325131 w 349688"/>
                  <a:gd name="connsiteY12" fmla="*/ 116994 h 18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9688" h="188263">
                    <a:moveTo>
                      <a:pt x="325131" y="116994"/>
                    </a:moveTo>
                    <a:cubicBezTo>
                      <a:pt x="251598" y="135663"/>
                      <a:pt x="168636" y="148331"/>
                      <a:pt x="93293" y="133853"/>
                    </a:cubicBezTo>
                    <a:cubicBezTo>
                      <a:pt x="77291" y="130805"/>
                      <a:pt x="60717" y="125852"/>
                      <a:pt x="49192" y="113946"/>
                    </a:cubicBezTo>
                    <a:cubicBezTo>
                      <a:pt x="30428" y="94515"/>
                      <a:pt x="75672" y="66130"/>
                      <a:pt x="87673" y="58891"/>
                    </a:cubicBezTo>
                    <a:cubicBezTo>
                      <a:pt x="106342" y="47557"/>
                      <a:pt x="125773" y="40889"/>
                      <a:pt x="145966" y="33745"/>
                    </a:cubicBezTo>
                    <a:cubicBezTo>
                      <a:pt x="154158" y="30888"/>
                      <a:pt x="165683" y="26506"/>
                      <a:pt x="167778" y="16696"/>
                    </a:cubicBezTo>
                    <a:cubicBezTo>
                      <a:pt x="168159" y="14695"/>
                      <a:pt x="167397" y="12695"/>
                      <a:pt x="166064" y="11266"/>
                    </a:cubicBezTo>
                    <a:cubicBezTo>
                      <a:pt x="166159" y="11171"/>
                      <a:pt x="166159" y="11171"/>
                      <a:pt x="166254" y="11076"/>
                    </a:cubicBezTo>
                    <a:cubicBezTo>
                      <a:pt x="130536" y="-17880"/>
                      <a:pt x="65480" y="16505"/>
                      <a:pt x="36333" y="39365"/>
                    </a:cubicBezTo>
                    <a:cubicBezTo>
                      <a:pt x="-7005" y="73465"/>
                      <a:pt x="-15387" y="128233"/>
                      <a:pt x="32142" y="161857"/>
                    </a:cubicBezTo>
                    <a:cubicBezTo>
                      <a:pt x="75481" y="192622"/>
                      <a:pt x="145109" y="189289"/>
                      <a:pt x="195115" y="186622"/>
                    </a:cubicBezTo>
                    <a:cubicBezTo>
                      <a:pt x="243978" y="184050"/>
                      <a:pt x="305034" y="181288"/>
                      <a:pt x="343610" y="148903"/>
                    </a:cubicBezTo>
                    <a:cubicBezTo>
                      <a:pt x="358945" y="136044"/>
                      <a:pt x="342467" y="112612"/>
                      <a:pt x="325131" y="11699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F2313ACC-5A67-4E48-A808-01A882D0FBEE}"/>
                  </a:ext>
                </a:extLst>
              </p:cNvPr>
              <p:cNvSpPr/>
              <p:nvPr/>
            </p:nvSpPr>
            <p:spPr>
              <a:xfrm>
                <a:off x="7832859" y="142239"/>
                <a:ext cx="123928" cy="121841"/>
              </a:xfrm>
              <a:custGeom>
                <a:avLst/>
                <a:gdLst>
                  <a:gd name="connsiteX0" fmla="*/ 118115 w 123928"/>
                  <a:gd name="connsiteY0" fmla="*/ 34276 h 121841"/>
                  <a:gd name="connsiteX1" fmla="*/ 44582 w 123928"/>
                  <a:gd name="connsiteY1" fmla="*/ 3129 h 121841"/>
                  <a:gd name="connsiteX2" fmla="*/ 21912 w 123928"/>
                  <a:gd name="connsiteY2" fmla="*/ 11511 h 121841"/>
                  <a:gd name="connsiteX3" fmla="*/ 291 w 123928"/>
                  <a:gd name="connsiteY3" fmla="*/ 61613 h 121841"/>
                  <a:gd name="connsiteX4" fmla="*/ 88397 w 123928"/>
                  <a:gd name="connsiteY4" fmla="*/ 117905 h 121841"/>
                  <a:gd name="connsiteX5" fmla="*/ 118115 w 123928"/>
                  <a:gd name="connsiteY5" fmla="*/ 34276 h 121841"/>
                  <a:gd name="connsiteX6" fmla="*/ 75729 w 123928"/>
                  <a:gd name="connsiteY6" fmla="*/ 85044 h 121841"/>
                  <a:gd name="connsiteX7" fmla="*/ 33152 w 123928"/>
                  <a:gd name="connsiteY7" fmla="*/ 48754 h 121841"/>
                  <a:gd name="connsiteX8" fmla="*/ 56012 w 123928"/>
                  <a:gd name="connsiteY8" fmla="*/ 25132 h 121841"/>
                  <a:gd name="connsiteX9" fmla="*/ 57917 w 123928"/>
                  <a:gd name="connsiteY9" fmla="*/ 24370 h 121841"/>
                  <a:gd name="connsiteX10" fmla="*/ 90969 w 123928"/>
                  <a:gd name="connsiteY10" fmla="*/ 45801 h 121841"/>
                  <a:gd name="connsiteX11" fmla="*/ 75729 w 123928"/>
                  <a:gd name="connsiteY11" fmla="*/ 85044 h 12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3928" h="121841">
                    <a:moveTo>
                      <a:pt x="118115" y="34276"/>
                    </a:moveTo>
                    <a:cubicBezTo>
                      <a:pt x="104780" y="5034"/>
                      <a:pt x="72300" y="-6015"/>
                      <a:pt x="44582" y="3129"/>
                    </a:cubicBezTo>
                    <a:cubicBezTo>
                      <a:pt x="36390" y="3891"/>
                      <a:pt x="28199" y="7225"/>
                      <a:pt x="21912" y="11511"/>
                    </a:cubicBezTo>
                    <a:cubicBezTo>
                      <a:pt x="5053" y="23036"/>
                      <a:pt x="-1519" y="41610"/>
                      <a:pt x="291" y="61613"/>
                    </a:cubicBezTo>
                    <a:cubicBezTo>
                      <a:pt x="4101" y="103713"/>
                      <a:pt x="48487" y="132764"/>
                      <a:pt x="88397" y="117905"/>
                    </a:cubicBezTo>
                    <a:cubicBezTo>
                      <a:pt x="121258" y="105809"/>
                      <a:pt x="131736" y="64184"/>
                      <a:pt x="118115" y="34276"/>
                    </a:cubicBezTo>
                    <a:close/>
                    <a:moveTo>
                      <a:pt x="75729" y="85044"/>
                    </a:moveTo>
                    <a:cubicBezTo>
                      <a:pt x="52392" y="93712"/>
                      <a:pt x="32580" y="70280"/>
                      <a:pt x="33152" y="48754"/>
                    </a:cubicBezTo>
                    <a:cubicBezTo>
                      <a:pt x="33438" y="38467"/>
                      <a:pt x="47439" y="28561"/>
                      <a:pt x="56012" y="25132"/>
                    </a:cubicBezTo>
                    <a:cubicBezTo>
                      <a:pt x="56583" y="24846"/>
                      <a:pt x="57250" y="24656"/>
                      <a:pt x="57917" y="24370"/>
                    </a:cubicBezTo>
                    <a:cubicBezTo>
                      <a:pt x="72204" y="24179"/>
                      <a:pt x="84968" y="28942"/>
                      <a:pt x="90969" y="45801"/>
                    </a:cubicBezTo>
                    <a:cubicBezTo>
                      <a:pt x="96207" y="60565"/>
                      <a:pt x="91254" y="79329"/>
                      <a:pt x="75729" y="8504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58C2FD0A-1D7D-4160-BED8-E6FFD53C81AA}"/>
                  </a:ext>
                </a:extLst>
              </p:cNvPr>
              <p:cNvSpPr/>
              <p:nvPr/>
            </p:nvSpPr>
            <p:spPr>
              <a:xfrm>
                <a:off x="7871917" y="178515"/>
                <a:ext cx="43052" cy="43053"/>
              </a:xfrm>
              <a:custGeom>
                <a:avLst/>
                <a:gdLst>
                  <a:gd name="connsiteX0" fmla="*/ 21527 w 43052"/>
                  <a:gd name="connsiteY0" fmla="*/ 0 h 43053"/>
                  <a:gd name="connsiteX1" fmla="*/ 0 w 43052"/>
                  <a:gd name="connsiteY1" fmla="*/ 21526 h 43053"/>
                  <a:gd name="connsiteX2" fmla="*/ 21527 w 43052"/>
                  <a:gd name="connsiteY2" fmla="*/ 43053 h 43053"/>
                  <a:gd name="connsiteX3" fmla="*/ 43053 w 43052"/>
                  <a:gd name="connsiteY3" fmla="*/ 21526 h 43053"/>
                  <a:gd name="connsiteX4" fmla="*/ 21527 w 43052"/>
                  <a:gd name="connsiteY4" fmla="*/ 0 h 43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52" h="43053">
                    <a:moveTo>
                      <a:pt x="21527" y="0"/>
                    </a:moveTo>
                    <a:cubicBezTo>
                      <a:pt x="9811" y="0"/>
                      <a:pt x="0" y="9811"/>
                      <a:pt x="0" y="21526"/>
                    </a:cubicBezTo>
                    <a:cubicBezTo>
                      <a:pt x="0" y="33242"/>
                      <a:pt x="9811" y="43053"/>
                      <a:pt x="21527" y="43053"/>
                    </a:cubicBezTo>
                    <a:cubicBezTo>
                      <a:pt x="33338" y="43053"/>
                      <a:pt x="43053" y="33242"/>
                      <a:pt x="43053" y="21526"/>
                    </a:cubicBezTo>
                    <a:cubicBezTo>
                      <a:pt x="43053" y="9811"/>
                      <a:pt x="33242" y="0"/>
                      <a:pt x="21527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ED608F16-BC8B-42DA-A6B5-143C2A7B3311}"/>
                  </a:ext>
                </a:extLst>
              </p:cNvPr>
              <p:cNvSpPr/>
              <p:nvPr/>
            </p:nvSpPr>
            <p:spPr>
              <a:xfrm>
                <a:off x="7773788" y="-380489"/>
                <a:ext cx="351534" cy="131920"/>
              </a:xfrm>
              <a:custGeom>
                <a:avLst/>
                <a:gdLst>
                  <a:gd name="connsiteX0" fmla="*/ 333206 w 351534"/>
                  <a:gd name="connsiteY0" fmla="*/ 33892 h 131920"/>
                  <a:gd name="connsiteX1" fmla="*/ 165471 w 351534"/>
                  <a:gd name="connsiteY1" fmla="*/ 78 h 131920"/>
                  <a:gd name="connsiteX2" fmla="*/ 80508 w 351534"/>
                  <a:gd name="connsiteY2" fmla="*/ 5412 h 131920"/>
                  <a:gd name="connsiteX3" fmla="*/ 10023 w 351534"/>
                  <a:gd name="connsiteY3" fmla="*/ 22271 h 131920"/>
                  <a:gd name="connsiteX4" fmla="*/ 4117 w 351534"/>
                  <a:gd name="connsiteY4" fmla="*/ 53799 h 131920"/>
                  <a:gd name="connsiteX5" fmla="*/ 106511 w 351534"/>
                  <a:gd name="connsiteY5" fmla="*/ 99424 h 131920"/>
                  <a:gd name="connsiteX6" fmla="*/ 150898 w 351534"/>
                  <a:gd name="connsiteY6" fmla="*/ 110759 h 131920"/>
                  <a:gd name="connsiteX7" fmla="*/ 350922 w 351534"/>
                  <a:gd name="connsiteY7" fmla="*/ 60467 h 131920"/>
                  <a:gd name="connsiteX8" fmla="*/ 333206 w 351534"/>
                  <a:gd name="connsiteY8" fmla="*/ 33892 h 13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1534" h="131920">
                    <a:moveTo>
                      <a:pt x="333206" y="33892"/>
                    </a:moveTo>
                    <a:cubicBezTo>
                      <a:pt x="278342" y="18462"/>
                      <a:pt x="223192" y="1793"/>
                      <a:pt x="165471" y="78"/>
                    </a:cubicBezTo>
                    <a:cubicBezTo>
                      <a:pt x="136705" y="-779"/>
                      <a:pt x="108987" y="5698"/>
                      <a:pt x="80508" y="5412"/>
                    </a:cubicBezTo>
                    <a:cubicBezTo>
                      <a:pt x="54885" y="5126"/>
                      <a:pt x="31549" y="7413"/>
                      <a:pt x="10023" y="22271"/>
                    </a:cubicBezTo>
                    <a:cubicBezTo>
                      <a:pt x="688" y="28749"/>
                      <a:pt x="-3884" y="44370"/>
                      <a:pt x="4117" y="53799"/>
                    </a:cubicBezTo>
                    <a:cubicBezTo>
                      <a:pt x="28977" y="82946"/>
                      <a:pt x="72411" y="85803"/>
                      <a:pt x="106511" y="99424"/>
                    </a:cubicBezTo>
                    <a:cubicBezTo>
                      <a:pt x="123180" y="106092"/>
                      <a:pt x="137372" y="109616"/>
                      <a:pt x="150898" y="110759"/>
                    </a:cubicBezTo>
                    <a:cubicBezTo>
                      <a:pt x="198808" y="155907"/>
                      <a:pt x="334921" y="123999"/>
                      <a:pt x="350922" y="60467"/>
                    </a:cubicBezTo>
                    <a:cubicBezTo>
                      <a:pt x="354066" y="47799"/>
                      <a:pt x="344636" y="37130"/>
                      <a:pt x="333206" y="3389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C28DDA60-4CAD-4C77-8AF8-CFB554F565D9}"/>
                  </a:ext>
                </a:extLst>
              </p:cNvPr>
              <p:cNvSpPr/>
              <p:nvPr/>
            </p:nvSpPr>
            <p:spPr>
              <a:xfrm>
                <a:off x="7506940" y="-627759"/>
                <a:ext cx="176317" cy="87444"/>
              </a:xfrm>
              <a:custGeom>
                <a:avLst/>
                <a:gdLst>
                  <a:gd name="connsiteX0" fmla="*/ 30553 w 176317"/>
                  <a:gd name="connsiteY0" fmla="*/ 18272 h 87444"/>
                  <a:gd name="connsiteX1" fmla="*/ 155331 w 176317"/>
                  <a:gd name="connsiteY1" fmla="*/ 5318 h 87444"/>
                  <a:gd name="connsiteX2" fmla="*/ 144949 w 176317"/>
                  <a:gd name="connsiteY2" fmla="*/ 65611 h 87444"/>
                  <a:gd name="connsiteX3" fmla="*/ 20171 w 176317"/>
                  <a:gd name="connsiteY3" fmla="*/ 82852 h 87444"/>
                  <a:gd name="connsiteX4" fmla="*/ 30553 w 176317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7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2E4FD050-A3CB-44FC-BE46-1A66E2F1AEAC}"/>
                  </a:ext>
                </a:extLst>
              </p:cNvPr>
              <p:cNvSpPr/>
              <p:nvPr/>
            </p:nvSpPr>
            <p:spPr>
              <a:xfrm>
                <a:off x="7342634" y="-755109"/>
                <a:ext cx="176316" cy="87444"/>
              </a:xfrm>
              <a:custGeom>
                <a:avLst/>
                <a:gdLst>
                  <a:gd name="connsiteX0" fmla="*/ 30553 w 176316"/>
                  <a:gd name="connsiteY0" fmla="*/ 18272 h 87444"/>
                  <a:gd name="connsiteX1" fmla="*/ 155331 w 176316"/>
                  <a:gd name="connsiteY1" fmla="*/ 5318 h 87444"/>
                  <a:gd name="connsiteX2" fmla="*/ 144949 w 176316"/>
                  <a:gd name="connsiteY2" fmla="*/ 65611 h 87444"/>
                  <a:gd name="connsiteX3" fmla="*/ 20171 w 176316"/>
                  <a:gd name="connsiteY3" fmla="*/ 82852 h 87444"/>
                  <a:gd name="connsiteX4" fmla="*/ 30553 w 176316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6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9A56D0E6-6F7E-413F-9C8E-ECD2DC00C756}"/>
                  </a:ext>
                </a:extLst>
              </p:cNvPr>
              <p:cNvSpPr/>
              <p:nvPr/>
            </p:nvSpPr>
            <p:spPr>
              <a:xfrm>
                <a:off x="6901005" y="265870"/>
                <a:ext cx="139183" cy="171317"/>
              </a:xfrm>
              <a:custGeom>
                <a:avLst/>
                <a:gdLst>
                  <a:gd name="connsiteX0" fmla="*/ 136140 w 139183"/>
                  <a:gd name="connsiteY0" fmla="*/ 162962 h 171317"/>
                  <a:gd name="connsiteX1" fmla="*/ 17459 w 139183"/>
                  <a:gd name="connsiteY1" fmla="*/ 8181 h 171317"/>
                  <a:gd name="connsiteX2" fmla="*/ 504 w 139183"/>
                  <a:gd name="connsiteY2" fmla="*/ 8181 h 171317"/>
                  <a:gd name="connsiteX3" fmla="*/ 134997 w 139183"/>
                  <a:gd name="connsiteY3" fmla="*/ 171249 h 171317"/>
                  <a:gd name="connsiteX4" fmla="*/ 136140 w 139183"/>
                  <a:gd name="connsiteY4" fmla="*/ 162962 h 17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183" h="171317">
                    <a:moveTo>
                      <a:pt x="136140" y="162962"/>
                    </a:moveTo>
                    <a:cubicBezTo>
                      <a:pt x="73275" y="143721"/>
                      <a:pt x="18126" y="74379"/>
                      <a:pt x="17459" y="8181"/>
                    </a:cubicBezTo>
                    <a:cubicBezTo>
                      <a:pt x="17364" y="-2964"/>
                      <a:pt x="1552" y="-2487"/>
                      <a:pt x="504" y="8181"/>
                    </a:cubicBezTo>
                    <a:cubicBezTo>
                      <a:pt x="-6258" y="81523"/>
                      <a:pt x="55845" y="174201"/>
                      <a:pt x="134997" y="171249"/>
                    </a:cubicBezTo>
                    <a:cubicBezTo>
                      <a:pt x="139855" y="171058"/>
                      <a:pt x="140808" y="164295"/>
                      <a:pt x="136140" y="162962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BBE5CD73-FF3A-4FE1-8893-7CFFBFD5264D}"/>
                  </a:ext>
                </a:extLst>
              </p:cNvPr>
              <p:cNvSpPr/>
              <p:nvPr/>
            </p:nvSpPr>
            <p:spPr>
              <a:xfrm>
                <a:off x="6964183" y="300982"/>
                <a:ext cx="64509" cy="80996"/>
              </a:xfrm>
              <a:custGeom>
                <a:avLst/>
                <a:gdLst>
                  <a:gd name="connsiteX0" fmla="*/ 62770 w 64509"/>
                  <a:gd name="connsiteY0" fmla="*/ 73938 h 80996"/>
                  <a:gd name="connsiteX1" fmla="*/ 12288 w 64509"/>
                  <a:gd name="connsiteY1" fmla="*/ 5929 h 80996"/>
                  <a:gd name="connsiteX2" fmla="*/ 1 w 64509"/>
                  <a:gd name="connsiteY2" fmla="*/ 5929 h 80996"/>
                  <a:gd name="connsiteX3" fmla="*/ 60961 w 64509"/>
                  <a:gd name="connsiteY3" fmla="*/ 80796 h 80996"/>
                  <a:gd name="connsiteX4" fmla="*/ 62770 w 64509"/>
                  <a:gd name="connsiteY4" fmla="*/ 73938 h 8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09" h="80996">
                    <a:moveTo>
                      <a:pt x="62770" y="73938"/>
                    </a:moveTo>
                    <a:cubicBezTo>
                      <a:pt x="39339" y="58126"/>
                      <a:pt x="14479" y="36124"/>
                      <a:pt x="12288" y="5929"/>
                    </a:cubicBezTo>
                    <a:cubicBezTo>
                      <a:pt x="11716" y="-1881"/>
                      <a:pt x="-95" y="-2071"/>
                      <a:pt x="1" y="5929"/>
                    </a:cubicBezTo>
                    <a:cubicBezTo>
                      <a:pt x="96" y="35743"/>
                      <a:pt x="25909" y="84511"/>
                      <a:pt x="60961" y="80796"/>
                    </a:cubicBezTo>
                    <a:cubicBezTo>
                      <a:pt x="64485" y="80415"/>
                      <a:pt x="65914" y="76033"/>
                      <a:pt x="62770" y="7393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37F13C1F-83BF-44E4-B73E-9A2937C5197E}"/>
                  </a:ext>
                </a:extLst>
              </p:cNvPr>
              <p:cNvSpPr/>
              <p:nvPr/>
            </p:nvSpPr>
            <p:spPr>
              <a:xfrm>
                <a:off x="7249351" y="141590"/>
                <a:ext cx="58741" cy="109593"/>
              </a:xfrm>
              <a:custGeom>
                <a:avLst/>
                <a:gdLst>
                  <a:gd name="connsiteX0" fmla="*/ 45922 w 58741"/>
                  <a:gd name="connsiteY0" fmla="*/ 49403 h 109593"/>
                  <a:gd name="connsiteX1" fmla="*/ 8965 w 58741"/>
                  <a:gd name="connsiteY1" fmla="*/ 1016 h 109593"/>
                  <a:gd name="connsiteX2" fmla="*/ 2774 w 58741"/>
                  <a:gd name="connsiteY2" fmla="*/ 11684 h 109593"/>
                  <a:gd name="connsiteX3" fmla="*/ 38493 w 58741"/>
                  <a:gd name="connsiteY3" fmla="*/ 82550 h 109593"/>
                  <a:gd name="connsiteX4" fmla="*/ 54971 w 58741"/>
                  <a:gd name="connsiteY4" fmla="*/ 106648 h 109593"/>
                  <a:gd name="connsiteX5" fmla="*/ 45922 w 58741"/>
                  <a:gd name="connsiteY5" fmla="*/ 49403 h 109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41" h="109593">
                    <a:moveTo>
                      <a:pt x="45922" y="49403"/>
                    </a:moveTo>
                    <a:cubicBezTo>
                      <a:pt x="38017" y="30543"/>
                      <a:pt x="26682" y="11969"/>
                      <a:pt x="8965" y="1016"/>
                    </a:cubicBezTo>
                    <a:cubicBezTo>
                      <a:pt x="2107" y="-3271"/>
                      <a:pt x="-3608" y="7112"/>
                      <a:pt x="2774" y="11684"/>
                    </a:cubicBezTo>
                    <a:cubicBezTo>
                      <a:pt x="24682" y="27400"/>
                      <a:pt x="32683" y="57689"/>
                      <a:pt x="38493" y="82550"/>
                    </a:cubicBezTo>
                    <a:cubicBezTo>
                      <a:pt x="39636" y="87312"/>
                      <a:pt x="42303" y="119316"/>
                      <a:pt x="54971" y="106648"/>
                    </a:cubicBezTo>
                    <a:cubicBezTo>
                      <a:pt x="65734" y="95789"/>
                      <a:pt x="50494" y="60356"/>
                      <a:pt x="45922" y="49403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FFD5DFAC-BB34-4A7B-B226-C890483D00C0}"/>
                  </a:ext>
                </a:extLst>
              </p:cNvPr>
              <p:cNvSpPr/>
              <p:nvPr/>
            </p:nvSpPr>
            <p:spPr>
              <a:xfrm>
                <a:off x="7291882" y="113386"/>
                <a:ext cx="55304" cy="88275"/>
              </a:xfrm>
              <a:custGeom>
                <a:avLst/>
                <a:gdLst>
                  <a:gd name="connsiteX0" fmla="*/ 55207 w 55304"/>
                  <a:gd name="connsiteY0" fmla="*/ 82750 h 88275"/>
                  <a:gd name="connsiteX1" fmla="*/ 40634 w 55304"/>
                  <a:gd name="connsiteY1" fmla="*/ 39125 h 88275"/>
                  <a:gd name="connsiteX2" fmla="*/ 12250 w 55304"/>
                  <a:gd name="connsiteY2" fmla="*/ 2073 h 88275"/>
                  <a:gd name="connsiteX3" fmla="*/ 1867 w 55304"/>
                  <a:gd name="connsiteY3" fmla="*/ 12455 h 88275"/>
                  <a:gd name="connsiteX4" fmla="*/ 47016 w 55304"/>
                  <a:gd name="connsiteY4" fmla="*/ 86179 h 88275"/>
                  <a:gd name="connsiteX5" fmla="*/ 55207 w 55304"/>
                  <a:gd name="connsiteY5" fmla="*/ 82750 h 8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304" h="88275">
                    <a:moveTo>
                      <a:pt x="55207" y="82750"/>
                    </a:moveTo>
                    <a:cubicBezTo>
                      <a:pt x="51969" y="66557"/>
                      <a:pt x="48349" y="53984"/>
                      <a:pt x="40634" y="39125"/>
                    </a:cubicBezTo>
                    <a:cubicBezTo>
                      <a:pt x="33300" y="25028"/>
                      <a:pt x="24251" y="12455"/>
                      <a:pt x="12250" y="2073"/>
                    </a:cubicBezTo>
                    <a:cubicBezTo>
                      <a:pt x="5011" y="-4213"/>
                      <a:pt x="-3943" y="5121"/>
                      <a:pt x="1867" y="12455"/>
                    </a:cubicBezTo>
                    <a:cubicBezTo>
                      <a:pt x="20251" y="35220"/>
                      <a:pt x="31585" y="61795"/>
                      <a:pt x="47016" y="86179"/>
                    </a:cubicBezTo>
                    <a:cubicBezTo>
                      <a:pt x="49873" y="90465"/>
                      <a:pt x="56160" y="87608"/>
                      <a:pt x="55207" y="8275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E8178C12-A01C-4BFF-97B2-09FD73744308}"/>
                  </a:ext>
                </a:extLst>
              </p:cNvPr>
              <p:cNvSpPr/>
              <p:nvPr/>
            </p:nvSpPr>
            <p:spPr>
              <a:xfrm>
                <a:off x="6970082" y="73080"/>
                <a:ext cx="112605" cy="47412"/>
              </a:xfrm>
              <a:custGeom>
                <a:avLst/>
                <a:gdLst>
                  <a:gd name="connsiteX0" fmla="*/ 110498 w 112605"/>
                  <a:gd name="connsiteY0" fmla="*/ 6375 h 47412"/>
                  <a:gd name="connsiteX1" fmla="*/ 293 w 112605"/>
                  <a:gd name="connsiteY1" fmla="*/ 40570 h 47412"/>
                  <a:gd name="connsiteX2" fmla="*/ 10485 w 112605"/>
                  <a:gd name="connsiteY2" fmla="*/ 44856 h 47412"/>
                  <a:gd name="connsiteX3" fmla="*/ 110498 w 112605"/>
                  <a:gd name="connsiteY3" fmla="*/ 11899 h 47412"/>
                  <a:gd name="connsiteX4" fmla="*/ 110498 w 112605"/>
                  <a:gd name="connsiteY4" fmla="*/ 6375 h 4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605" h="47412">
                    <a:moveTo>
                      <a:pt x="110498" y="6375"/>
                    </a:moveTo>
                    <a:cubicBezTo>
                      <a:pt x="75446" y="-7151"/>
                      <a:pt x="13247" y="-674"/>
                      <a:pt x="293" y="40570"/>
                    </a:cubicBezTo>
                    <a:cubicBezTo>
                      <a:pt x="-1707" y="46951"/>
                      <a:pt x="7056" y="49904"/>
                      <a:pt x="10485" y="44856"/>
                    </a:cubicBezTo>
                    <a:cubicBezTo>
                      <a:pt x="36012" y="7804"/>
                      <a:pt x="74874" y="25234"/>
                      <a:pt x="110498" y="11899"/>
                    </a:cubicBezTo>
                    <a:cubicBezTo>
                      <a:pt x="113355" y="10947"/>
                      <a:pt x="113260" y="7423"/>
                      <a:pt x="110498" y="637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9D3DD0D0-AA84-4133-822A-2235225E3515}"/>
                  </a:ext>
                </a:extLst>
              </p:cNvPr>
              <p:cNvSpPr/>
              <p:nvPr/>
            </p:nvSpPr>
            <p:spPr>
              <a:xfrm>
                <a:off x="7261270" y="296173"/>
                <a:ext cx="49179" cy="98110"/>
              </a:xfrm>
              <a:custGeom>
                <a:avLst/>
                <a:gdLst>
                  <a:gd name="connsiteX0" fmla="*/ 48577 w 49179"/>
                  <a:gd name="connsiteY0" fmla="*/ 5215 h 98110"/>
                  <a:gd name="connsiteX1" fmla="*/ 37813 w 49179"/>
                  <a:gd name="connsiteY1" fmla="*/ 5215 h 98110"/>
                  <a:gd name="connsiteX2" fmla="*/ 27622 w 49179"/>
                  <a:gd name="connsiteY2" fmla="*/ 52745 h 98110"/>
                  <a:gd name="connsiteX3" fmla="*/ 13429 w 49179"/>
                  <a:gd name="connsiteY3" fmla="*/ 75033 h 98110"/>
                  <a:gd name="connsiteX4" fmla="*/ 190 w 49179"/>
                  <a:gd name="connsiteY4" fmla="*/ 91511 h 98110"/>
                  <a:gd name="connsiteX5" fmla="*/ 3523 w 49179"/>
                  <a:gd name="connsiteY5" fmla="*/ 97417 h 98110"/>
                  <a:gd name="connsiteX6" fmla="*/ 40861 w 49179"/>
                  <a:gd name="connsiteY6" fmla="*/ 68175 h 98110"/>
                  <a:gd name="connsiteX7" fmla="*/ 48577 w 49179"/>
                  <a:gd name="connsiteY7" fmla="*/ 5215 h 98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179" h="98110">
                    <a:moveTo>
                      <a:pt x="48577" y="5215"/>
                    </a:moveTo>
                    <a:cubicBezTo>
                      <a:pt x="48196" y="-1738"/>
                      <a:pt x="38290" y="-1738"/>
                      <a:pt x="37813" y="5215"/>
                    </a:cubicBezTo>
                    <a:cubicBezTo>
                      <a:pt x="36670" y="21884"/>
                      <a:pt x="33813" y="37314"/>
                      <a:pt x="27622" y="52745"/>
                    </a:cubicBezTo>
                    <a:cubicBezTo>
                      <a:pt x="24193" y="61317"/>
                      <a:pt x="19811" y="68461"/>
                      <a:pt x="13429" y="75033"/>
                    </a:cubicBezTo>
                    <a:cubicBezTo>
                      <a:pt x="8095" y="80558"/>
                      <a:pt x="2476" y="83987"/>
                      <a:pt x="190" y="91511"/>
                    </a:cubicBezTo>
                    <a:cubicBezTo>
                      <a:pt x="-572" y="93988"/>
                      <a:pt x="1047" y="96750"/>
                      <a:pt x="3523" y="97417"/>
                    </a:cubicBezTo>
                    <a:cubicBezTo>
                      <a:pt x="20764" y="102179"/>
                      <a:pt x="34384" y="81320"/>
                      <a:pt x="40861" y="68175"/>
                    </a:cubicBezTo>
                    <a:cubicBezTo>
                      <a:pt x="50196" y="49221"/>
                      <a:pt x="49720" y="25884"/>
                      <a:pt x="48577" y="521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8" name="图形 669">
                <a:extLst>
                  <a:ext uri="{FF2B5EF4-FFF2-40B4-BE49-F238E27FC236}">
                    <a16:creationId xmlns:a16="http://schemas.microsoft.com/office/drawing/2014/main" id="{0CD96C1E-9889-4888-970A-E79931BB814E}"/>
                  </a:ext>
                </a:extLst>
              </p:cNvPr>
              <p:cNvGrpSpPr/>
              <p:nvPr/>
            </p:nvGrpSpPr>
            <p:grpSpPr>
              <a:xfrm>
                <a:off x="7880301" y="38793"/>
                <a:ext cx="209263" cy="176190"/>
                <a:chOff x="7880301" y="38793"/>
                <a:chExt cx="209263" cy="176190"/>
              </a:xfrm>
            </p:grpSpPr>
            <p:sp>
              <p:nvSpPr>
                <p:cNvPr id="709" name="任意多边形: 形状 708">
                  <a:extLst>
                    <a:ext uri="{FF2B5EF4-FFF2-40B4-BE49-F238E27FC236}">
                      <a16:creationId xmlns:a16="http://schemas.microsoft.com/office/drawing/2014/main" id="{05794828-6F07-43EA-8D68-8E397D8E63CA}"/>
                    </a:ext>
                  </a:extLst>
                </p:cNvPr>
                <p:cNvSpPr/>
                <p:nvPr/>
              </p:nvSpPr>
              <p:spPr>
                <a:xfrm>
                  <a:off x="7937272" y="38793"/>
                  <a:ext cx="152293" cy="58975"/>
                </a:xfrm>
                <a:custGeom>
                  <a:avLst/>
                  <a:gdLst>
                    <a:gd name="connsiteX0" fmla="*/ 17989 w 152293"/>
                    <a:gd name="connsiteY0" fmla="*/ 11229 h 58975"/>
                    <a:gd name="connsiteX1" fmla="*/ 125336 w 152293"/>
                    <a:gd name="connsiteY1" fmla="*/ 371 h 58975"/>
                    <a:gd name="connsiteX2" fmla="*/ 152291 w 152293"/>
                    <a:gd name="connsiteY2" fmla="*/ 16944 h 58975"/>
                    <a:gd name="connsiteX3" fmla="*/ 95332 w 152293"/>
                    <a:gd name="connsiteY3" fmla="*/ 54568 h 58975"/>
                    <a:gd name="connsiteX4" fmla="*/ 13512 w 152293"/>
                    <a:gd name="connsiteY4" fmla="*/ 52949 h 58975"/>
                    <a:gd name="connsiteX5" fmla="*/ 17989 w 152293"/>
                    <a:gd name="connsiteY5" fmla="*/ 11229 h 58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293" h="58975">
                      <a:moveTo>
                        <a:pt x="17989" y="11229"/>
                      </a:moveTo>
                      <a:cubicBezTo>
                        <a:pt x="52660" y="6943"/>
                        <a:pt x="90188" y="-1915"/>
                        <a:pt x="125336" y="371"/>
                      </a:cubicBezTo>
                      <a:cubicBezTo>
                        <a:pt x="126193" y="-10"/>
                        <a:pt x="152577" y="4752"/>
                        <a:pt x="152291" y="16944"/>
                      </a:cubicBezTo>
                      <a:cubicBezTo>
                        <a:pt x="151624" y="44376"/>
                        <a:pt x="116191" y="51139"/>
                        <a:pt x="95332" y="54568"/>
                      </a:cubicBezTo>
                      <a:cubicBezTo>
                        <a:pt x="70281" y="58664"/>
                        <a:pt x="37705" y="62664"/>
                        <a:pt x="13512" y="52949"/>
                      </a:cubicBezTo>
                      <a:cubicBezTo>
                        <a:pt x="-6300" y="45234"/>
                        <a:pt x="-3919" y="13992"/>
                        <a:pt x="17989" y="1122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0" name="任意多边形: 形状 709">
                  <a:extLst>
                    <a:ext uri="{FF2B5EF4-FFF2-40B4-BE49-F238E27FC236}">
                      <a16:creationId xmlns:a16="http://schemas.microsoft.com/office/drawing/2014/main" id="{1628F676-644A-49F9-A8B7-8E4431D43C43}"/>
                    </a:ext>
                  </a:extLst>
                </p:cNvPr>
                <p:cNvSpPr/>
                <p:nvPr/>
              </p:nvSpPr>
              <p:spPr>
                <a:xfrm>
                  <a:off x="7880301" y="52970"/>
                  <a:ext cx="160559" cy="162013"/>
                </a:xfrm>
                <a:custGeom>
                  <a:avLst/>
                  <a:gdLst>
                    <a:gd name="connsiteX0" fmla="*/ 8665 w 160559"/>
                    <a:gd name="connsiteY0" fmla="*/ 160883 h 162013"/>
                    <a:gd name="connsiteX1" fmla="*/ 569 w 160559"/>
                    <a:gd name="connsiteY1" fmla="*/ 154406 h 162013"/>
                    <a:gd name="connsiteX2" fmla="*/ 73244 w 160559"/>
                    <a:gd name="connsiteY2" fmla="*/ 70872 h 162013"/>
                    <a:gd name="connsiteX3" fmla="*/ 153159 w 160559"/>
                    <a:gd name="connsiteY3" fmla="*/ 101 h 162013"/>
                    <a:gd name="connsiteX4" fmla="*/ 160017 w 160559"/>
                    <a:gd name="connsiteY4" fmla="*/ 9435 h 162013"/>
                    <a:gd name="connsiteX5" fmla="*/ 84960 w 160559"/>
                    <a:gd name="connsiteY5" fmla="*/ 97923 h 162013"/>
                    <a:gd name="connsiteX6" fmla="*/ 8665 w 160559"/>
                    <a:gd name="connsiteY6" fmla="*/ 160883 h 162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559" h="162013">
                      <a:moveTo>
                        <a:pt x="8665" y="160883"/>
                      </a:moveTo>
                      <a:cubicBezTo>
                        <a:pt x="4760" y="164407"/>
                        <a:pt x="-2003" y="158978"/>
                        <a:pt x="569" y="154406"/>
                      </a:cubicBezTo>
                      <a:cubicBezTo>
                        <a:pt x="18761" y="121926"/>
                        <a:pt x="49622" y="99447"/>
                        <a:pt x="73244" y="70872"/>
                      </a:cubicBezTo>
                      <a:cubicBezTo>
                        <a:pt x="95533" y="43725"/>
                        <a:pt x="116869" y="7435"/>
                        <a:pt x="153159" y="101"/>
                      </a:cubicBezTo>
                      <a:cubicBezTo>
                        <a:pt x="158207" y="-852"/>
                        <a:pt x="162017" y="5149"/>
                        <a:pt x="160017" y="9435"/>
                      </a:cubicBezTo>
                      <a:cubicBezTo>
                        <a:pt x="144872" y="42487"/>
                        <a:pt x="108963" y="70300"/>
                        <a:pt x="84960" y="97923"/>
                      </a:cubicBezTo>
                      <a:cubicBezTo>
                        <a:pt x="62291" y="124212"/>
                        <a:pt x="33906" y="138213"/>
                        <a:pt x="8665" y="16088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11" name="图形 669">
              <a:extLst>
                <a:ext uri="{FF2B5EF4-FFF2-40B4-BE49-F238E27FC236}">
                  <a16:creationId xmlns:a16="http://schemas.microsoft.com/office/drawing/2014/main" id="{3D36FFD7-2892-4118-B773-BD2203149A40}"/>
                </a:ext>
              </a:extLst>
            </p:cNvPr>
            <p:cNvGrpSpPr/>
            <p:nvPr/>
          </p:nvGrpSpPr>
          <p:grpSpPr>
            <a:xfrm>
              <a:off x="7348785" y="-990495"/>
              <a:ext cx="521893" cy="329637"/>
              <a:chOff x="7348785" y="-990495"/>
              <a:chExt cx="521893" cy="329637"/>
            </a:xfrm>
            <a:solidFill>
              <a:srgbClr val="E8B299"/>
            </a:solidFill>
          </p:grpSpPr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1BAD31A2-F0DF-4A41-B2E3-A2ABD33B7804}"/>
                  </a:ext>
                </a:extLst>
              </p:cNvPr>
              <p:cNvSpPr/>
              <p:nvPr/>
            </p:nvSpPr>
            <p:spPr>
              <a:xfrm>
                <a:off x="7522916" y="-990495"/>
                <a:ext cx="347762" cy="309719"/>
              </a:xfrm>
              <a:custGeom>
                <a:avLst/>
                <a:gdLst>
                  <a:gd name="connsiteX0" fmla="*/ 347762 w 347762"/>
                  <a:gd name="connsiteY0" fmla="*/ 8962 h 309719"/>
                  <a:gd name="connsiteX1" fmla="*/ 284421 w 347762"/>
                  <a:gd name="connsiteY1" fmla="*/ 8 h 309719"/>
                  <a:gd name="connsiteX2" fmla="*/ 223842 w 347762"/>
                  <a:gd name="connsiteY2" fmla="*/ 12867 h 309719"/>
                  <a:gd name="connsiteX3" fmla="*/ 205935 w 347762"/>
                  <a:gd name="connsiteY3" fmla="*/ 175078 h 309719"/>
                  <a:gd name="connsiteX4" fmla="*/ 5 w 347762"/>
                  <a:gd name="connsiteY4" fmla="*/ 182126 h 309719"/>
                  <a:gd name="connsiteX5" fmla="*/ 1910 w 347762"/>
                  <a:gd name="connsiteY5" fmla="*/ 257659 h 309719"/>
                  <a:gd name="connsiteX6" fmla="*/ 300995 w 347762"/>
                  <a:gd name="connsiteY6" fmla="*/ 293378 h 309719"/>
                  <a:gd name="connsiteX7" fmla="*/ 347762 w 347762"/>
                  <a:gd name="connsiteY7" fmla="*/ 8962 h 30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762" h="309719">
                    <a:moveTo>
                      <a:pt x="347762" y="8962"/>
                    </a:moveTo>
                    <a:cubicBezTo>
                      <a:pt x="347762" y="8962"/>
                      <a:pt x="316330" y="389"/>
                      <a:pt x="284421" y="8"/>
                    </a:cubicBezTo>
                    <a:cubicBezTo>
                      <a:pt x="252512" y="-373"/>
                      <a:pt x="223842" y="12867"/>
                      <a:pt x="223842" y="12867"/>
                    </a:cubicBezTo>
                    <a:cubicBezTo>
                      <a:pt x="223842" y="12867"/>
                      <a:pt x="226890" y="165076"/>
                      <a:pt x="205935" y="175078"/>
                    </a:cubicBezTo>
                    <a:cubicBezTo>
                      <a:pt x="189266" y="183079"/>
                      <a:pt x="54488" y="182698"/>
                      <a:pt x="5" y="182126"/>
                    </a:cubicBezTo>
                    <a:cubicBezTo>
                      <a:pt x="-186" y="208320"/>
                      <a:pt x="5624" y="231466"/>
                      <a:pt x="1910" y="257659"/>
                    </a:cubicBezTo>
                    <a:cubicBezTo>
                      <a:pt x="73823" y="276043"/>
                      <a:pt x="259561" y="339193"/>
                      <a:pt x="300995" y="293378"/>
                    </a:cubicBezTo>
                    <a:cubicBezTo>
                      <a:pt x="346334" y="243181"/>
                      <a:pt x="347762" y="8962"/>
                      <a:pt x="347762" y="896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282681FF-1D99-47E7-81ED-8B8B42276158}"/>
                  </a:ext>
                </a:extLst>
              </p:cNvPr>
              <p:cNvSpPr/>
              <p:nvPr/>
            </p:nvSpPr>
            <p:spPr>
              <a:xfrm>
                <a:off x="7348785" y="-835250"/>
                <a:ext cx="207064" cy="174391"/>
              </a:xfrm>
              <a:custGeom>
                <a:avLst/>
                <a:gdLst>
                  <a:gd name="connsiteX0" fmla="*/ 133083 w 207064"/>
                  <a:gd name="connsiteY0" fmla="*/ 5735 h 174391"/>
                  <a:gd name="connsiteX1" fmla="*/ 36976 w 207064"/>
                  <a:gd name="connsiteY1" fmla="*/ 34882 h 174391"/>
                  <a:gd name="connsiteX2" fmla="*/ 10782 w 207064"/>
                  <a:gd name="connsiteY2" fmla="*/ 107653 h 174391"/>
                  <a:gd name="connsiteX3" fmla="*/ 78124 w 207064"/>
                  <a:gd name="connsiteY3" fmla="*/ 102604 h 174391"/>
                  <a:gd name="connsiteX4" fmla="*/ 104032 w 207064"/>
                  <a:gd name="connsiteY4" fmla="*/ 139657 h 174391"/>
                  <a:gd name="connsiteX5" fmla="*/ 77838 w 207064"/>
                  <a:gd name="connsiteY5" fmla="*/ 168803 h 174391"/>
                  <a:gd name="connsiteX6" fmla="*/ 150609 w 207064"/>
                  <a:gd name="connsiteY6" fmla="*/ 145467 h 174391"/>
                  <a:gd name="connsiteX7" fmla="*/ 182518 w 207064"/>
                  <a:gd name="connsiteY7" fmla="*/ 107462 h 174391"/>
                  <a:gd name="connsiteX8" fmla="*/ 206140 w 207064"/>
                  <a:gd name="connsiteY8" fmla="*/ 27166 h 174391"/>
                  <a:gd name="connsiteX9" fmla="*/ 133083 w 207064"/>
                  <a:gd name="connsiteY9" fmla="*/ 5735 h 17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064" h="174391">
                    <a:moveTo>
                      <a:pt x="133083" y="5735"/>
                    </a:moveTo>
                    <a:cubicBezTo>
                      <a:pt x="99650" y="-7790"/>
                      <a:pt x="73266" y="2878"/>
                      <a:pt x="36976" y="34882"/>
                    </a:cubicBezTo>
                    <a:cubicBezTo>
                      <a:pt x="781" y="66886"/>
                      <a:pt x="-10649" y="99937"/>
                      <a:pt x="10782" y="107653"/>
                    </a:cubicBezTo>
                    <a:cubicBezTo>
                      <a:pt x="23069" y="112129"/>
                      <a:pt x="55835" y="100033"/>
                      <a:pt x="78124" y="102604"/>
                    </a:cubicBezTo>
                    <a:cubicBezTo>
                      <a:pt x="99841" y="105081"/>
                      <a:pt x="109461" y="126988"/>
                      <a:pt x="104032" y="139657"/>
                    </a:cubicBezTo>
                    <a:cubicBezTo>
                      <a:pt x="98507" y="152325"/>
                      <a:pt x="51644" y="154230"/>
                      <a:pt x="77838" y="168803"/>
                    </a:cubicBezTo>
                    <a:cubicBezTo>
                      <a:pt x="104032" y="183376"/>
                      <a:pt x="124225" y="167279"/>
                      <a:pt x="150609" y="145467"/>
                    </a:cubicBezTo>
                    <a:cubicBezTo>
                      <a:pt x="169468" y="129941"/>
                      <a:pt x="169278" y="107462"/>
                      <a:pt x="182518" y="107462"/>
                    </a:cubicBezTo>
                    <a:cubicBezTo>
                      <a:pt x="214236" y="107462"/>
                      <a:pt x="206140" y="27166"/>
                      <a:pt x="206140" y="27166"/>
                    </a:cubicBezTo>
                    <a:cubicBezTo>
                      <a:pt x="206140" y="27166"/>
                      <a:pt x="166420" y="19165"/>
                      <a:pt x="133083" y="5735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4" name="图形 669">
              <a:extLst>
                <a:ext uri="{FF2B5EF4-FFF2-40B4-BE49-F238E27FC236}">
                  <a16:creationId xmlns:a16="http://schemas.microsoft.com/office/drawing/2014/main" id="{F813AD42-7BC5-4BA7-9E17-DC5CF3BDA788}"/>
                </a:ext>
              </a:extLst>
            </p:cNvPr>
            <p:cNvGrpSpPr/>
            <p:nvPr/>
          </p:nvGrpSpPr>
          <p:grpSpPr>
            <a:xfrm>
              <a:off x="7533535" y="-555133"/>
              <a:ext cx="655116" cy="732629"/>
              <a:chOff x="7533535" y="-555133"/>
              <a:chExt cx="655116" cy="732629"/>
            </a:xfrm>
          </p:grpSpPr>
          <p:grpSp>
            <p:nvGrpSpPr>
              <p:cNvPr id="715" name="图形 669">
                <a:extLst>
                  <a:ext uri="{FF2B5EF4-FFF2-40B4-BE49-F238E27FC236}">
                    <a16:creationId xmlns:a16="http://schemas.microsoft.com/office/drawing/2014/main" id="{16818CDD-59CC-41F0-BCD5-566BAFE70C99}"/>
                  </a:ext>
                </a:extLst>
              </p:cNvPr>
              <p:cNvGrpSpPr/>
              <p:nvPr/>
            </p:nvGrpSpPr>
            <p:grpSpPr>
              <a:xfrm>
                <a:off x="7804341" y="-87517"/>
                <a:ext cx="224270" cy="265013"/>
                <a:chOff x="7804341" y="-87517"/>
                <a:chExt cx="224270" cy="265013"/>
              </a:xfrm>
            </p:grpSpPr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id="{A58F7F56-EE7D-4D6B-8F6D-31C6A18132E8}"/>
                    </a:ext>
                  </a:extLst>
                </p:cNvPr>
                <p:cNvSpPr/>
                <p:nvPr/>
              </p:nvSpPr>
              <p:spPr>
                <a:xfrm>
                  <a:off x="7804341" y="-87517"/>
                  <a:ext cx="224270" cy="265013"/>
                </a:xfrm>
                <a:custGeom>
                  <a:avLst/>
                  <a:gdLst>
                    <a:gd name="connsiteX0" fmla="*/ 60432 w 224270"/>
                    <a:gd name="connsiteY0" fmla="*/ 29813 h 265013"/>
                    <a:gd name="connsiteX1" fmla="*/ 70053 w 224270"/>
                    <a:gd name="connsiteY1" fmla="*/ 107156 h 265013"/>
                    <a:gd name="connsiteX2" fmla="*/ 2330 w 224270"/>
                    <a:gd name="connsiteY2" fmla="*/ 264128 h 265013"/>
                    <a:gd name="connsiteX3" fmla="*/ 223786 w 224270"/>
                    <a:gd name="connsiteY3" fmla="*/ 137541 h 265013"/>
                    <a:gd name="connsiteX4" fmla="*/ 187210 w 224270"/>
                    <a:gd name="connsiteY4" fmla="*/ 0 h 265013"/>
                    <a:gd name="connsiteX5" fmla="*/ 60432 w 224270"/>
                    <a:gd name="connsiteY5" fmla="*/ 29813 h 265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70" h="265013">
                      <a:moveTo>
                        <a:pt x="60432" y="29813"/>
                      </a:moveTo>
                      <a:cubicBezTo>
                        <a:pt x="60432" y="29813"/>
                        <a:pt x="79958" y="89059"/>
                        <a:pt x="70053" y="107156"/>
                      </a:cubicBezTo>
                      <a:cubicBezTo>
                        <a:pt x="60146" y="125254"/>
                        <a:pt x="-13958" y="252222"/>
                        <a:pt x="2330" y="264128"/>
                      </a:cubicBezTo>
                      <a:cubicBezTo>
                        <a:pt x="18617" y="276035"/>
                        <a:pt x="218357" y="164306"/>
                        <a:pt x="223786" y="137541"/>
                      </a:cubicBezTo>
                      <a:cubicBezTo>
                        <a:pt x="229215" y="110776"/>
                        <a:pt x="187210" y="0"/>
                        <a:pt x="187210" y="0"/>
                      </a:cubicBezTo>
                      <a:lnTo>
                        <a:pt x="60432" y="29813"/>
                      </a:lnTo>
                      <a:close/>
                    </a:path>
                  </a:pathLst>
                </a:custGeom>
                <a:solidFill>
                  <a:srgbClr val="D89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45E14108-D784-452D-A747-3212D46AD6F9}"/>
                    </a:ext>
                  </a:extLst>
                </p:cNvPr>
                <p:cNvSpPr/>
                <p:nvPr/>
              </p:nvSpPr>
              <p:spPr>
                <a:xfrm>
                  <a:off x="7848556" y="40788"/>
                  <a:ext cx="43835" cy="25566"/>
                </a:xfrm>
                <a:custGeom>
                  <a:avLst/>
                  <a:gdLst>
                    <a:gd name="connsiteX0" fmla="*/ 41268 w 43835"/>
                    <a:gd name="connsiteY0" fmla="*/ 10473 h 25566"/>
                    <a:gd name="connsiteX1" fmla="*/ 31457 w 43835"/>
                    <a:gd name="connsiteY1" fmla="*/ 3615 h 25566"/>
                    <a:gd name="connsiteX2" fmla="*/ 5644 w 43835"/>
                    <a:gd name="connsiteY2" fmla="*/ 1424 h 25566"/>
                    <a:gd name="connsiteX3" fmla="*/ 5644 w 43835"/>
                    <a:gd name="connsiteY3" fmla="*/ 16664 h 25566"/>
                    <a:gd name="connsiteX4" fmla="*/ 22790 w 43835"/>
                    <a:gd name="connsiteY4" fmla="*/ 20855 h 25566"/>
                    <a:gd name="connsiteX5" fmla="*/ 30695 w 43835"/>
                    <a:gd name="connsiteY5" fmla="*/ 24189 h 25566"/>
                    <a:gd name="connsiteX6" fmla="*/ 38982 w 43835"/>
                    <a:gd name="connsiteY6" fmla="*/ 25427 h 25566"/>
                    <a:gd name="connsiteX7" fmla="*/ 43554 w 43835"/>
                    <a:gd name="connsiteY7" fmla="*/ 21903 h 25566"/>
                    <a:gd name="connsiteX8" fmla="*/ 41268 w 43835"/>
                    <a:gd name="connsiteY8" fmla="*/ 10473 h 25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835" h="25566">
                      <a:moveTo>
                        <a:pt x="41268" y="10473"/>
                      </a:moveTo>
                      <a:cubicBezTo>
                        <a:pt x="38506" y="7234"/>
                        <a:pt x="35458" y="5139"/>
                        <a:pt x="31457" y="3615"/>
                      </a:cubicBezTo>
                      <a:cubicBezTo>
                        <a:pt x="23361" y="376"/>
                        <a:pt x="14026" y="-1433"/>
                        <a:pt x="5644" y="1424"/>
                      </a:cubicBezTo>
                      <a:cubicBezTo>
                        <a:pt x="-2071" y="4091"/>
                        <a:pt x="-1690" y="13902"/>
                        <a:pt x="5644" y="16664"/>
                      </a:cubicBezTo>
                      <a:cubicBezTo>
                        <a:pt x="11264" y="18759"/>
                        <a:pt x="17074" y="19045"/>
                        <a:pt x="22790" y="20855"/>
                      </a:cubicBezTo>
                      <a:cubicBezTo>
                        <a:pt x="25456" y="21712"/>
                        <a:pt x="28123" y="23046"/>
                        <a:pt x="30695" y="24189"/>
                      </a:cubicBezTo>
                      <a:cubicBezTo>
                        <a:pt x="33648" y="25522"/>
                        <a:pt x="36220" y="24665"/>
                        <a:pt x="38982" y="25427"/>
                      </a:cubicBezTo>
                      <a:cubicBezTo>
                        <a:pt x="41363" y="26094"/>
                        <a:pt x="43459" y="24284"/>
                        <a:pt x="43554" y="21903"/>
                      </a:cubicBezTo>
                      <a:cubicBezTo>
                        <a:pt x="43840" y="17331"/>
                        <a:pt x="44602" y="14378"/>
                        <a:pt x="41268" y="10473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A7B643CC-C14D-4E6C-AB95-219702E4E77F}"/>
                    </a:ext>
                  </a:extLst>
                </p:cNvPr>
                <p:cNvSpPr/>
                <p:nvPr/>
              </p:nvSpPr>
              <p:spPr>
                <a:xfrm>
                  <a:off x="7862463" y="16910"/>
                  <a:ext cx="46326" cy="20825"/>
                </a:xfrm>
                <a:custGeom>
                  <a:avLst/>
                  <a:gdLst>
                    <a:gd name="connsiteX0" fmla="*/ 6787 w 46326"/>
                    <a:gd name="connsiteY0" fmla="*/ 157 h 20825"/>
                    <a:gd name="connsiteX1" fmla="*/ 6787 w 46326"/>
                    <a:gd name="connsiteY1" fmla="*/ 14159 h 20825"/>
                    <a:gd name="connsiteX2" fmla="*/ 24884 w 46326"/>
                    <a:gd name="connsiteY2" fmla="*/ 15778 h 20825"/>
                    <a:gd name="connsiteX3" fmla="*/ 42220 w 46326"/>
                    <a:gd name="connsiteY3" fmla="*/ 20826 h 20825"/>
                    <a:gd name="connsiteX4" fmla="*/ 46125 w 46326"/>
                    <a:gd name="connsiteY4" fmla="*/ 17873 h 20825"/>
                    <a:gd name="connsiteX5" fmla="*/ 6787 w 46326"/>
                    <a:gd name="connsiteY5" fmla="*/ 157 h 20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326" h="20825">
                      <a:moveTo>
                        <a:pt x="6787" y="157"/>
                      </a:moveTo>
                      <a:cubicBezTo>
                        <a:pt x="-2262" y="442"/>
                        <a:pt x="-2262" y="13873"/>
                        <a:pt x="6787" y="14159"/>
                      </a:cubicBezTo>
                      <a:cubicBezTo>
                        <a:pt x="12883" y="14349"/>
                        <a:pt x="18883" y="14539"/>
                        <a:pt x="24884" y="15778"/>
                      </a:cubicBezTo>
                      <a:cubicBezTo>
                        <a:pt x="30790" y="17016"/>
                        <a:pt x="36219" y="20826"/>
                        <a:pt x="42220" y="20826"/>
                      </a:cubicBezTo>
                      <a:cubicBezTo>
                        <a:pt x="43839" y="20826"/>
                        <a:pt x="45839" y="19588"/>
                        <a:pt x="46125" y="17873"/>
                      </a:cubicBezTo>
                      <a:cubicBezTo>
                        <a:pt x="49078" y="-1367"/>
                        <a:pt x="18788" y="-224"/>
                        <a:pt x="6787" y="157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38B0319F-0D25-4F4E-9E06-B13A826ECBFE}"/>
                  </a:ext>
                </a:extLst>
              </p:cNvPr>
              <p:cNvSpPr/>
              <p:nvPr/>
            </p:nvSpPr>
            <p:spPr>
              <a:xfrm>
                <a:off x="7533535" y="-555133"/>
                <a:ext cx="655116" cy="531101"/>
              </a:xfrm>
              <a:custGeom>
                <a:avLst/>
                <a:gdLst>
                  <a:gd name="connsiteX0" fmla="*/ 654326 w 655116"/>
                  <a:gd name="connsiteY0" fmla="*/ 115667 h 531101"/>
                  <a:gd name="connsiteX1" fmla="*/ 541645 w 655116"/>
                  <a:gd name="connsiteY1" fmla="*/ 221871 h 531101"/>
                  <a:gd name="connsiteX2" fmla="*/ 282470 w 655116"/>
                  <a:gd name="connsiteY2" fmla="*/ 257780 h 531101"/>
                  <a:gd name="connsiteX3" fmla="*/ 460302 w 655116"/>
                  <a:gd name="connsiteY3" fmla="*/ 471712 h 531101"/>
                  <a:gd name="connsiteX4" fmla="*/ 346097 w 655116"/>
                  <a:gd name="connsiteY4" fmla="*/ 529529 h 531101"/>
                  <a:gd name="connsiteX5" fmla="*/ 8341 w 655116"/>
                  <a:gd name="connsiteY5" fmla="*/ 196630 h 531101"/>
                  <a:gd name="connsiteX6" fmla="*/ 493354 w 655116"/>
                  <a:gd name="connsiteY6" fmla="*/ 15941 h 531101"/>
                  <a:gd name="connsiteX7" fmla="*/ 634990 w 655116"/>
                  <a:gd name="connsiteY7" fmla="*/ 6320 h 531101"/>
                  <a:gd name="connsiteX8" fmla="*/ 654326 w 655116"/>
                  <a:gd name="connsiteY8" fmla="*/ 115667 h 531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5116" h="531101">
                    <a:moveTo>
                      <a:pt x="654326" y="115667"/>
                    </a:moveTo>
                    <a:cubicBezTo>
                      <a:pt x="651088" y="144623"/>
                      <a:pt x="659374" y="197582"/>
                      <a:pt x="541645" y="221871"/>
                    </a:cubicBezTo>
                    <a:cubicBezTo>
                      <a:pt x="438871" y="243112"/>
                      <a:pt x="282470" y="257780"/>
                      <a:pt x="282470" y="257780"/>
                    </a:cubicBezTo>
                    <a:cubicBezTo>
                      <a:pt x="282470" y="257780"/>
                      <a:pt x="445348" y="437803"/>
                      <a:pt x="460302" y="471712"/>
                    </a:cubicBezTo>
                    <a:cubicBezTo>
                      <a:pt x="475256" y="505716"/>
                      <a:pt x="364004" y="538768"/>
                      <a:pt x="346097" y="529529"/>
                    </a:cubicBezTo>
                    <a:cubicBezTo>
                      <a:pt x="328190" y="520289"/>
                      <a:pt x="81016" y="311882"/>
                      <a:pt x="8341" y="196630"/>
                    </a:cubicBezTo>
                    <a:cubicBezTo>
                      <a:pt x="-64335" y="81377"/>
                      <a:pt x="358099" y="19179"/>
                      <a:pt x="493354" y="15941"/>
                    </a:cubicBezTo>
                    <a:cubicBezTo>
                      <a:pt x="547456" y="14607"/>
                      <a:pt x="608702" y="-11777"/>
                      <a:pt x="634990" y="6320"/>
                    </a:cubicBezTo>
                    <a:cubicBezTo>
                      <a:pt x="650802" y="17084"/>
                      <a:pt x="657565" y="86711"/>
                      <a:pt x="654326" y="115667"/>
                    </a:cubicBezTo>
                    <a:close/>
                  </a:path>
                </a:pathLst>
              </a:custGeom>
              <a:solidFill>
                <a:srgbClr val="A468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0830FD43-882C-4770-8270-CB48C28ECB9D}"/>
                </a:ext>
              </a:extLst>
            </p:cNvPr>
            <p:cNvSpPr/>
            <p:nvPr/>
          </p:nvSpPr>
          <p:spPr>
            <a:xfrm>
              <a:off x="7724726" y="-1175127"/>
              <a:ext cx="469942" cy="670249"/>
            </a:xfrm>
            <a:custGeom>
              <a:avLst/>
              <a:gdLst>
                <a:gd name="connsiteX0" fmla="*/ 196054 w 469942"/>
                <a:gd name="connsiteY0" fmla="*/ 998 h 670249"/>
                <a:gd name="connsiteX1" fmla="*/ 16508 w 469942"/>
                <a:gd name="connsiteY1" fmla="*/ 101487 h 670249"/>
                <a:gd name="connsiteX2" fmla="*/ 4316 w 469942"/>
                <a:gd name="connsiteY2" fmla="*/ 278747 h 670249"/>
                <a:gd name="connsiteX3" fmla="*/ 78325 w 469942"/>
                <a:gd name="connsiteY3" fmla="*/ 645364 h 670249"/>
                <a:gd name="connsiteX4" fmla="*/ 274349 w 469942"/>
                <a:gd name="connsiteY4" fmla="*/ 656985 h 670249"/>
                <a:gd name="connsiteX5" fmla="*/ 467421 w 469942"/>
                <a:gd name="connsiteY5" fmla="*/ 658223 h 670249"/>
                <a:gd name="connsiteX6" fmla="*/ 435989 w 469942"/>
                <a:gd name="connsiteY6" fmla="*/ 495917 h 670249"/>
                <a:gd name="connsiteX7" fmla="*/ 380553 w 469942"/>
                <a:gd name="connsiteY7" fmla="*/ 249791 h 670249"/>
                <a:gd name="connsiteX8" fmla="*/ 196054 w 469942"/>
                <a:gd name="connsiteY8" fmla="*/ 998 h 67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9942" h="670249">
                  <a:moveTo>
                    <a:pt x="196054" y="998"/>
                  </a:moveTo>
                  <a:cubicBezTo>
                    <a:pt x="154144" y="-8337"/>
                    <a:pt x="37939" y="49575"/>
                    <a:pt x="16508" y="101487"/>
                  </a:cubicBezTo>
                  <a:cubicBezTo>
                    <a:pt x="-4924" y="153493"/>
                    <a:pt x="-1304" y="234265"/>
                    <a:pt x="4316" y="278747"/>
                  </a:cubicBezTo>
                  <a:cubicBezTo>
                    <a:pt x="17079" y="380855"/>
                    <a:pt x="78325" y="645364"/>
                    <a:pt x="78325" y="645364"/>
                  </a:cubicBezTo>
                  <a:cubicBezTo>
                    <a:pt x="78325" y="645364"/>
                    <a:pt x="216342" y="636411"/>
                    <a:pt x="274349" y="656985"/>
                  </a:cubicBezTo>
                  <a:cubicBezTo>
                    <a:pt x="332357" y="677559"/>
                    <a:pt x="456753" y="671177"/>
                    <a:pt x="467421" y="658223"/>
                  </a:cubicBezTo>
                  <a:cubicBezTo>
                    <a:pt x="478184" y="645174"/>
                    <a:pt x="451991" y="574022"/>
                    <a:pt x="435989" y="495917"/>
                  </a:cubicBezTo>
                  <a:cubicBezTo>
                    <a:pt x="417129" y="403429"/>
                    <a:pt x="390269" y="296749"/>
                    <a:pt x="380553" y="249791"/>
                  </a:cubicBezTo>
                  <a:cubicBezTo>
                    <a:pt x="356264" y="131776"/>
                    <a:pt x="278636" y="19286"/>
                    <a:pt x="196054" y="998"/>
                  </a:cubicBezTo>
                  <a:close/>
                </a:path>
              </a:pathLst>
            </a:custGeom>
            <a:solidFill>
              <a:srgbClr val="667C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21" name="图形 669">
              <a:extLst>
                <a:ext uri="{FF2B5EF4-FFF2-40B4-BE49-F238E27FC236}">
                  <a16:creationId xmlns:a16="http://schemas.microsoft.com/office/drawing/2014/main" id="{30CBD80F-0B1D-463F-8539-C7AF54BB062A}"/>
                </a:ext>
              </a:extLst>
            </p:cNvPr>
            <p:cNvGrpSpPr/>
            <p:nvPr/>
          </p:nvGrpSpPr>
          <p:grpSpPr>
            <a:xfrm>
              <a:off x="7514339" y="-1049622"/>
              <a:ext cx="543689" cy="490854"/>
              <a:chOff x="7514339" y="-1049622"/>
              <a:chExt cx="543689" cy="490854"/>
            </a:xfrm>
          </p:grpSpPr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CFA985BC-37E6-43C4-8AE3-57E15D2AD329}"/>
                  </a:ext>
                </a:extLst>
              </p:cNvPr>
              <p:cNvSpPr/>
              <p:nvPr/>
            </p:nvSpPr>
            <p:spPr>
              <a:xfrm>
                <a:off x="7693032" y="-870766"/>
                <a:ext cx="350334" cy="311999"/>
              </a:xfrm>
              <a:custGeom>
                <a:avLst/>
                <a:gdLst>
                  <a:gd name="connsiteX0" fmla="*/ 350334 w 350334"/>
                  <a:gd name="connsiteY0" fmla="*/ 9057 h 311999"/>
                  <a:gd name="connsiteX1" fmla="*/ 286517 w 350334"/>
                  <a:gd name="connsiteY1" fmla="*/ 8 h 311999"/>
                  <a:gd name="connsiteX2" fmla="*/ 225557 w 350334"/>
                  <a:gd name="connsiteY2" fmla="*/ 12962 h 311999"/>
                  <a:gd name="connsiteX3" fmla="*/ 207459 w 350334"/>
                  <a:gd name="connsiteY3" fmla="*/ 176316 h 311999"/>
                  <a:gd name="connsiteX4" fmla="*/ 5 w 350334"/>
                  <a:gd name="connsiteY4" fmla="*/ 183460 h 311999"/>
                  <a:gd name="connsiteX5" fmla="*/ 1910 w 350334"/>
                  <a:gd name="connsiteY5" fmla="*/ 259564 h 311999"/>
                  <a:gd name="connsiteX6" fmla="*/ 303090 w 350334"/>
                  <a:gd name="connsiteY6" fmla="*/ 295569 h 311999"/>
                  <a:gd name="connsiteX7" fmla="*/ 350334 w 350334"/>
                  <a:gd name="connsiteY7" fmla="*/ 9057 h 31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334" h="311999">
                    <a:moveTo>
                      <a:pt x="350334" y="9057"/>
                    </a:moveTo>
                    <a:cubicBezTo>
                      <a:pt x="350334" y="9057"/>
                      <a:pt x="318616" y="389"/>
                      <a:pt x="286517" y="8"/>
                    </a:cubicBezTo>
                    <a:cubicBezTo>
                      <a:pt x="254417" y="-373"/>
                      <a:pt x="225557" y="12962"/>
                      <a:pt x="225557" y="12962"/>
                    </a:cubicBezTo>
                    <a:cubicBezTo>
                      <a:pt x="225557" y="12962"/>
                      <a:pt x="228605" y="166219"/>
                      <a:pt x="207459" y="176316"/>
                    </a:cubicBezTo>
                    <a:cubicBezTo>
                      <a:pt x="190695" y="184412"/>
                      <a:pt x="54869" y="183936"/>
                      <a:pt x="5" y="183460"/>
                    </a:cubicBezTo>
                    <a:cubicBezTo>
                      <a:pt x="-186" y="209844"/>
                      <a:pt x="5624" y="233085"/>
                      <a:pt x="1910" y="259564"/>
                    </a:cubicBezTo>
                    <a:cubicBezTo>
                      <a:pt x="74395" y="278043"/>
                      <a:pt x="261371" y="341670"/>
                      <a:pt x="303090" y="295569"/>
                    </a:cubicBezTo>
                    <a:cubicBezTo>
                      <a:pt x="348905" y="244991"/>
                      <a:pt x="350334" y="9057"/>
                      <a:pt x="350334" y="905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23" name="图形 669">
                <a:extLst>
                  <a:ext uri="{FF2B5EF4-FFF2-40B4-BE49-F238E27FC236}">
                    <a16:creationId xmlns:a16="http://schemas.microsoft.com/office/drawing/2014/main" id="{55057802-4142-49B9-9E5C-BF33243A30A8}"/>
                  </a:ext>
                </a:extLst>
              </p:cNvPr>
              <p:cNvGrpSpPr/>
              <p:nvPr/>
            </p:nvGrpSpPr>
            <p:grpSpPr>
              <a:xfrm>
                <a:off x="7868436" y="-1049622"/>
                <a:ext cx="189592" cy="193688"/>
                <a:chOff x="7868436" y="-1049622"/>
                <a:chExt cx="189592" cy="193688"/>
              </a:xfrm>
              <a:solidFill>
                <a:srgbClr val="475138"/>
              </a:solidFill>
            </p:grpSpPr>
            <p:sp>
              <p:nvSpPr>
                <p:cNvPr id="724" name="任意多边形: 形状 723">
                  <a:extLst>
                    <a:ext uri="{FF2B5EF4-FFF2-40B4-BE49-F238E27FC236}">
                      <a16:creationId xmlns:a16="http://schemas.microsoft.com/office/drawing/2014/main" id="{3BFC1A75-192A-471C-9D05-9E180C7275C0}"/>
                    </a:ext>
                  </a:extLst>
                </p:cNvPr>
                <p:cNvSpPr/>
                <p:nvPr/>
              </p:nvSpPr>
              <p:spPr>
                <a:xfrm>
                  <a:off x="7868436" y="-1011053"/>
                  <a:ext cx="46195" cy="130998"/>
                </a:xfrm>
                <a:custGeom>
                  <a:avLst/>
                  <a:gdLst>
                    <a:gd name="connsiteX0" fmla="*/ 46057 w 46195"/>
                    <a:gd name="connsiteY0" fmla="*/ 127055 h 130998"/>
                    <a:gd name="connsiteX1" fmla="*/ 26722 w 46195"/>
                    <a:gd name="connsiteY1" fmla="*/ 68952 h 130998"/>
                    <a:gd name="connsiteX2" fmla="*/ 6719 w 46195"/>
                    <a:gd name="connsiteY2" fmla="*/ 2182 h 130998"/>
                    <a:gd name="connsiteX3" fmla="*/ 52 w 46195"/>
                    <a:gd name="connsiteY3" fmla="*/ 3420 h 130998"/>
                    <a:gd name="connsiteX4" fmla="*/ 40533 w 46195"/>
                    <a:gd name="connsiteY4" fmla="*/ 129722 h 130998"/>
                    <a:gd name="connsiteX5" fmla="*/ 46057 w 46195"/>
                    <a:gd name="connsiteY5" fmla="*/ 127055 h 13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195" h="130998">
                      <a:moveTo>
                        <a:pt x="46057" y="127055"/>
                      </a:moveTo>
                      <a:cubicBezTo>
                        <a:pt x="40628" y="107433"/>
                        <a:pt x="32818" y="88479"/>
                        <a:pt x="26722" y="68952"/>
                      </a:cubicBezTo>
                      <a:cubicBezTo>
                        <a:pt x="19768" y="46664"/>
                        <a:pt x="15006" y="23994"/>
                        <a:pt x="6719" y="2182"/>
                      </a:cubicBezTo>
                      <a:cubicBezTo>
                        <a:pt x="5385" y="-1247"/>
                        <a:pt x="-615" y="-485"/>
                        <a:pt x="52" y="3420"/>
                      </a:cubicBezTo>
                      <a:cubicBezTo>
                        <a:pt x="6624" y="44759"/>
                        <a:pt x="12529" y="96861"/>
                        <a:pt x="40533" y="129722"/>
                      </a:cubicBezTo>
                      <a:cubicBezTo>
                        <a:pt x="42819" y="132389"/>
                        <a:pt x="47010" y="130579"/>
                        <a:pt x="46057" y="12705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5" name="任意多边形: 形状 724">
                  <a:extLst>
                    <a:ext uri="{FF2B5EF4-FFF2-40B4-BE49-F238E27FC236}">
                      <a16:creationId xmlns:a16="http://schemas.microsoft.com/office/drawing/2014/main" id="{F704D37C-AD37-4A53-BA97-013CBFBE07DB}"/>
                    </a:ext>
                  </a:extLst>
                </p:cNvPr>
                <p:cNvSpPr/>
                <p:nvPr/>
              </p:nvSpPr>
              <p:spPr>
                <a:xfrm>
                  <a:off x="7911921" y="-1049622"/>
                  <a:ext cx="146107" cy="193688"/>
                </a:xfrm>
                <a:custGeom>
                  <a:avLst/>
                  <a:gdLst>
                    <a:gd name="connsiteX0" fmla="*/ 78772 w 146107"/>
                    <a:gd name="connsiteY0" fmla="*/ 175 h 193688"/>
                    <a:gd name="connsiteX1" fmla="*/ 75153 w 146107"/>
                    <a:gd name="connsiteY1" fmla="*/ 5604 h 193688"/>
                    <a:gd name="connsiteX2" fmla="*/ 115062 w 146107"/>
                    <a:gd name="connsiteY2" fmla="*/ 85995 h 193688"/>
                    <a:gd name="connsiteX3" fmla="*/ 134779 w 146107"/>
                    <a:gd name="connsiteY3" fmla="*/ 184483 h 193688"/>
                    <a:gd name="connsiteX4" fmla="*/ 74962 w 146107"/>
                    <a:gd name="connsiteY4" fmla="*/ 176768 h 193688"/>
                    <a:gd name="connsiteX5" fmla="*/ 4858 w 146107"/>
                    <a:gd name="connsiteY5" fmla="*/ 181531 h 193688"/>
                    <a:gd name="connsiteX6" fmla="*/ 4096 w 146107"/>
                    <a:gd name="connsiteY6" fmla="*/ 192008 h 193688"/>
                    <a:gd name="connsiteX7" fmla="*/ 68771 w 146107"/>
                    <a:gd name="connsiteY7" fmla="*/ 190675 h 193688"/>
                    <a:gd name="connsiteX8" fmla="*/ 134874 w 146107"/>
                    <a:gd name="connsiteY8" fmla="*/ 192199 h 193688"/>
                    <a:gd name="connsiteX9" fmla="*/ 137541 w 146107"/>
                    <a:gd name="connsiteY9" fmla="*/ 188579 h 193688"/>
                    <a:gd name="connsiteX10" fmla="*/ 143257 w 146107"/>
                    <a:gd name="connsiteY10" fmla="*/ 185531 h 193688"/>
                    <a:gd name="connsiteX11" fmla="*/ 128397 w 146107"/>
                    <a:gd name="connsiteY11" fmla="*/ 69612 h 193688"/>
                    <a:gd name="connsiteX12" fmla="*/ 78772 w 146107"/>
                    <a:gd name="connsiteY12" fmla="*/ 175 h 19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6107" h="193688">
                      <a:moveTo>
                        <a:pt x="78772" y="175"/>
                      </a:moveTo>
                      <a:cubicBezTo>
                        <a:pt x="75534" y="-873"/>
                        <a:pt x="72105" y="3032"/>
                        <a:pt x="75153" y="5604"/>
                      </a:cubicBezTo>
                      <a:cubicBezTo>
                        <a:pt x="94679" y="21130"/>
                        <a:pt x="107157" y="63040"/>
                        <a:pt x="115062" y="85995"/>
                      </a:cubicBezTo>
                      <a:cubicBezTo>
                        <a:pt x="126016" y="117999"/>
                        <a:pt x="126302" y="152003"/>
                        <a:pt x="134779" y="184483"/>
                      </a:cubicBezTo>
                      <a:cubicBezTo>
                        <a:pt x="118015" y="174482"/>
                        <a:pt x="93917" y="176482"/>
                        <a:pt x="74962" y="176768"/>
                      </a:cubicBezTo>
                      <a:cubicBezTo>
                        <a:pt x="52102" y="177149"/>
                        <a:pt x="27337" y="177435"/>
                        <a:pt x="4858" y="181531"/>
                      </a:cubicBezTo>
                      <a:cubicBezTo>
                        <a:pt x="-571" y="182483"/>
                        <a:pt x="-2286" y="191151"/>
                        <a:pt x="4096" y="192008"/>
                      </a:cubicBezTo>
                      <a:cubicBezTo>
                        <a:pt x="25337" y="194580"/>
                        <a:pt x="47435" y="191246"/>
                        <a:pt x="68771" y="190675"/>
                      </a:cubicBezTo>
                      <a:cubicBezTo>
                        <a:pt x="90583" y="190103"/>
                        <a:pt x="113634" y="196485"/>
                        <a:pt x="134874" y="192199"/>
                      </a:cubicBezTo>
                      <a:cubicBezTo>
                        <a:pt x="136970" y="191818"/>
                        <a:pt x="137637" y="190198"/>
                        <a:pt x="137541" y="188579"/>
                      </a:cubicBezTo>
                      <a:cubicBezTo>
                        <a:pt x="139732" y="189341"/>
                        <a:pt x="142685" y="188198"/>
                        <a:pt x="143257" y="185531"/>
                      </a:cubicBezTo>
                      <a:cubicBezTo>
                        <a:pt x="150876" y="147241"/>
                        <a:pt x="142304" y="105616"/>
                        <a:pt x="128397" y="69612"/>
                      </a:cubicBezTo>
                      <a:cubicBezTo>
                        <a:pt x="118968" y="45228"/>
                        <a:pt x="105918" y="9223"/>
                        <a:pt x="78772" y="17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6F46CDF4-966D-4B3E-8BC7-509D1081521F}"/>
                  </a:ext>
                </a:extLst>
              </p:cNvPr>
              <p:cNvSpPr/>
              <p:nvPr/>
            </p:nvSpPr>
            <p:spPr>
              <a:xfrm>
                <a:off x="7514339" y="-728601"/>
                <a:ext cx="211905" cy="156649"/>
              </a:xfrm>
              <a:custGeom>
                <a:avLst/>
                <a:gdLst>
                  <a:gd name="connsiteX0" fmla="*/ 128025 w 211905"/>
                  <a:gd name="connsiteY0" fmla="*/ 7481 h 156649"/>
                  <a:gd name="connsiteX1" fmla="*/ 27346 w 211905"/>
                  <a:gd name="connsiteY1" fmla="*/ 29674 h 156649"/>
                  <a:gd name="connsiteX2" fmla="*/ 16392 w 211905"/>
                  <a:gd name="connsiteY2" fmla="*/ 146736 h 156649"/>
                  <a:gd name="connsiteX3" fmla="*/ 67923 w 211905"/>
                  <a:gd name="connsiteY3" fmla="*/ 154071 h 156649"/>
                  <a:gd name="connsiteX4" fmla="*/ 92783 w 211905"/>
                  <a:gd name="connsiteY4" fmla="*/ 145974 h 156649"/>
                  <a:gd name="connsiteX5" fmla="*/ 136312 w 211905"/>
                  <a:gd name="connsiteY5" fmla="*/ 111875 h 156649"/>
                  <a:gd name="connsiteX6" fmla="*/ 187176 w 211905"/>
                  <a:gd name="connsiteY6" fmla="*/ 122448 h 156649"/>
                  <a:gd name="connsiteX7" fmla="*/ 210988 w 211905"/>
                  <a:gd name="connsiteY7" fmla="*/ 41580 h 156649"/>
                  <a:gd name="connsiteX8" fmla="*/ 128025 w 211905"/>
                  <a:gd name="connsiteY8" fmla="*/ 7481 h 156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905" h="156649">
                    <a:moveTo>
                      <a:pt x="128025" y="7481"/>
                    </a:moveTo>
                    <a:cubicBezTo>
                      <a:pt x="94402" y="-6140"/>
                      <a:pt x="63827" y="-2520"/>
                      <a:pt x="27346" y="29674"/>
                    </a:cubicBezTo>
                    <a:cubicBezTo>
                      <a:pt x="-9135" y="61869"/>
                      <a:pt x="-5229" y="138926"/>
                      <a:pt x="16392" y="146736"/>
                    </a:cubicBezTo>
                    <a:cubicBezTo>
                      <a:pt x="37919" y="154547"/>
                      <a:pt x="59064" y="148927"/>
                      <a:pt x="67923" y="154071"/>
                    </a:cubicBezTo>
                    <a:cubicBezTo>
                      <a:pt x="76781" y="159214"/>
                      <a:pt x="80686" y="156738"/>
                      <a:pt x="92783" y="145974"/>
                    </a:cubicBezTo>
                    <a:cubicBezTo>
                      <a:pt x="104975" y="135211"/>
                      <a:pt x="101832" y="118066"/>
                      <a:pt x="136312" y="111875"/>
                    </a:cubicBezTo>
                    <a:cubicBezTo>
                      <a:pt x="170697" y="105779"/>
                      <a:pt x="155267" y="122353"/>
                      <a:pt x="187176" y="122448"/>
                    </a:cubicBezTo>
                    <a:cubicBezTo>
                      <a:pt x="219084" y="122448"/>
                      <a:pt x="210988" y="41580"/>
                      <a:pt x="210988" y="41580"/>
                    </a:cubicBezTo>
                    <a:cubicBezTo>
                      <a:pt x="210988" y="41580"/>
                      <a:pt x="161649" y="21102"/>
                      <a:pt x="128025" y="748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27" name="图形 669">
              <a:extLst>
                <a:ext uri="{FF2B5EF4-FFF2-40B4-BE49-F238E27FC236}">
                  <a16:creationId xmlns:a16="http://schemas.microsoft.com/office/drawing/2014/main" id="{1D93EA5D-62B4-4A11-9CEE-FE327F7703DB}"/>
                </a:ext>
              </a:extLst>
            </p:cNvPr>
            <p:cNvGrpSpPr/>
            <p:nvPr/>
          </p:nvGrpSpPr>
          <p:grpSpPr>
            <a:xfrm>
              <a:off x="7623029" y="-1636649"/>
              <a:ext cx="409050" cy="560443"/>
              <a:chOff x="7623029" y="-1636649"/>
              <a:chExt cx="409050" cy="560443"/>
            </a:xfrm>
          </p:grpSpPr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018E82C5-F931-4202-AF0F-9B2E479359C9}"/>
                  </a:ext>
                </a:extLst>
              </p:cNvPr>
              <p:cNvSpPr/>
              <p:nvPr/>
            </p:nvSpPr>
            <p:spPr>
              <a:xfrm>
                <a:off x="7773904" y="-1237185"/>
                <a:ext cx="142063" cy="160979"/>
              </a:xfrm>
              <a:custGeom>
                <a:avLst/>
                <a:gdLst>
                  <a:gd name="connsiteX0" fmla="*/ 0 w 142063"/>
                  <a:gd name="connsiteY0" fmla="*/ 42863 h 160979"/>
                  <a:gd name="connsiteX1" fmla="*/ 26670 w 142063"/>
                  <a:gd name="connsiteY1" fmla="*/ 143066 h 160979"/>
                  <a:gd name="connsiteX2" fmla="*/ 98869 w 142063"/>
                  <a:gd name="connsiteY2" fmla="*/ 155162 h 160979"/>
                  <a:gd name="connsiteX3" fmla="*/ 139351 w 142063"/>
                  <a:gd name="connsiteY3" fmla="*/ 75628 h 160979"/>
                  <a:gd name="connsiteX4" fmla="*/ 110014 w 142063"/>
                  <a:gd name="connsiteY4" fmla="*/ 0 h 160979"/>
                  <a:gd name="connsiteX5" fmla="*/ 0 w 142063"/>
                  <a:gd name="connsiteY5" fmla="*/ 42863 h 160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063" h="160979">
                    <a:moveTo>
                      <a:pt x="0" y="42863"/>
                    </a:moveTo>
                    <a:lnTo>
                      <a:pt x="26670" y="143066"/>
                    </a:lnTo>
                    <a:cubicBezTo>
                      <a:pt x="26670" y="143066"/>
                      <a:pt x="63627" y="173355"/>
                      <a:pt x="98869" y="155162"/>
                    </a:cubicBezTo>
                    <a:cubicBezTo>
                      <a:pt x="134017" y="136970"/>
                      <a:pt x="148590" y="103918"/>
                      <a:pt x="139351" y="75628"/>
                    </a:cubicBezTo>
                    <a:cubicBezTo>
                      <a:pt x="130111" y="47339"/>
                      <a:pt x="110014" y="0"/>
                      <a:pt x="110014" y="0"/>
                    </a:cubicBezTo>
                    <a:lnTo>
                      <a:pt x="0" y="42863"/>
                    </a:ln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886EE678-D19F-4EA6-8642-60C4AD4E2EFC}"/>
                  </a:ext>
                </a:extLst>
              </p:cNvPr>
              <p:cNvSpPr/>
              <p:nvPr/>
            </p:nvSpPr>
            <p:spPr>
              <a:xfrm>
                <a:off x="7639611" y="-1602041"/>
                <a:ext cx="312395" cy="434549"/>
              </a:xfrm>
              <a:custGeom>
                <a:avLst/>
                <a:gdLst>
                  <a:gd name="connsiteX0" fmla="*/ 1419 w 312395"/>
                  <a:gd name="connsiteY0" fmla="*/ 174928 h 434549"/>
                  <a:gd name="connsiteX1" fmla="*/ 106289 w 312395"/>
                  <a:gd name="connsiteY1" fmla="*/ 430103 h 434549"/>
                  <a:gd name="connsiteX2" fmla="*/ 311934 w 312395"/>
                  <a:gd name="connsiteY2" fmla="*/ 233411 h 434549"/>
                  <a:gd name="connsiteX3" fmla="*/ 175441 w 312395"/>
                  <a:gd name="connsiteY3" fmla="*/ 811 h 434549"/>
                  <a:gd name="connsiteX4" fmla="*/ 1419 w 312395"/>
                  <a:gd name="connsiteY4" fmla="*/ 174928 h 43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395" h="434549">
                    <a:moveTo>
                      <a:pt x="1419" y="174928"/>
                    </a:moveTo>
                    <a:cubicBezTo>
                      <a:pt x="-6296" y="272083"/>
                      <a:pt x="15897" y="407814"/>
                      <a:pt x="106289" y="430103"/>
                    </a:cubicBezTo>
                    <a:cubicBezTo>
                      <a:pt x="196682" y="452391"/>
                      <a:pt x="306124" y="391526"/>
                      <a:pt x="311934" y="233411"/>
                    </a:cubicBezTo>
                    <a:cubicBezTo>
                      <a:pt x="317745" y="75296"/>
                      <a:pt x="268405" y="-9286"/>
                      <a:pt x="175441" y="811"/>
                    </a:cubicBezTo>
                    <a:cubicBezTo>
                      <a:pt x="82382" y="10907"/>
                      <a:pt x="9135" y="77773"/>
                      <a:pt x="1419" y="174928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EFC74975-F94A-4F3F-9365-307620655F11}"/>
                  </a:ext>
                </a:extLst>
              </p:cNvPr>
              <p:cNvSpPr/>
              <p:nvPr/>
            </p:nvSpPr>
            <p:spPr>
              <a:xfrm>
                <a:off x="7802662" y="-1375972"/>
                <a:ext cx="35067" cy="35067"/>
              </a:xfrm>
              <a:custGeom>
                <a:avLst/>
                <a:gdLst>
                  <a:gd name="connsiteX0" fmla="*/ 35060 w 35067"/>
                  <a:gd name="connsiteY0" fmla="*/ 16962 h 35067"/>
                  <a:gd name="connsiteX1" fmla="*/ 18105 w 35067"/>
                  <a:gd name="connsiteY1" fmla="*/ 35060 h 35067"/>
                  <a:gd name="connsiteX2" fmla="*/ 8 w 35067"/>
                  <a:gd name="connsiteY2" fmla="*/ 18105 h 35067"/>
                  <a:gd name="connsiteX3" fmla="*/ 16962 w 35067"/>
                  <a:gd name="connsiteY3" fmla="*/ 8 h 35067"/>
                  <a:gd name="connsiteX4" fmla="*/ 35060 w 35067"/>
                  <a:gd name="connsiteY4" fmla="*/ 16962 h 3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67">
                    <a:moveTo>
                      <a:pt x="35060" y="16962"/>
                    </a:moveTo>
                    <a:cubicBezTo>
                      <a:pt x="35346" y="26678"/>
                      <a:pt x="27726" y="34774"/>
                      <a:pt x="18105" y="35060"/>
                    </a:cubicBezTo>
                    <a:cubicBezTo>
                      <a:pt x="8390" y="35346"/>
                      <a:pt x="294" y="27726"/>
                      <a:pt x="8" y="18105"/>
                    </a:cubicBezTo>
                    <a:cubicBezTo>
                      <a:pt x="-278" y="8390"/>
                      <a:pt x="7342" y="294"/>
                      <a:pt x="16962" y="8"/>
                    </a:cubicBezTo>
                    <a:cubicBezTo>
                      <a:pt x="26678" y="-278"/>
                      <a:pt x="34774" y="7247"/>
                      <a:pt x="35060" y="16962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EC067DE4-A837-4E98-B337-226C88E7FC1F}"/>
                  </a:ext>
                </a:extLst>
              </p:cNvPr>
              <p:cNvSpPr/>
              <p:nvPr/>
            </p:nvSpPr>
            <p:spPr>
              <a:xfrm>
                <a:off x="7674741" y="-1366548"/>
                <a:ext cx="35067" cy="35073"/>
              </a:xfrm>
              <a:custGeom>
                <a:avLst/>
                <a:gdLst>
                  <a:gd name="connsiteX0" fmla="*/ 35060 w 35067"/>
                  <a:gd name="connsiteY0" fmla="*/ 16968 h 35073"/>
                  <a:gd name="connsiteX1" fmla="*/ 18105 w 35067"/>
                  <a:gd name="connsiteY1" fmla="*/ 35066 h 35073"/>
                  <a:gd name="connsiteX2" fmla="*/ 8 w 35067"/>
                  <a:gd name="connsiteY2" fmla="*/ 18111 h 35073"/>
                  <a:gd name="connsiteX3" fmla="*/ 16962 w 35067"/>
                  <a:gd name="connsiteY3" fmla="*/ 14 h 35073"/>
                  <a:gd name="connsiteX4" fmla="*/ 35060 w 35067"/>
                  <a:gd name="connsiteY4" fmla="*/ 16968 h 35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73">
                    <a:moveTo>
                      <a:pt x="35060" y="16968"/>
                    </a:moveTo>
                    <a:cubicBezTo>
                      <a:pt x="35346" y="26684"/>
                      <a:pt x="27726" y="34780"/>
                      <a:pt x="18105" y="35066"/>
                    </a:cubicBezTo>
                    <a:cubicBezTo>
                      <a:pt x="8390" y="35351"/>
                      <a:pt x="294" y="27731"/>
                      <a:pt x="8" y="18111"/>
                    </a:cubicBezTo>
                    <a:cubicBezTo>
                      <a:pt x="-278" y="8396"/>
                      <a:pt x="7342" y="299"/>
                      <a:pt x="16962" y="14"/>
                    </a:cubicBezTo>
                    <a:cubicBezTo>
                      <a:pt x="26678" y="-367"/>
                      <a:pt x="34774" y="7253"/>
                      <a:pt x="35060" y="16968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494A2CFC-8EF2-4DA4-8448-6DDBC6477FDC}"/>
                  </a:ext>
                </a:extLst>
              </p:cNvPr>
              <p:cNvSpPr/>
              <p:nvPr/>
            </p:nvSpPr>
            <p:spPr>
              <a:xfrm>
                <a:off x="7623029" y="-1636649"/>
                <a:ext cx="409050" cy="246517"/>
              </a:xfrm>
              <a:custGeom>
                <a:avLst/>
                <a:gdLst>
                  <a:gd name="connsiteX0" fmla="*/ 407288 w 409050"/>
                  <a:gd name="connsiteY0" fmla="*/ 112571 h 246517"/>
                  <a:gd name="connsiteX1" fmla="*/ 404145 w 409050"/>
                  <a:gd name="connsiteY1" fmla="*/ 92759 h 246517"/>
                  <a:gd name="connsiteX2" fmla="*/ 343566 w 409050"/>
                  <a:gd name="connsiteY2" fmla="*/ 56183 h 246517"/>
                  <a:gd name="connsiteX3" fmla="*/ 350614 w 409050"/>
                  <a:gd name="connsiteY3" fmla="*/ 36752 h 246517"/>
                  <a:gd name="connsiteX4" fmla="*/ 174402 w 409050"/>
                  <a:gd name="connsiteY4" fmla="*/ 13225 h 246517"/>
                  <a:gd name="connsiteX5" fmla="*/ 168496 w 409050"/>
                  <a:gd name="connsiteY5" fmla="*/ 12463 h 246517"/>
                  <a:gd name="connsiteX6" fmla="*/ 64865 w 409050"/>
                  <a:gd name="connsiteY6" fmla="*/ 39038 h 246517"/>
                  <a:gd name="connsiteX7" fmla="*/ 61817 w 409050"/>
                  <a:gd name="connsiteY7" fmla="*/ 46467 h 246517"/>
                  <a:gd name="connsiteX8" fmla="*/ 380 w 409050"/>
                  <a:gd name="connsiteY8" fmla="*/ 111047 h 246517"/>
                  <a:gd name="connsiteX9" fmla="*/ 12001 w 409050"/>
                  <a:gd name="connsiteY9" fmla="*/ 139431 h 246517"/>
                  <a:gd name="connsiteX10" fmla="*/ 74580 w 409050"/>
                  <a:gd name="connsiteY10" fmla="*/ 196391 h 246517"/>
                  <a:gd name="connsiteX11" fmla="*/ 175545 w 409050"/>
                  <a:gd name="connsiteY11" fmla="*/ 194486 h 246517"/>
                  <a:gd name="connsiteX12" fmla="*/ 236315 w 409050"/>
                  <a:gd name="connsiteY12" fmla="*/ 194676 h 246517"/>
                  <a:gd name="connsiteX13" fmla="*/ 249173 w 409050"/>
                  <a:gd name="connsiteY13" fmla="*/ 198486 h 246517"/>
                  <a:gd name="connsiteX14" fmla="*/ 264890 w 409050"/>
                  <a:gd name="connsiteY14" fmla="*/ 219441 h 246517"/>
                  <a:gd name="connsiteX15" fmla="*/ 291750 w 409050"/>
                  <a:gd name="connsiteY15" fmla="*/ 240396 h 246517"/>
                  <a:gd name="connsiteX16" fmla="*/ 324040 w 409050"/>
                  <a:gd name="connsiteY16" fmla="*/ 239349 h 246517"/>
                  <a:gd name="connsiteX17" fmla="*/ 333946 w 409050"/>
                  <a:gd name="connsiteY17" fmla="*/ 201058 h 246517"/>
                  <a:gd name="connsiteX18" fmla="*/ 340423 w 409050"/>
                  <a:gd name="connsiteY18" fmla="*/ 197820 h 246517"/>
                  <a:gd name="connsiteX19" fmla="*/ 393763 w 409050"/>
                  <a:gd name="connsiteY19" fmla="*/ 173817 h 246517"/>
                  <a:gd name="connsiteX20" fmla="*/ 396525 w 409050"/>
                  <a:gd name="connsiteY20" fmla="*/ 169340 h 246517"/>
                  <a:gd name="connsiteX21" fmla="*/ 394334 w 409050"/>
                  <a:gd name="connsiteY21" fmla="*/ 125906 h 246517"/>
                  <a:gd name="connsiteX22" fmla="*/ 407288 w 409050"/>
                  <a:gd name="connsiteY22" fmla="*/ 112571 h 246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09050" h="246517">
                    <a:moveTo>
                      <a:pt x="407288" y="112571"/>
                    </a:moveTo>
                    <a:cubicBezTo>
                      <a:pt x="410241" y="105427"/>
                      <a:pt x="409670" y="98474"/>
                      <a:pt x="404145" y="92759"/>
                    </a:cubicBezTo>
                    <a:cubicBezTo>
                      <a:pt x="389286" y="77519"/>
                      <a:pt x="366617" y="63327"/>
                      <a:pt x="343566" y="56183"/>
                    </a:cubicBezTo>
                    <a:cubicBezTo>
                      <a:pt x="349948" y="52182"/>
                      <a:pt x="352901" y="43896"/>
                      <a:pt x="350614" y="36752"/>
                    </a:cubicBezTo>
                    <a:cubicBezTo>
                      <a:pt x="333660" y="-16874"/>
                      <a:pt x="234695" y="366"/>
                      <a:pt x="174402" y="13225"/>
                    </a:cubicBezTo>
                    <a:cubicBezTo>
                      <a:pt x="172402" y="12939"/>
                      <a:pt x="170402" y="12654"/>
                      <a:pt x="168496" y="12463"/>
                    </a:cubicBezTo>
                    <a:cubicBezTo>
                      <a:pt x="133540" y="8844"/>
                      <a:pt x="86391" y="6558"/>
                      <a:pt x="64865" y="39038"/>
                    </a:cubicBezTo>
                    <a:cubicBezTo>
                      <a:pt x="63340" y="41324"/>
                      <a:pt x="62388" y="43800"/>
                      <a:pt x="61817" y="46467"/>
                    </a:cubicBezTo>
                    <a:cubicBezTo>
                      <a:pt x="30289" y="57135"/>
                      <a:pt x="-4001" y="78662"/>
                      <a:pt x="380" y="111047"/>
                    </a:cubicBezTo>
                    <a:cubicBezTo>
                      <a:pt x="2000" y="122858"/>
                      <a:pt x="6095" y="132097"/>
                      <a:pt x="12001" y="139431"/>
                    </a:cubicBezTo>
                    <a:cubicBezTo>
                      <a:pt x="-191" y="173340"/>
                      <a:pt x="38766" y="193533"/>
                      <a:pt x="74580" y="196391"/>
                    </a:cubicBezTo>
                    <a:cubicBezTo>
                      <a:pt x="107536" y="199058"/>
                      <a:pt x="142398" y="193914"/>
                      <a:pt x="175545" y="194486"/>
                    </a:cubicBezTo>
                    <a:cubicBezTo>
                      <a:pt x="195167" y="194772"/>
                      <a:pt x="216026" y="196200"/>
                      <a:pt x="236315" y="194676"/>
                    </a:cubicBezTo>
                    <a:cubicBezTo>
                      <a:pt x="240601" y="195915"/>
                      <a:pt x="244887" y="197248"/>
                      <a:pt x="249173" y="198486"/>
                    </a:cubicBezTo>
                    <a:cubicBezTo>
                      <a:pt x="253459" y="206106"/>
                      <a:pt x="258508" y="212964"/>
                      <a:pt x="264890" y="219441"/>
                    </a:cubicBezTo>
                    <a:cubicBezTo>
                      <a:pt x="273081" y="227633"/>
                      <a:pt x="283178" y="232967"/>
                      <a:pt x="291750" y="240396"/>
                    </a:cubicBezTo>
                    <a:cubicBezTo>
                      <a:pt x="300418" y="247921"/>
                      <a:pt x="316325" y="249540"/>
                      <a:pt x="324040" y="239349"/>
                    </a:cubicBezTo>
                    <a:cubicBezTo>
                      <a:pt x="332136" y="228776"/>
                      <a:pt x="334994" y="214869"/>
                      <a:pt x="333946" y="201058"/>
                    </a:cubicBezTo>
                    <a:cubicBezTo>
                      <a:pt x="336136" y="200106"/>
                      <a:pt x="338232" y="198867"/>
                      <a:pt x="340423" y="197820"/>
                    </a:cubicBezTo>
                    <a:cubicBezTo>
                      <a:pt x="360616" y="197058"/>
                      <a:pt x="381856" y="189914"/>
                      <a:pt x="393763" y="173817"/>
                    </a:cubicBezTo>
                    <a:cubicBezTo>
                      <a:pt x="394810" y="172388"/>
                      <a:pt x="395668" y="170864"/>
                      <a:pt x="396525" y="169340"/>
                    </a:cubicBezTo>
                    <a:cubicBezTo>
                      <a:pt x="409670" y="155529"/>
                      <a:pt x="404812" y="139622"/>
                      <a:pt x="394334" y="125906"/>
                    </a:cubicBezTo>
                    <a:cubicBezTo>
                      <a:pt x="400145" y="122763"/>
                      <a:pt x="404812" y="118476"/>
                      <a:pt x="407288" y="112571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54272B8A-ADDF-4411-9EE5-D5F4B2EA65B3}"/>
                  </a:ext>
                </a:extLst>
              </p:cNvPr>
              <p:cNvSpPr/>
              <p:nvPr/>
            </p:nvSpPr>
            <p:spPr>
              <a:xfrm>
                <a:off x="7921755" y="-1442387"/>
                <a:ext cx="66338" cy="125577"/>
              </a:xfrm>
              <a:custGeom>
                <a:avLst/>
                <a:gdLst>
                  <a:gd name="connsiteX0" fmla="*/ 263 w 66338"/>
                  <a:gd name="connsiteY0" fmla="*/ 42134 h 125577"/>
                  <a:gd name="connsiteX1" fmla="*/ 60557 w 66338"/>
                  <a:gd name="connsiteY1" fmla="*/ 11940 h 125577"/>
                  <a:gd name="connsiteX2" fmla="*/ 27410 w 66338"/>
                  <a:gd name="connsiteY2" fmla="*/ 123954 h 125577"/>
                  <a:gd name="connsiteX3" fmla="*/ 263 w 66338"/>
                  <a:gd name="connsiteY3" fmla="*/ 42134 h 12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338" h="125577">
                    <a:moveTo>
                      <a:pt x="263" y="42134"/>
                    </a:moveTo>
                    <a:cubicBezTo>
                      <a:pt x="263" y="42134"/>
                      <a:pt x="45221" y="-27112"/>
                      <a:pt x="60557" y="11940"/>
                    </a:cubicBezTo>
                    <a:cubicBezTo>
                      <a:pt x="75892" y="50993"/>
                      <a:pt x="59318" y="108905"/>
                      <a:pt x="27410" y="123954"/>
                    </a:cubicBezTo>
                    <a:cubicBezTo>
                      <a:pt x="-4594" y="139194"/>
                      <a:pt x="263" y="42134"/>
                      <a:pt x="263" y="42134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4CD55BF9-5844-424E-986F-ADE8BE371BB1}"/>
                  </a:ext>
                </a:extLst>
              </p:cNvPr>
              <p:cNvSpPr/>
              <p:nvPr/>
            </p:nvSpPr>
            <p:spPr>
              <a:xfrm>
                <a:off x="7667062" y="-1406645"/>
                <a:ext cx="35993" cy="17347"/>
              </a:xfrm>
              <a:custGeom>
                <a:avLst/>
                <a:gdLst>
                  <a:gd name="connsiteX0" fmla="*/ 32738 w 35993"/>
                  <a:gd name="connsiteY0" fmla="*/ 4582 h 17347"/>
                  <a:gd name="connsiteX1" fmla="*/ 32357 w 35993"/>
                  <a:gd name="connsiteY1" fmla="*/ 4487 h 17347"/>
                  <a:gd name="connsiteX2" fmla="*/ 31404 w 35993"/>
                  <a:gd name="connsiteY2" fmla="*/ 3535 h 17347"/>
                  <a:gd name="connsiteX3" fmla="*/ 27023 w 35993"/>
                  <a:gd name="connsiteY3" fmla="*/ 1058 h 17347"/>
                  <a:gd name="connsiteX4" fmla="*/ 16260 w 35993"/>
                  <a:gd name="connsiteY4" fmla="*/ 106 h 17347"/>
                  <a:gd name="connsiteX5" fmla="*/ 448 w 35993"/>
                  <a:gd name="connsiteY5" fmla="*/ 9821 h 17347"/>
                  <a:gd name="connsiteX6" fmla="*/ 6354 w 35993"/>
                  <a:gd name="connsiteY6" fmla="*/ 17060 h 17347"/>
                  <a:gd name="connsiteX7" fmla="*/ 11307 w 35993"/>
                  <a:gd name="connsiteY7" fmla="*/ 17155 h 17347"/>
                  <a:gd name="connsiteX8" fmla="*/ 19689 w 35993"/>
                  <a:gd name="connsiteY8" fmla="*/ 16965 h 17347"/>
                  <a:gd name="connsiteX9" fmla="*/ 27499 w 35993"/>
                  <a:gd name="connsiteY9" fmla="*/ 16012 h 17347"/>
                  <a:gd name="connsiteX10" fmla="*/ 31785 w 35993"/>
                  <a:gd name="connsiteY10" fmla="*/ 13536 h 17347"/>
                  <a:gd name="connsiteX11" fmla="*/ 32071 w 35993"/>
                  <a:gd name="connsiteY11" fmla="*/ 13060 h 17347"/>
                  <a:gd name="connsiteX12" fmla="*/ 33024 w 35993"/>
                  <a:gd name="connsiteY12" fmla="*/ 12869 h 17347"/>
                  <a:gd name="connsiteX13" fmla="*/ 32738 w 35993"/>
                  <a:gd name="connsiteY13" fmla="*/ 4582 h 1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993" h="17347">
                    <a:moveTo>
                      <a:pt x="32738" y="4582"/>
                    </a:moveTo>
                    <a:cubicBezTo>
                      <a:pt x="32547" y="4487"/>
                      <a:pt x="32452" y="4487"/>
                      <a:pt x="32357" y="4487"/>
                    </a:cubicBezTo>
                    <a:cubicBezTo>
                      <a:pt x="32166" y="4297"/>
                      <a:pt x="31881" y="3916"/>
                      <a:pt x="31404" y="3535"/>
                    </a:cubicBezTo>
                    <a:cubicBezTo>
                      <a:pt x="30261" y="2487"/>
                      <a:pt x="28452" y="1439"/>
                      <a:pt x="27023" y="1058"/>
                    </a:cubicBezTo>
                    <a:cubicBezTo>
                      <a:pt x="23308" y="106"/>
                      <a:pt x="20070" y="-180"/>
                      <a:pt x="16260" y="106"/>
                    </a:cubicBezTo>
                    <a:cubicBezTo>
                      <a:pt x="9497" y="677"/>
                      <a:pt x="3210" y="3058"/>
                      <a:pt x="448" y="9821"/>
                    </a:cubicBezTo>
                    <a:cubicBezTo>
                      <a:pt x="-1171" y="13726"/>
                      <a:pt x="1782" y="18584"/>
                      <a:pt x="6354" y="17060"/>
                    </a:cubicBezTo>
                    <a:cubicBezTo>
                      <a:pt x="8163" y="16489"/>
                      <a:pt x="9402" y="17346"/>
                      <a:pt x="11307" y="17155"/>
                    </a:cubicBezTo>
                    <a:cubicBezTo>
                      <a:pt x="14069" y="16965"/>
                      <a:pt x="16831" y="16870"/>
                      <a:pt x="19689" y="16965"/>
                    </a:cubicBezTo>
                    <a:cubicBezTo>
                      <a:pt x="22356" y="17060"/>
                      <a:pt x="24927" y="16393"/>
                      <a:pt x="27499" y="16012"/>
                    </a:cubicBezTo>
                    <a:cubicBezTo>
                      <a:pt x="28737" y="15822"/>
                      <a:pt x="30928" y="14393"/>
                      <a:pt x="31785" y="13536"/>
                    </a:cubicBezTo>
                    <a:cubicBezTo>
                      <a:pt x="32071" y="13250"/>
                      <a:pt x="32071" y="13155"/>
                      <a:pt x="32071" y="13060"/>
                    </a:cubicBezTo>
                    <a:cubicBezTo>
                      <a:pt x="32166" y="13060"/>
                      <a:pt x="32452" y="13060"/>
                      <a:pt x="33024" y="12869"/>
                    </a:cubicBezTo>
                    <a:cubicBezTo>
                      <a:pt x="37215" y="11536"/>
                      <a:pt x="36834" y="5821"/>
                      <a:pt x="32738" y="4582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C630F245-AF90-40F8-BCA2-6ECDFE9FEAFB}"/>
                  </a:ext>
                </a:extLst>
              </p:cNvPr>
              <p:cNvSpPr/>
              <p:nvPr/>
            </p:nvSpPr>
            <p:spPr>
              <a:xfrm>
                <a:off x="7798463" y="-1411580"/>
                <a:ext cx="41629" cy="19785"/>
              </a:xfrm>
              <a:custGeom>
                <a:avLst/>
                <a:gdLst>
                  <a:gd name="connsiteX0" fmla="*/ 38783 w 41629"/>
                  <a:gd name="connsiteY0" fmla="*/ 5707 h 19785"/>
                  <a:gd name="connsiteX1" fmla="*/ 37259 w 41629"/>
                  <a:gd name="connsiteY1" fmla="*/ 5136 h 19785"/>
                  <a:gd name="connsiteX2" fmla="*/ 5731 w 41629"/>
                  <a:gd name="connsiteY2" fmla="*/ 2373 h 19785"/>
                  <a:gd name="connsiteX3" fmla="*/ 6208 w 41629"/>
                  <a:gd name="connsiteY3" fmla="*/ 18471 h 19785"/>
                  <a:gd name="connsiteX4" fmla="*/ 37450 w 41629"/>
                  <a:gd name="connsiteY4" fmla="*/ 13708 h 19785"/>
                  <a:gd name="connsiteX5" fmla="*/ 38973 w 41629"/>
                  <a:gd name="connsiteY5" fmla="*/ 13041 h 19785"/>
                  <a:gd name="connsiteX6" fmla="*/ 38783 w 41629"/>
                  <a:gd name="connsiteY6" fmla="*/ 5707 h 1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629" h="19785">
                    <a:moveTo>
                      <a:pt x="38783" y="5707"/>
                    </a:moveTo>
                    <a:cubicBezTo>
                      <a:pt x="38307" y="5517"/>
                      <a:pt x="37735" y="5326"/>
                      <a:pt x="37259" y="5136"/>
                    </a:cubicBezTo>
                    <a:cubicBezTo>
                      <a:pt x="30401" y="-2961"/>
                      <a:pt x="14780" y="468"/>
                      <a:pt x="5731" y="2373"/>
                    </a:cubicBezTo>
                    <a:cubicBezTo>
                      <a:pt x="-2175" y="3993"/>
                      <a:pt x="-1794" y="17328"/>
                      <a:pt x="6208" y="18471"/>
                    </a:cubicBezTo>
                    <a:cubicBezTo>
                      <a:pt x="15352" y="19709"/>
                      <a:pt x="31068" y="22185"/>
                      <a:pt x="37450" y="13708"/>
                    </a:cubicBezTo>
                    <a:cubicBezTo>
                      <a:pt x="37926" y="13518"/>
                      <a:pt x="38402" y="13232"/>
                      <a:pt x="38973" y="13041"/>
                    </a:cubicBezTo>
                    <a:cubicBezTo>
                      <a:pt x="42593" y="12279"/>
                      <a:pt x="42498" y="6279"/>
                      <a:pt x="38783" y="5707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69178EA9-D549-4036-B9F3-7FF8CA457E45}"/>
                  </a:ext>
                </a:extLst>
              </p:cNvPr>
              <p:cNvSpPr/>
              <p:nvPr/>
            </p:nvSpPr>
            <p:spPr>
              <a:xfrm>
                <a:off x="7712934" y="-1395766"/>
                <a:ext cx="41480" cy="113263"/>
              </a:xfrm>
              <a:custGeom>
                <a:avLst/>
                <a:gdLst>
                  <a:gd name="connsiteX0" fmla="*/ 24109 w 41480"/>
                  <a:gd name="connsiteY0" fmla="*/ 90954 h 113263"/>
                  <a:gd name="connsiteX1" fmla="*/ 27919 w 41480"/>
                  <a:gd name="connsiteY1" fmla="*/ 64951 h 113263"/>
                  <a:gd name="connsiteX2" fmla="*/ 31824 w 41480"/>
                  <a:gd name="connsiteY2" fmla="*/ 6658 h 113263"/>
                  <a:gd name="connsiteX3" fmla="*/ 31824 w 41480"/>
                  <a:gd name="connsiteY3" fmla="*/ 6563 h 113263"/>
                  <a:gd name="connsiteX4" fmla="*/ 31253 w 41480"/>
                  <a:gd name="connsiteY4" fmla="*/ 3324 h 113263"/>
                  <a:gd name="connsiteX5" fmla="*/ 22013 w 41480"/>
                  <a:gd name="connsiteY5" fmla="*/ 3610 h 113263"/>
                  <a:gd name="connsiteX6" fmla="*/ 18394 w 41480"/>
                  <a:gd name="connsiteY6" fmla="*/ 47996 h 113263"/>
                  <a:gd name="connsiteX7" fmla="*/ 106 w 41480"/>
                  <a:gd name="connsiteY7" fmla="*/ 82572 h 113263"/>
                  <a:gd name="connsiteX8" fmla="*/ 38111 w 41480"/>
                  <a:gd name="connsiteY8" fmla="*/ 113243 h 113263"/>
                  <a:gd name="connsiteX9" fmla="*/ 41349 w 41480"/>
                  <a:gd name="connsiteY9" fmla="*/ 108671 h 113263"/>
                  <a:gd name="connsiteX10" fmla="*/ 24109 w 41480"/>
                  <a:gd name="connsiteY10" fmla="*/ 90954 h 11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480" h="113263">
                    <a:moveTo>
                      <a:pt x="24109" y="90954"/>
                    </a:moveTo>
                    <a:cubicBezTo>
                      <a:pt x="12679" y="81905"/>
                      <a:pt x="22109" y="75619"/>
                      <a:pt x="27919" y="64951"/>
                    </a:cubicBezTo>
                    <a:cubicBezTo>
                      <a:pt x="37349" y="47806"/>
                      <a:pt x="35158" y="25422"/>
                      <a:pt x="31824" y="6658"/>
                    </a:cubicBezTo>
                    <a:cubicBezTo>
                      <a:pt x="31824" y="6658"/>
                      <a:pt x="31824" y="6563"/>
                      <a:pt x="31824" y="6563"/>
                    </a:cubicBezTo>
                    <a:cubicBezTo>
                      <a:pt x="31634" y="5420"/>
                      <a:pt x="31443" y="4372"/>
                      <a:pt x="31253" y="3324"/>
                    </a:cubicBezTo>
                    <a:cubicBezTo>
                      <a:pt x="30395" y="-1248"/>
                      <a:pt x="22490" y="-1057"/>
                      <a:pt x="22013" y="3610"/>
                    </a:cubicBezTo>
                    <a:cubicBezTo>
                      <a:pt x="20394" y="18469"/>
                      <a:pt x="21728" y="33328"/>
                      <a:pt x="18394" y="47996"/>
                    </a:cubicBezTo>
                    <a:cubicBezTo>
                      <a:pt x="15441" y="61141"/>
                      <a:pt x="1725" y="69523"/>
                      <a:pt x="106" y="82572"/>
                    </a:cubicBezTo>
                    <a:cubicBezTo>
                      <a:pt x="-1894" y="98384"/>
                      <a:pt x="24966" y="113909"/>
                      <a:pt x="38111" y="113243"/>
                    </a:cubicBezTo>
                    <a:cubicBezTo>
                      <a:pt x="40587" y="113147"/>
                      <a:pt x="41921" y="110957"/>
                      <a:pt x="41349" y="108671"/>
                    </a:cubicBezTo>
                    <a:cubicBezTo>
                      <a:pt x="39158" y="98479"/>
                      <a:pt x="32205" y="97431"/>
                      <a:pt x="24109" y="90954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1DEA21EE-9488-48F5-A33D-E23597A33D0F}"/>
                  </a:ext>
                </a:extLst>
              </p:cNvPr>
              <p:cNvSpPr/>
              <p:nvPr/>
            </p:nvSpPr>
            <p:spPr>
              <a:xfrm>
                <a:off x="7741043" y="-1299764"/>
                <a:ext cx="103198" cy="79024"/>
              </a:xfrm>
              <a:custGeom>
                <a:avLst/>
                <a:gdLst>
                  <a:gd name="connsiteX0" fmla="*/ 0 w 103198"/>
                  <a:gd name="connsiteY0" fmla="*/ 43624 h 79024"/>
                  <a:gd name="connsiteX1" fmla="*/ 101251 w 103198"/>
                  <a:gd name="connsiteY1" fmla="*/ 0 h 79024"/>
                  <a:gd name="connsiteX2" fmla="*/ 60674 w 103198"/>
                  <a:gd name="connsiteY2" fmla="*/ 76867 h 79024"/>
                  <a:gd name="connsiteX3" fmla="*/ 0 w 103198"/>
                  <a:gd name="connsiteY3" fmla="*/ 43624 h 7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98" h="79024">
                    <a:moveTo>
                      <a:pt x="0" y="43624"/>
                    </a:moveTo>
                    <a:cubicBezTo>
                      <a:pt x="0" y="43624"/>
                      <a:pt x="75247" y="16954"/>
                      <a:pt x="101251" y="0"/>
                    </a:cubicBezTo>
                    <a:cubicBezTo>
                      <a:pt x="101251" y="0"/>
                      <a:pt x="116681" y="61627"/>
                      <a:pt x="60674" y="76867"/>
                    </a:cubicBezTo>
                    <a:cubicBezTo>
                      <a:pt x="14764" y="89344"/>
                      <a:pt x="0" y="43624"/>
                      <a:pt x="0" y="436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18A96626-D571-4D01-B3E9-E1669CF0BBF0}"/>
                  </a:ext>
                </a:extLst>
              </p:cNvPr>
              <p:cNvSpPr/>
              <p:nvPr/>
            </p:nvSpPr>
            <p:spPr>
              <a:xfrm>
                <a:off x="7776547" y="-1206420"/>
                <a:ext cx="107981" cy="41343"/>
              </a:xfrm>
              <a:custGeom>
                <a:avLst/>
                <a:gdLst>
                  <a:gd name="connsiteX0" fmla="*/ 105942 w 107981"/>
                  <a:gd name="connsiteY0" fmla="*/ 97 h 41343"/>
                  <a:gd name="connsiteX1" fmla="*/ 66604 w 107981"/>
                  <a:gd name="connsiteY1" fmla="*/ 19337 h 41343"/>
                  <a:gd name="connsiteX2" fmla="*/ 1357 w 107981"/>
                  <a:gd name="connsiteY2" fmla="*/ 37816 h 41343"/>
                  <a:gd name="connsiteX3" fmla="*/ 1357 w 107981"/>
                  <a:gd name="connsiteY3" fmla="*/ 40673 h 41343"/>
                  <a:gd name="connsiteX4" fmla="*/ 107561 w 107981"/>
                  <a:gd name="connsiteY4" fmla="*/ 2954 h 41343"/>
                  <a:gd name="connsiteX5" fmla="*/ 105942 w 107981"/>
                  <a:gd name="connsiteY5" fmla="*/ 97 h 4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981" h="41343">
                    <a:moveTo>
                      <a:pt x="105942" y="97"/>
                    </a:moveTo>
                    <a:cubicBezTo>
                      <a:pt x="91654" y="4573"/>
                      <a:pt x="79748" y="12193"/>
                      <a:pt x="66604" y="19337"/>
                    </a:cubicBezTo>
                    <a:cubicBezTo>
                      <a:pt x="46315" y="30196"/>
                      <a:pt x="24408" y="36577"/>
                      <a:pt x="1357" y="37816"/>
                    </a:cubicBezTo>
                    <a:cubicBezTo>
                      <a:pt x="-452" y="37911"/>
                      <a:pt x="-452" y="40387"/>
                      <a:pt x="1357" y="40673"/>
                    </a:cubicBezTo>
                    <a:cubicBezTo>
                      <a:pt x="37552" y="44864"/>
                      <a:pt x="81939" y="29053"/>
                      <a:pt x="107561" y="2954"/>
                    </a:cubicBezTo>
                    <a:cubicBezTo>
                      <a:pt x="108609" y="1621"/>
                      <a:pt x="107561" y="-475"/>
                      <a:pt x="105942" y="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786768" y="2511160"/>
            <a:ext cx="66168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【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春季工作计划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活动策划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计划总结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述职报告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商务通用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effectLst>
                  <a:reflection blurRad="6350" stA="10000" endPos="50000" dist="12700" dir="5400000" sy="-100000" algn="bl" rotWithShape="0"/>
                </a:effectLst>
                <a:latin typeface="+mn-ea"/>
                <a:ea typeface="+mn-ea"/>
                <a:cs typeface="+mn-ea"/>
                <a:sym typeface="+mn-lt"/>
              </a:rPr>
              <a:t>】</a:t>
            </a:r>
            <a:endParaRPr lang="zh-CN" altLang="zh-CN" sz="1600" b="1" dirty="0">
              <a:solidFill>
                <a:schemeClr val="bg1">
                  <a:lumMod val="50000"/>
                </a:schemeClr>
              </a:solidFill>
              <a:effectLst>
                <a:reflection blurRad="6350" stA="10000" endPos="50000" dist="12700" dir="5400000" sy="-100000" algn="bl" rotWithShape="0"/>
              </a:effectLst>
              <a:latin typeface="+mn-ea"/>
              <a:ea typeface="+mn-ea"/>
              <a:cs typeface="+mn-ea"/>
              <a:sym typeface="+mn-lt"/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E4E53531-E3CF-456D-89DC-AE3DB4A20C50}"/>
              </a:ext>
            </a:extLst>
          </p:cNvPr>
          <p:cNvGrpSpPr/>
          <p:nvPr/>
        </p:nvGrpSpPr>
        <p:grpSpPr>
          <a:xfrm>
            <a:off x="3990018" y="3455773"/>
            <a:ext cx="2004144" cy="334820"/>
            <a:chOff x="3569928" y="2648583"/>
            <a:chExt cx="2004144" cy="334820"/>
          </a:xfrm>
        </p:grpSpPr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BA3E9892-A137-4BBC-989F-ADBD621D2F86}"/>
                </a:ext>
              </a:extLst>
            </p:cNvPr>
            <p:cNvSpPr/>
            <p:nvPr/>
          </p:nvSpPr>
          <p:spPr bwMode="auto">
            <a:xfrm>
              <a:off x="3569928" y="2648583"/>
              <a:ext cx="2004144" cy="334820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DB397ACE-2EE5-4819-9061-8EF947C7F1B4}"/>
                </a:ext>
              </a:extLst>
            </p:cNvPr>
            <p:cNvSpPr txBox="1"/>
            <p:nvPr/>
          </p:nvSpPr>
          <p:spPr>
            <a:xfrm>
              <a:off x="3734034" y="2685011"/>
              <a:ext cx="178729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汇报人：</a:t>
              </a:r>
              <a:r>
                <a:rPr lang="en-US" altLang="zh-CN" sz="1200" b="1" dirty="0">
                  <a:solidFill>
                    <a:schemeClr val="bg1"/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模板网</a:t>
              </a:r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DF8AC2C9-965A-4862-BF60-84D040E75F27}"/>
              </a:ext>
            </a:extLst>
          </p:cNvPr>
          <p:cNvGrpSpPr/>
          <p:nvPr/>
        </p:nvGrpSpPr>
        <p:grpSpPr>
          <a:xfrm>
            <a:off x="6202847" y="3455773"/>
            <a:ext cx="2004144" cy="334820"/>
            <a:chOff x="3569928" y="2648583"/>
            <a:chExt cx="2004144" cy="334820"/>
          </a:xfrm>
        </p:grpSpPr>
        <p:sp>
          <p:nvSpPr>
            <p:cNvPr id="167" name="矩形: 圆角 166">
              <a:extLst>
                <a:ext uri="{FF2B5EF4-FFF2-40B4-BE49-F238E27FC236}">
                  <a16:creationId xmlns:a16="http://schemas.microsoft.com/office/drawing/2014/main" id="{1C8B75F8-FC77-49CA-9CE7-38BC26D9E252}"/>
                </a:ext>
              </a:extLst>
            </p:cNvPr>
            <p:cNvSpPr/>
            <p:nvPr/>
          </p:nvSpPr>
          <p:spPr bwMode="auto">
            <a:xfrm>
              <a:off x="3569928" y="2648583"/>
              <a:ext cx="2004144" cy="334820"/>
            </a:xfrm>
            <a:prstGeom prst="roundRect">
              <a:avLst>
                <a:gd name="adj" fmla="val 50000"/>
              </a:avLst>
            </a:prstGeom>
            <a:solidFill>
              <a:srgbClr val="2E75B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558BA1E2-7828-40BC-BFDE-4272F8839DB4}"/>
                </a:ext>
              </a:extLst>
            </p:cNvPr>
            <p:cNvSpPr txBox="1"/>
            <p:nvPr/>
          </p:nvSpPr>
          <p:spPr>
            <a:xfrm>
              <a:off x="3862507" y="2655127"/>
              <a:ext cx="144016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400" b="1" dirty="0">
                  <a:solidFill>
                    <a:schemeClr val="bg1"/>
                  </a:solidFill>
                  <a:latin typeface="+mn-ea"/>
                  <a:ea typeface="+mn-ea"/>
                </a:rPr>
                <a:t>时间：</a:t>
              </a:r>
              <a:r>
                <a:rPr lang="en-US" altLang="zh-CN" sz="1400" b="1" dirty="0">
                  <a:solidFill>
                    <a:schemeClr val="bg1"/>
                  </a:solidFill>
                  <a:latin typeface="+mn-ea"/>
                  <a:ea typeface="+mn-ea"/>
                </a:rPr>
                <a:t>2022.03</a:t>
              </a:r>
              <a:endParaRPr lang="zh-CN" altLang="en-US" sz="1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180" name="图片 179">
            <a:extLst>
              <a:ext uri="{FF2B5EF4-FFF2-40B4-BE49-F238E27FC236}">
                <a16:creationId xmlns:a16="http://schemas.microsoft.com/office/drawing/2014/main" id="{7F71F527-4CBC-4DBF-9F41-90607E5258D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1486" y="878911"/>
            <a:ext cx="2707336" cy="15306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374410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4DC1A3A-2F54-4BE0-B7D0-4596E2138FCD}"/>
              </a:ext>
            </a:extLst>
          </p:cNvPr>
          <p:cNvSpPr txBox="1"/>
          <p:nvPr/>
        </p:nvSpPr>
        <p:spPr>
          <a:xfrm>
            <a:off x="1412449" y="3047999"/>
            <a:ext cx="46827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560202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任意多边形: 形状 795">
            <a:extLst>
              <a:ext uri="{FF2B5EF4-FFF2-40B4-BE49-F238E27FC236}">
                <a16:creationId xmlns:a16="http://schemas.microsoft.com/office/drawing/2014/main" id="{92D1ACAD-4462-4681-AA89-2CBDD1B45403}"/>
              </a:ext>
            </a:extLst>
          </p:cNvPr>
          <p:cNvSpPr/>
          <p:nvPr/>
        </p:nvSpPr>
        <p:spPr>
          <a:xfrm rot="1618778">
            <a:off x="-376796" y="-2569347"/>
            <a:ext cx="12180112" cy="10173823"/>
          </a:xfrm>
          <a:custGeom>
            <a:avLst/>
            <a:gdLst>
              <a:gd name="connsiteX0" fmla="*/ 12011114 w 12180112"/>
              <a:gd name="connsiteY0" fmla="*/ 2440745 h 10173823"/>
              <a:gd name="connsiteX1" fmla="*/ 12180112 w 12180112"/>
              <a:gd name="connsiteY1" fmla="*/ 2772714 h 10173823"/>
              <a:gd name="connsiteX2" fmla="*/ 12180112 w 12180112"/>
              <a:gd name="connsiteY2" fmla="*/ 5324321 h 10173823"/>
              <a:gd name="connsiteX3" fmla="*/ 12011114 w 12180112"/>
              <a:gd name="connsiteY3" fmla="*/ 5324320 h 10173823"/>
              <a:gd name="connsiteX4" fmla="*/ 11596937 w 12180112"/>
              <a:gd name="connsiteY4" fmla="*/ 1627163 h 10173823"/>
              <a:gd name="connsiteX5" fmla="*/ 11765935 w 12180112"/>
              <a:gd name="connsiteY5" fmla="*/ 1959131 h 10173823"/>
              <a:gd name="connsiteX6" fmla="*/ 11765935 w 12180112"/>
              <a:gd name="connsiteY6" fmla="*/ 5535169 h 10173823"/>
              <a:gd name="connsiteX7" fmla="*/ 11596938 w 12180112"/>
              <a:gd name="connsiteY7" fmla="*/ 5535168 h 10173823"/>
              <a:gd name="connsiteX8" fmla="*/ 11182761 w 12180112"/>
              <a:gd name="connsiteY8" fmla="*/ 813581 h 10173823"/>
              <a:gd name="connsiteX9" fmla="*/ 11351759 w 12180112"/>
              <a:gd name="connsiteY9" fmla="*/ 1145550 h 10173823"/>
              <a:gd name="connsiteX10" fmla="*/ 11351759 w 12180112"/>
              <a:gd name="connsiteY10" fmla="*/ 5746017 h 10173823"/>
              <a:gd name="connsiteX11" fmla="*/ 11182761 w 12180112"/>
              <a:gd name="connsiteY11" fmla="*/ 5746016 h 10173823"/>
              <a:gd name="connsiteX12" fmla="*/ 10768585 w 12180112"/>
              <a:gd name="connsiteY12" fmla="*/ 0 h 10173823"/>
              <a:gd name="connsiteX13" fmla="*/ 10937582 w 12180112"/>
              <a:gd name="connsiteY13" fmla="*/ 331968 h 10173823"/>
              <a:gd name="connsiteX14" fmla="*/ 10937583 w 12180112"/>
              <a:gd name="connsiteY14" fmla="*/ 5956865 h 10173823"/>
              <a:gd name="connsiteX15" fmla="*/ 10768585 w 12180112"/>
              <a:gd name="connsiteY15" fmla="*/ 5956864 h 10173823"/>
              <a:gd name="connsiteX16" fmla="*/ 10354409 w 12180112"/>
              <a:gd name="connsiteY16" fmla="*/ 91009 h 10173823"/>
              <a:gd name="connsiteX17" fmla="*/ 10523406 w 12180112"/>
              <a:gd name="connsiteY17" fmla="*/ 4976 h 10173823"/>
              <a:gd name="connsiteX18" fmla="*/ 10523406 w 12180112"/>
              <a:gd name="connsiteY18" fmla="*/ 6167713 h 10173823"/>
              <a:gd name="connsiteX19" fmla="*/ 10354408 w 12180112"/>
              <a:gd name="connsiteY19" fmla="*/ 6167712 h 10173823"/>
              <a:gd name="connsiteX20" fmla="*/ 9940232 w 12180112"/>
              <a:gd name="connsiteY20" fmla="*/ 301857 h 10173823"/>
              <a:gd name="connsiteX21" fmla="*/ 10109230 w 12180112"/>
              <a:gd name="connsiteY21" fmla="*/ 215824 h 10173823"/>
              <a:gd name="connsiteX22" fmla="*/ 10109229 w 12180112"/>
              <a:gd name="connsiteY22" fmla="*/ 6378561 h 10173823"/>
              <a:gd name="connsiteX23" fmla="*/ 9940232 w 12180112"/>
              <a:gd name="connsiteY23" fmla="*/ 6378560 h 10173823"/>
              <a:gd name="connsiteX24" fmla="*/ 9526056 w 12180112"/>
              <a:gd name="connsiteY24" fmla="*/ 512705 h 10173823"/>
              <a:gd name="connsiteX25" fmla="*/ 9695053 w 12180112"/>
              <a:gd name="connsiteY25" fmla="*/ 426672 h 10173823"/>
              <a:gd name="connsiteX26" fmla="*/ 9695053 w 12180112"/>
              <a:gd name="connsiteY26" fmla="*/ 6589409 h 10173823"/>
              <a:gd name="connsiteX27" fmla="*/ 9526055 w 12180112"/>
              <a:gd name="connsiteY27" fmla="*/ 6589409 h 10173823"/>
              <a:gd name="connsiteX28" fmla="*/ 9111878 w 12180112"/>
              <a:gd name="connsiteY28" fmla="*/ 723554 h 10173823"/>
              <a:gd name="connsiteX29" fmla="*/ 9280876 w 12180112"/>
              <a:gd name="connsiteY29" fmla="*/ 637521 h 10173823"/>
              <a:gd name="connsiteX30" fmla="*/ 9280876 w 12180112"/>
              <a:gd name="connsiteY30" fmla="*/ 6800257 h 10173823"/>
              <a:gd name="connsiteX31" fmla="*/ 9111878 w 12180112"/>
              <a:gd name="connsiteY31" fmla="*/ 6800257 h 10173823"/>
              <a:gd name="connsiteX32" fmla="*/ 8697702 w 12180112"/>
              <a:gd name="connsiteY32" fmla="*/ 934402 h 10173823"/>
              <a:gd name="connsiteX33" fmla="*/ 8866700 w 12180112"/>
              <a:gd name="connsiteY33" fmla="*/ 848368 h 10173823"/>
              <a:gd name="connsiteX34" fmla="*/ 8866700 w 12180112"/>
              <a:gd name="connsiteY34" fmla="*/ 7011105 h 10173823"/>
              <a:gd name="connsiteX35" fmla="*/ 8697702 w 12180112"/>
              <a:gd name="connsiteY35" fmla="*/ 7011105 h 10173823"/>
              <a:gd name="connsiteX36" fmla="*/ 8283525 w 12180112"/>
              <a:gd name="connsiteY36" fmla="*/ 1145250 h 10173823"/>
              <a:gd name="connsiteX37" fmla="*/ 8452523 w 12180112"/>
              <a:gd name="connsiteY37" fmla="*/ 1059217 h 10173823"/>
              <a:gd name="connsiteX38" fmla="*/ 8452523 w 12180112"/>
              <a:gd name="connsiteY38" fmla="*/ 7221953 h 10173823"/>
              <a:gd name="connsiteX39" fmla="*/ 8283525 w 12180112"/>
              <a:gd name="connsiteY39" fmla="*/ 7221953 h 10173823"/>
              <a:gd name="connsiteX40" fmla="*/ 7869350 w 12180112"/>
              <a:gd name="connsiteY40" fmla="*/ 1356097 h 10173823"/>
              <a:gd name="connsiteX41" fmla="*/ 8038347 w 12180112"/>
              <a:gd name="connsiteY41" fmla="*/ 1270065 h 10173823"/>
              <a:gd name="connsiteX42" fmla="*/ 8038348 w 12180112"/>
              <a:gd name="connsiteY42" fmla="*/ 7432801 h 10173823"/>
              <a:gd name="connsiteX43" fmla="*/ 7869350 w 12180112"/>
              <a:gd name="connsiteY43" fmla="*/ 7432800 h 10173823"/>
              <a:gd name="connsiteX44" fmla="*/ 7455173 w 12180112"/>
              <a:gd name="connsiteY44" fmla="*/ 1566945 h 10173823"/>
              <a:gd name="connsiteX45" fmla="*/ 7624171 w 12180112"/>
              <a:gd name="connsiteY45" fmla="*/ 1480913 h 10173823"/>
              <a:gd name="connsiteX46" fmla="*/ 7624171 w 12180112"/>
              <a:gd name="connsiteY46" fmla="*/ 7643649 h 10173823"/>
              <a:gd name="connsiteX47" fmla="*/ 7455173 w 12180112"/>
              <a:gd name="connsiteY47" fmla="*/ 7643649 h 10173823"/>
              <a:gd name="connsiteX48" fmla="*/ 7040997 w 12180112"/>
              <a:gd name="connsiteY48" fmla="*/ 1777793 h 10173823"/>
              <a:gd name="connsiteX49" fmla="*/ 7209995 w 12180112"/>
              <a:gd name="connsiteY49" fmla="*/ 1691760 h 10173823"/>
              <a:gd name="connsiteX50" fmla="*/ 7209995 w 12180112"/>
              <a:gd name="connsiteY50" fmla="*/ 7854496 h 10173823"/>
              <a:gd name="connsiteX51" fmla="*/ 7040998 w 12180112"/>
              <a:gd name="connsiteY51" fmla="*/ 7854496 h 10173823"/>
              <a:gd name="connsiteX52" fmla="*/ 6626821 w 12180112"/>
              <a:gd name="connsiteY52" fmla="*/ 1988641 h 10173823"/>
              <a:gd name="connsiteX53" fmla="*/ 6795818 w 12180112"/>
              <a:gd name="connsiteY53" fmla="*/ 1902608 h 10173823"/>
              <a:gd name="connsiteX54" fmla="*/ 6795819 w 12180112"/>
              <a:gd name="connsiteY54" fmla="*/ 8065344 h 10173823"/>
              <a:gd name="connsiteX55" fmla="*/ 6626822 w 12180112"/>
              <a:gd name="connsiteY55" fmla="*/ 8065344 h 10173823"/>
              <a:gd name="connsiteX56" fmla="*/ 6212645 w 12180112"/>
              <a:gd name="connsiteY56" fmla="*/ 2199489 h 10173823"/>
              <a:gd name="connsiteX57" fmla="*/ 6381642 w 12180112"/>
              <a:gd name="connsiteY57" fmla="*/ 2113456 h 10173823"/>
              <a:gd name="connsiteX58" fmla="*/ 6381643 w 12180112"/>
              <a:gd name="connsiteY58" fmla="*/ 8276192 h 10173823"/>
              <a:gd name="connsiteX59" fmla="*/ 6212646 w 12180112"/>
              <a:gd name="connsiteY59" fmla="*/ 8276192 h 10173823"/>
              <a:gd name="connsiteX60" fmla="*/ 5798468 w 12180112"/>
              <a:gd name="connsiteY60" fmla="*/ 2410337 h 10173823"/>
              <a:gd name="connsiteX61" fmla="*/ 5967466 w 12180112"/>
              <a:gd name="connsiteY61" fmla="*/ 2324304 h 10173823"/>
              <a:gd name="connsiteX62" fmla="*/ 5967467 w 12180112"/>
              <a:gd name="connsiteY62" fmla="*/ 8487040 h 10173823"/>
              <a:gd name="connsiteX63" fmla="*/ 5798469 w 12180112"/>
              <a:gd name="connsiteY63" fmla="*/ 8487040 h 10173823"/>
              <a:gd name="connsiteX64" fmla="*/ 5384292 w 12180112"/>
              <a:gd name="connsiteY64" fmla="*/ 2621185 h 10173823"/>
              <a:gd name="connsiteX65" fmla="*/ 5553290 w 12180112"/>
              <a:gd name="connsiteY65" fmla="*/ 2535152 h 10173823"/>
              <a:gd name="connsiteX66" fmla="*/ 5553291 w 12180112"/>
              <a:gd name="connsiteY66" fmla="*/ 8697888 h 10173823"/>
              <a:gd name="connsiteX67" fmla="*/ 5384293 w 12180112"/>
              <a:gd name="connsiteY67" fmla="*/ 8697887 h 10173823"/>
              <a:gd name="connsiteX68" fmla="*/ 4970116 w 12180112"/>
              <a:gd name="connsiteY68" fmla="*/ 2832033 h 10173823"/>
              <a:gd name="connsiteX69" fmla="*/ 5139113 w 12180112"/>
              <a:gd name="connsiteY69" fmla="*/ 2746000 h 10173823"/>
              <a:gd name="connsiteX70" fmla="*/ 5139115 w 12180112"/>
              <a:gd name="connsiteY70" fmla="*/ 8908735 h 10173823"/>
              <a:gd name="connsiteX71" fmla="*/ 4970117 w 12180112"/>
              <a:gd name="connsiteY71" fmla="*/ 8908735 h 10173823"/>
              <a:gd name="connsiteX72" fmla="*/ 4555939 w 12180112"/>
              <a:gd name="connsiteY72" fmla="*/ 3042881 h 10173823"/>
              <a:gd name="connsiteX73" fmla="*/ 4724937 w 12180112"/>
              <a:gd name="connsiteY73" fmla="*/ 2956848 h 10173823"/>
              <a:gd name="connsiteX74" fmla="*/ 4724939 w 12180112"/>
              <a:gd name="connsiteY74" fmla="*/ 9119583 h 10173823"/>
              <a:gd name="connsiteX75" fmla="*/ 4555942 w 12180112"/>
              <a:gd name="connsiteY75" fmla="*/ 9119583 h 10173823"/>
              <a:gd name="connsiteX76" fmla="*/ 4141763 w 12180112"/>
              <a:gd name="connsiteY76" fmla="*/ 3253729 h 10173823"/>
              <a:gd name="connsiteX77" fmla="*/ 4310761 w 12180112"/>
              <a:gd name="connsiteY77" fmla="*/ 3167696 h 10173823"/>
              <a:gd name="connsiteX78" fmla="*/ 4310763 w 12180112"/>
              <a:gd name="connsiteY78" fmla="*/ 9330431 h 10173823"/>
              <a:gd name="connsiteX79" fmla="*/ 4141764 w 12180112"/>
              <a:gd name="connsiteY79" fmla="*/ 9330431 h 10173823"/>
              <a:gd name="connsiteX80" fmla="*/ 3727586 w 12180112"/>
              <a:gd name="connsiteY80" fmla="*/ 3464577 h 10173823"/>
              <a:gd name="connsiteX81" fmla="*/ 3896584 w 12180112"/>
              <a:gd name="connsiteY81" fmla="*/ 3378544 h 10173823"/>
              <a:gd name="connsiteX82" fmla="*/ 3896586 w 12180112"/>
              <a:gd name="connsiteY82" fmla="*/ 9541279 h 10173823"/>
              <a:gd name="connsiteX83" fmla="*/ 3727588 w 12180112"/>
              <a:gd name="connsiteY83" fmla="*/ 9541279 h 10173823"/>
              <a:gd name="connsiteX84" fmla="*/ 3313410 w 12180112"/>
              <a:gd name="connsiteY84" fmla="*/ 3675425 h 10173823"/>
              <a:gd name="connsiteX85" fmla="*/ 3482408 w 12180112"/>
              <a:gd name="connsiteY85" fmla="*/ 3589392 h 10173823"/>
              <a:gd name="connsiteX86" fmla="*/ 3482409 w 12180112"/>
              <a:gd name="connsiteY86" fmla="*/ 9752127 h 10173823"/>
              <a:gd name="connsiteX87" fmla="*/ 3313411 w 12180112"/>
              <a:gd name="connsiteY87" fmla="*/ 9752127 h 10173823"/>
              <a:gd name="connsiteX88" fmla="*/ 2899234 w 12180112"/>
              <a:gd name="connsiteY88" fmla="*/ 3886273 h 10173823"/>
              <a:gd name="connsiteX89" fmla="*/ 3068232 w 12180112"/>
              <a:gd name="connsiteY89" fmla="*/ 3800240 h 10173823"/>
              <a:gd name="connsiteX90" fmla="*/ 3068233 w 12180112"/>
              <a:gd name="connsiteY90" fmla="*/ 9962975 h 10173823"/>
              <a:gd name="connsiteX91" fmla="*/ 2899236 w 12180112"/>
              <a:gd name="connsiteY91" fmla="*/ 9962975 h 10173823"/>
              <a:gd name="connsiteX92" fmla="*/ 2485058 w 12180112"/>
              <a:gd name="connsiteY92" fmla="*/ 4097121 h 10173823"/>
              <a:gd name="connsiteX93" fmla="*/ 2654056 w 12180112"/>
              <a:gd name="connsiteY93" fmla="*/ 4011088 h 10173823"/>
              <a:gd name="connsiteX94" fmla="*/ 2654057 w 12180112"/>
              <a:gd name="connsiteY94" fmla="*/ 10173823 h 10173823"/>
              <a:gd name="connsiteX95" fmla="*/ 2485059 w 12180112"/>
              <a:gd name="connsiteY95" fmla="*/ 10173823 h 10173823"/>
              <a:gd name="connsiteX96" fmla="*/ 2070881 w 12180112"/>
              <a:gd name="connsiteY96" fmla="*/ 4307969 h 10173823"/>
              <a:gd name="connsiteX97" fmla="*/ 2239879 w 12180112"/>
              <a:gd name="connsiteY97" fmla="*/ 4221936 h 10173823"/>
              <a:gd name="connsiteX98" fmla="*/ 2239880 w 12180112"/>
              <a:gd name="connsiteY98" fmla="*/ 10117194 h 10173823"/>
              <a:gd name="connsiteX99" fmla="*/ 2070883 w 12180112"/>
              <a:gd name="connsiteY99" fmla="*/ 9785227 h 10173823"/>
              <a:gd name="connsiteX100" fmla="*/ 1656705 w 12180112"/>
              <a:gd name="connsiteY100" fmla="*/ 4518817 h 10173823"/>
              <a:gd name="connsiteX101" fmla="*/ 1825703 w 12180112"/>
              <a:gd name="connsiteY101" fmla="*/ 4432784 h 10173823"/>
              <a:gd name="connsiteX102" fmla="*/ 1825704 w 12180112"/>
              <a:gd name="connsiteY102" fmla="*/ 9303612 h 10173823"/>
              <a:gd name="connsiteX103" fmla="*/ 1656706 w 12180112"/>
              <a:gd name="connsiteY103" fmla="*/ 8971644 h 10173823"/>
              <a:gd name="connsiteX104" fmla="*/ 1242529 w 12180112"/>
              <a:gd name="connsiteY104" fmla="*/ 4729665 h 10173823"/>
              <a:gd name="connsiteX105" fmla="*/ 1411527 w 12180112"/>
              <a:gd name="connsiteY105" fmla="*/ 4643631 h 10173823"/>
              <a:gd name="connsiteX106" fmla="*/ 1411528 w 12180112"/>
              <a:gd name="connsiteY106" fmla="*/ 8490032 h 10173823"/>
              <a:gd name="connsiteX107" fmla="*/ 1242530 w 12180112"/>
              <a:gd name="connsiteY107" fmla="*/ 8158062 h 10173823"/>
              <a:gd name="connsiteX108" fmla="*/ 828353 w 12180112"/>
              <a:gd name="connsiteY108" fmla="*/ 4940512 h 10173823"/>
              <a:gd name="connsiteX109" fmla="*/ 997351 w 12180112"/>
              <a:gd name="connsiteY109" fmla="*/ 4854479 h 10173823"/>
              <a:gd name="connsiteX110" fmla="*/ 997351 w 12180112"/>
              <a:gd name="connsiteY110" fmla="*/ 7676450 h 10173823"/>
              <a:gd name="connsiteX111" fmla="*/ 828354 w 12180112"/>
              <a:gd name="connsiteY111" fmla="*/ 7344481 h 10173823"/>
              <a:gd name="connsiteX112" fmla="*/ 414177 w 12180112"/>
              <a:gd name="connsiteY112" fmla="*/ 5151360 h 10173823"/>
              <a:gd name="connsiteX113" fmla="*/ 583174 w 12180112"/>
              <a:gd name="connsiteY113" fmla="*/ 5065327 h 10173823"/>
              <a:gd name="connsiteX114" fmla="*/ 583175 w 12180112"/>
              <a:gd name="connsiteY114" fmla="*/ 6862867 h 10173823"/>
              <a:gd name="connsiteX115" fmla="*/ 414178 w 12180112"/>
              <a:gd name="connsiteY115" fmla="*/ 6530900 h 10173823"/>
              <a:gd name="connsiteX116" fmla="*/ 0 w 12180112"/>
              <a:gd name="connsiteY116" fmla="*/ 5362208 h 10173823"/>
              <a:gd name="connsiteX117" fmla="*/ 168998 w 12180112"/>
              <a:gd name="connsiteY117" fmla="*/ 5276175 h 10173823"/>
              <a:gd name="connsiteX118" fmla="*/ 168998 w 12180112"/>
              <a:gd name="connsiteY118" fmla="*/ 6049286 h 10173823"/>
              <a:gd name="connsiteX119" fmla="*/ 0 w 12180112"/>
              <a:gd name="connsiteY119" fmla="*/ 5717317 h 1017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2180112" h="10173823">
                <a:moveTo>
                  <a:pt x="12011114" y="2440745"/>
                </a:moveTo>
                <a:lnTo>
                  <a:pt x="12180112" y="2772714"/>
                </a:lnTo>
                <a:lnTo>
                  <a:pt x="12180112" y="5324321"/>
                </a:lnTo>
                <a:lnTo>
                  <a:pt x="12011114" y="5324320"/>
                </a:lnTo>
                <a:close/>
                <a:moveTo>
                  <a:pt x="11596937" y="1627163"/>
                </a:moveTo>
                <a:lnTo>
                  <a:pt x="11765935" y="1959131"/>
                </a:lnTo>
                <a:lnTo>
                  <a:pt x="11765935" y="5535169"/>
                </a:lnTo>
                <a:lnTo>
                  <a:pt x="11596938" y="5535168"/>
                </a:lnTo>
                <a:close/>
                <a:moveTo>
                  <a:pt x="11182761" y="813581"/>
                </a:moveTo>
                <a:lnTo>
                  <a:pt x="11351759" y="1145550"/>
                </a:lnTo>
                <a:lnTo>
                  <a:pt x="11351759" y="5746017"/>
                </a:lnTo>
                <a:lnTo>
                  <a:pt x="11182761" y="5746016"/>
                </a:lnTo>
                <a:close/>
                <a:moveTo>
                  <a:pt x="10768585" y="0"/>
                </a:moveTo>
                <a:lnTo>
                  <a:pt x="10937582" y="331968"/>
                </a:lnTo>
                <a:lnTo>
                  <a:pt x="10937583" y="5956865"/>
                </a:lnTo>
                <a:lnTo>
                  <a:pt x="10768585" y="5956864"/>
                </a:lnTo>
                <a:close/>
                <a:moveTo>
                  <a:pt x="10354409" y="91009"/>
                </a:moveTo>
                <a:lnTo>
                  <a:pt x="10523406" y="4976"/>
                </a:lnTo>
                <a:lnTo>
                  <a:pt x="10523406" y="6167713"/>
                </a:lnTo>
                <a:lnTo>
                  <a:pt x="10354408" y="6167712"/>
                </a:lnTo>
                <a:close/>
                <a:moveTo>
                  <a:pt x="9940232" y="301857"/>
                </a:moveTo>
                <a:lnTo>
                  <a:pt x="10109230" y="215824"/>
                </a:lnTo>
                <a:lnTo>
                  <a:pt x="10109229" y="6378561"/>
                </a:lnTo>
                <a:lnTo>
                  <a:pt x="9940232" y="6378560"/>
                </a:lnTo>
                <a:close/>
                <a:moveTo>
                  <a:pt x="9526056" y="512705"/>
                </a:moveTo>
                <a:lnTo>
                  <a:pt x="9695053" y="426672"/>
                </a:lnTo>
                <a:lnTo>
                  <a:pt x="9695053" y="6589409"/>
                </a:lnTo>
                <a:lnTo>
                  <a:pt x="9526055" y="6589409"/>
                </a:lnTo>
                <a:close/>
                <a:moveTo>
                  <a:pt x="9111878" y="723554"/>
                </a:moveTo>
                <a:lnTo>
                  <a:pt x="9280876" y="637521"/>
                </a:lnTo>
                <a:lnTo>
                  <a:pt x="9280876" y="6800257"/>
                </a:lnTo>
                <a:lnTo>
                  <a:pt x="9111878" y="6800257"/>
                </a:lnTo>
                <a:close/>
                <a:moveTo>
                  <a:pt x="8697702" y="934402"/>
                </a:moveTo>
                <a:lnTo>
                  <a:pt x="8866700" y="848368"/>
                </a:lnTo>
                <a:lnTo>
                  <a:pt x="8866700" y="7011105"/>
                </a:lnTo>
                <a:lnTo>
                  <a:pt x="8697702" y="7011105"/>
                </a:lnTo>
                <a:close/>
                <a:moveTo>
                  <a:pt x="8283525" y="1145250"/>
                </a:moveTo>
                <a:lnTo>
                  <a:pt x="8452523" y="1059217"/>
                </a:lnTo>
                <a:lnTo>
                  <a:pt x="8452523" y="7221953"/>
                </a:lnTo>
                <a:lnTo>
                  <a:pt x="8283525" y="7221953"/>
                </a:lnTo>
                <a:close/>
                <a:moveTo>
                  <a:pt x="7869350" y="1356097"/>
                </a:moveTo>
                <a:lnTo>
                  <a:pt x="8038347" y="1270065"/>
                </a:lnTo>
                <a:lnTo>
                  <a:pt x="8038348" y="7432801"/>
                </a:lnTo>
                <a:lnTo>
                  <a:pt x="7869350" y="7432800"/>
                </a:lnTo>
                <a:close/>
                <a:moveTo>
                  <a:pt x="7455173" y="1566945"/>
                </a:moveTo>
                <a:lnTo>
                  <a:pt x="7624171" y="1480913"/>
                </a:lnTo>
                <a:lnTo>
                  <a:pt x="7624171" y="7643649"/>
                </a:lnTo>
                <a:lnTo>
                  <a:pt x="7455173" y="7643649"/>
                </a:lnTo>
                <a:close/>
                <a:moveTo>
                  <a:pt x="7040997" y="1777793"/>
                </a:moveTo>
                <a:lnTo>
                  <a:pt x="7209995" y="1691760"/>
                </a:lnTo>
                <a:lnTo>
                  <a:pt x="7209995" y="7854496"/>
                </a:lnTo>
                <a:lnTo>
                  <a:pt x="7040998" y="7854496"/>
                </a:lnTo>
                <a:close/>
                <a:moveTo>
                  <a:pt x="6626821" y="1988641"/>
                </a:moveTo>
                <a:lnTo>
                  <a:pt x="6795818" y="1902608"/>
                </a:lnTo>
                <a:lnTo>
                  <a:pt x="6795819" y="8065344"/>
                </a:lnTo>
                <a:lnTo>
                  <a:pt x="6626822" y="8065344"/>
                </a:lnTo>
                <a:close/>
                <a:moveTo>
                  <a:pt x="6212645" y="2199489"/>
                </a:moveTo>
                <a:lnTo>
                  <a:pt x="6381642" y="2113456"/>
                </a:lnTo>
                <a:lnTo>
                  <a:pt x="6381643" y="8276192"/>
                </a:lnTo>
                <a:lnTo>
                  <a:pt x="6212646" y="8276192"/>
                </a:lnTo>
                <a:close/>
                <a:moveTo>
                  <a:pt x="5798468" y="2410337"/>
                </a:moveTo>
                <a:lnTo>
                  <a:pt x="5967466" y="2324304"/>
                </a:lnTo>
                <a:lnTo>
                  <a:pt x="5967467" y="8487040"/>
                </a:lnTo>
                <a:lnTo>
                  <a:pt x="5798469" y="8487040"/>
                </a:lnTo>
                <a:close/>
                <a:moveTo>
                  <a:pt x="5384292" y="2621185"/>
                </a:moveTo>
                <a:lnTo>
                  <a:pt x="5553290" y="2535152"/>
                </a:lnTo>
                <a:lnTo>
                  <a:pt x="5553291" y="8697888"/>
                </a:lnTo>
                <a:lnTo>
                  <a:pt x="5384293" y="8697887"/>
                </a:lnTo>
                <a:close/>
                <a:moveTo>
                  <a:pt x="4970116" y="2832033"/>
                </a:moveTo>
                <a:lnTo>
                  <a:pt x="5139113" y="2746000"/>
                </a:lnTo>
                <a:lnTo>
                  <a:pt x="5139115" y="8908735"/>
                </a:lnTo>
                <a:lnTo>
                  <a:pt x="4970117" y="8908735"/>
                </a:lnTo>
                <a:close/>
                <a:moveTo>
                  <a:pt x="4555939" y="3042881"/>
                </a:moveTo>
                <a:lnTo>
                  <a:pt x="4724937" y="2956848"/>
                </a:lnTo>
                <a:lnTo>
                  <a:pt x="4724939" y="9119583"/>
                </a:lnTo>
                <a:lnTo>
                  <a:pt x="4555942" y="9119583"/>
                </a:lnTo>
                <a:close/>
                <a:moveTo>
                  <a:pt x="4141763" y="3253729"/>
                </a:moveTo>
                <a:lnTo>
                  <a:pt x="4310761" y="3167696"/>
                </a:lnTo>
                <a:lnTo>
                  <a:pt x="4310763" y="9330431"/>
                </a:lnTo>
                <a:lnTo>
                  <a:pt x="4141764" y="9330431"/>
                </a:lnTo>
                <a:close/>
                <a:moveTo>
                  <a:pt x="3727586" y="3464577"/>
                </a:moveTo>
                <a:lnTo>
                  <a:pt x="3896584" y="3378544"/>
                </a:lnTo>
                <a:lnTo>
                  <a:pt x="3896586" y="9541279"/>
                </a:lnTo>
                <a:lnTo>
                  <a:pt x="3727588" y="9541279"/>
                </a:lnTo>
                <a:close/>
                <a:moveTo>
                  <a:pt x="3313410" y="3675425"/>
                </a:moveTo>
                <a:lnTo>
                  <a:pt x="3482408" y="3589392"/>
                </a:lnTo>
                <a:lnTo>
                  <a:pt x="3482409" y="9752127"/>
                </a:lnTo>
                <a:lnTo>
                  <a:pt x="3313411" y="9752127"/>
                </a:lnTo>
                <a:close/>
                <a:moveTo>
                  <a:pt x="2899234" y="3886273"/>
                </a:moveTo>
                <a:lnTo>
                  <a:pt x="3068232" y="3800240"/>
                </a:lnTo>
                <a:lnTo>
                  <a:pt x="3068233" y="9962975"/>
                </a:lnTo>
                <a:lnTo>
                  <a:pt x="2899236" y="9962975"/>
                </a:lnTo>
                <a:close/>
                <a:moveTo>
                  <a:pt x="2485058" y="4097121"/>
                </a:moveTo>
                <a:lnTo>
                  <a:pt x="2654056" y="4011088"/>
                </a:lnTo>
                <a:lnTo>
                  <a:pt x="2654057" y="10173823"/>
                </a:lnTo>
                <a:lnTo>
                  <a:pt x="2485059" y="10173823"/>
                </a:lnTo>
                <a:close/>
                <a:moveTo>
                  <a:pt x="2070881" y="4307969"/>
                </a:moveTo>
                <a:lnTo>
                  <a:pt x="2239879" y="4221936"/>
                </a:lnTo>
                <a:lnTo>
                  <a:pt x="2239880" y="10117194"/>
                </a:lnTo>
                <a:lnTo>
                  <a:pt x="2070883" y="9785227"/>
                </a:lnTo>
                <a:close/>
                <a:moveTo>
                  <a:pt x="1656705" y="4518817"/>
                </a:moveTo>
                <a:lnTo>
                  <a:pt x="1825703" y="4432784"/>
                </a:lnTo>
                <a:lnTo>
                  <a:pt x="1825704" y="9303612"/>
                </a:lnTo>
                <a:lnTo>
                  <a:pt x="1656706" y="8971644"/>
                </a:lnTo>
                <a:close/>
                <a:moveTo>
                  <a:pt x="1242529" y="4729665"/>
                </a:moveTo>
                <a:lnTo>
                  <a:pt x="1411527" y="4643631"/>
                </a:lnTo>
                <a:lnTo>
                  <a:pt x="1411528" y="8490032"/>
                </a:lnTo>
                <a:lnTo>
                  <a:pt x="1242530" y="8158062"/>
                </a:lnTo>
                <a:close/>
                <a:moveTo>
                  <a:pt x="828353" y="4940512"/>
                </a:moveTo>
                <a:lnTo>
                  <a:pt x="997351" y="4854479"/>
                </a:lnTo>
                <a:lnTo>
                  <a:pt x="997351" y="7676450"/>
                </a:lnTo>
                <a:lnTo>
                  <a:pt x="828354" y="7344481"/>
                </a:lnTo>
                <a:close/>
                <a:moveTo>
                  <a:pt x="414177" y="5151360"/>
                </a:moveTo>
                <a:lnTo>
                  <a:pt x="583174" y="5065327"/>
                </a:lnTo>
                <a:lnTo>
                  <a:pt x="583175" y="6862867"/>
                </a:lnTo>
                <a:lnTo>
                  <a:pt x="414178" y="6530900"/>
                </a:lnTo>
                <a:close/>
                <a:moveTo>
                  <a:pt x="0" y="5362208"/>
                </a:moveTo>
                <a:lnTo>
                  <a:pt x="168998" y="5276175"/>
                </a:lnTo>
                <a:lnTo>
                  <a:pt x="168998" y="6049286"/>
                </a:lnTo>
                <a:lnTo>
                  <a:pt x="0" y="5717317"/>
                </a:lnTo>
                <a:close/>
              </a:path>
            </a:pathLst>
          </a:custGeom>
          <a:gradFill flip="none" rotWithShape="1">
            <a:gsLst>
              <a:gs pos="75000">
                <a:srgbClr val="62D17E">
                  <a:alpha val="0"/>
                </a:srgbClr>
              </a:gs>
              <a:gs pos="29000">
                <a:srgbClr val="00B050">
                  <a:alpha val="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66" name="图片 565">
            <a:extLst>
              <a:ext uri="{FF2B5EF4-FFF2-40B4-BE49-F238E27FC236}">
                <a16:creationId xmlns:a16="http://schemas.microsoft.com/office/drawing/2014/main" id="{2DE320F7-F09D-4593-BD95-D55B36B732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40219" flipH="1">
            <a:off x="7750404" y="2621359"/>
            <a:ext cx="5420340" cy="4799690"/>
          </a:xfrm>
          <a:prstGeom prst="rect">
            <a:avLst/>
          </a:prstGeom>
        </p:spPr>
      </p:pic>
      <p:sp>
        <p:nvSpPr>
          <p:cNvPr id="528" name="任意多边形: 形状 527">
            <a:extLst>
              <a:ext uri="{FF2B5EF4-FFF2-40B4-BE49-F238E27FC236}">
                <a16:creationId xmlns:a16="http://schemas.microsoft.com/office/drawing/2014/main" id="{06141BFD-0EAA-4F9C-B106-9CBECF94B069}"/>
              </a:ext>
            </a:extLst>
          </p:cNvPr>
          <p:cNvSpPr/>
          <p:nvPr/>
        </p:nvSpPr>
        <p:spPr>
          <a:xfrm>
            <a:off x="4854185" y="4881053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1" name="任意多边形: 形状 530">
            <a:extLst>
              <a:ext uri="{FF2B5EF4-FFF2-40B4-BE49-F238E27FC236}">
                <a16:creationId xmlns:a16="http://schemas.microsoft.com/office/drawing/2014/main" id="{787CF153-F189-4FE3-8917-B11DEB8D59D4}"/>
              </a:ext>
            </a:extLst>
          </p:cNvPr>
          <p:cNvSpPr/>
          <p:nvPr/>
        </p:nvSpPr>
        <p:spPr>
          <a:xfrm>
            <a:off x="0" y="4365590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0">
                <a:srgbClr val="62D17E"/>
              </a:gs>
              <a:gs pos="100000">
                <a:srgbClr val="74AD93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5525AC5-9A3C-48BA-9C0A-761332C927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67" y="-236324"/>
            <a:ext cx="2941984" cy="4167138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6C474D90-9D81-4358-9666-2167401A78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0278" y="604995"/>
            <a:ext cx="1000333" cy="1577800"/>
          </a:xfrm>
          <a:prstGeom prst="rect">
            <a:avLst/>
          </a:prstGeom>
        </p:spPr>
      </p:pic>
      <p:grpSp>
        <p:nvGrpSpPr>
          <p:cNvPr id="604" name="图形 602">
            <a:extLst>
              <a:ext uri="{FF2B5EF4-FFF2-40B4-BE49-F238E27FC236}">
                <a16:creationId xmlns:a16="http://schemas.microsoft.com/office/drawing/2014/main" id="{4FCC8921-C712-4B0E-AEB8-F72A74CA479E}"/>
              </a:ext>
            </a:extLst>
          </p:cNvPr>
          <p:cNvGrpSpPr/>
          <p:nvPr/>
        </p:nvGrpSpPr>
        <p:grpSpPr>
          <a:xfrm rot="699206">
            <a:off x="2204718" y="3599961"/>
            <a:ext cx="1434396" cy="1479857"/>
            <a:chOff x="7731904" y="-2336153"/>
            <a:chExt cx="2008879" cy="2072548"/>
          </a:xfrm>
        </p:grpSpPr>
        <p:grpSp>
          <p:nvGrpSpPr>
            <p:cNvPr id="605" name="图形 602">
              <a:extLst>
                <a:ext uri="{FF2B5EF4-FFF2-40B4-BE49-F238E27FC236}">
                  <a16:creationId xmlns:a16="http://schemas.microsoft.com/office/drawing/2014/main" id="{EEA0998B-B628-488A-B45A-3DFA2313D41B}"/>
                </a:ext>
              </a:extLst>
            </p:cNvPr>
            <p:cNvGrpSpPr/>
            <p:nvPr/>
          </p:nvGrpSpPr>
          <p:grpSpPr>
            <a:xfrm>
              <a:off x="8483213" y="-1368430"/>
              <a:ext cx="588805" cy="694915"/>
              <a:chOff x="8483213" y="-1368430"/>
              <a:chExt cx="588805" cy="694915"/>
            </a:xfrm>
          </p:grpSpPr>
          <p:grpSp>
            <p:nvGrpSpPr>
              <p:cNvPr id="606" name="图形 602">
                <a:extLst>
                  <a:ext uri="{FF2B5EF4-FFF2-40B4-BE49-F238E27FC236}">
                    <a16:creationId xmlns:a16="http://schemas.microsoft.com/office/drawing/2014/main" id="{7522DB5D-2DB3-4D1D-B296-3D7AA55B019B}"/>
                  </a:ext>
                </a:extLst>
              </p:cNvPr>
              <p:cNvGrpSpPr/>
              <p:nvPr/>
            </p:nvGrpSpPr>
            <p:grpSpPr>
              <a:xfrm>
                <a:off x="8742572" y="-927730"/>
                <a:ext cx="215111" cy="254215"/>
                <a:chOff x="8742572" y="-927730"/>
                <a:chExt cx="215111" cy="254215"/>
              </a:xfrm>
            </p:grpSpPr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E5D596F0-FBE5-44BB-8C16-D6EE6F9E5EAE}"/>
                    </a:ext>
                  </a:extLst>
                </p:cNvPr>
                <p:cNvSpPr/>
                <p:nvPr/>
              </p:nvSpPr>
              <p:spPr>
                <a:xfrm>
                  <a:off x="8742572" y="-927730"/>
                  <a:ext cx="215111" cy="254215"/>
                </a:xfrm>
                <a:custGeom>
                  <a:avLst/>
                  <a:gdLst>
                    <a:gd name="connsiteX0" fmla="*/ 57956 w 215111"/>
                    <a:gd name="connsiteY0" fmla="*/ 28670 h 254215"/>
                    <a:gd name="connsiteX1" fmla="*/ 67195 w 215111"/>
                    <a:gd name="connsiteY1" fmla="*/ 102870 h 254215"/>
                    <a:gd name="connsiteX2" fmla="*/ 2235 w 215111"/>
                    <a:gd name="connsiteY2" fmla="*/ 253365 h 254215"/>
                    <a:gd name="connsiteX3" fmla="*/ 214642 w 215111"/>
                    <a:gd name="connsiteY3" fmla="*/ 131921 h 254215"/>
                    <a:gd name="connsiteX4" fmla="*/ 179495 w 215111"/>
                    <a:gd name="connsiteY4" fmla="*/ 0 h 254215"/>
                    <a:gd name="connsiteX5" fmla="*/ 57956 w 215111"/>
                    <a:gd name="connsiteY5" fmla="*/ 28670 h 254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5111" h="254215">
                      <a:moveTo>
                        <a:pt x="57956" y="28670"/>
                      </a:moveTo>
                      <a:cubicBezTo>
                        <a:pt x="57956" y="28670"/>
                        <a:pt x="76720" y="85534"/>
                        <a:pt x="67195" y="102870"/>
                      </a:cubicBezTo>
                      <a:cubicBezTo>
                        <a:pt x="57670" y="120205"/>
                        <a:pt x="-13386" y="241935"/>
                        <a:pt x="2235" y="253365"/>
                      </a:cubicBezTo>
                      <a:cubicBezTo>
                        <a:pt x="17856" y="264795"/>
                        <a:pt x="209404" y="157639"/>
                        <a:pt x="214642" y="131921"/>
                      </a:cubicBezTo>
                      <a:cubicBezTo>
                        <a:pt x="219881" y="106204"/>
                        <a:pt x="179495" y="0"/>
                        <a:pt x="179495" y="0"/>
                      </a:cubicBezTo>
                      <a:lnTo>
                        <a:pt x="57956" y="28670"/>
                      </a:lnTo>
                      <a:close/>
                    </a:path>
                  </a:pathLst>
                </a:custGeom>
                <a:solidFill>
                  <a:srgbClr val="487D8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9A87555B-6D85-4EE3-A18C-D733A668AB9F}"/>
                    </a:ext>
                  </a:extLst>
                </p:cNvPr>
                <p:cNvSpPr/>
                <p:nvPr/>
              </p:nvSpPr>
              <p:spPr>
                <a:xfrm>
                  <a:off x="8774225" y="-797890"/>
                  <a:ext cx="32960" cy="15854"/>
                </a:xfrm>
                <a:custGeom>
                  <a:avLst/>
                  <a:gdLst>
                    <a:gd name="connsiteX0" fmla="*/ 32113 w 32960"/>
                    <a:gd name="connsiteY0" fmla="*/ 7701 h 15854"/>
                    <a:gd name="connsiteX1" fmla="*/ 31256 w 32960"/>
                    <a:gd name="connsiteY1" fmla="*/ 7416 h 15854"/>
                    <a:gd name="connsiteX2" fmla="*/ 26589 w 32960"/>
                    <a:gd name="connsiteY2" fmla="*/ 2748 h 15854"/>
                    <a:gd name="connsiteX3" fmla="*/ 3538 w 32960"/>
                    <a:gd name="connsiteY3" fmla="*/ 748 h 15854"/>
                    <a:gd name="connsiteX4" fmla="*/ 3538 w 32960"/>
                    <a:gd name="connsiteY4" fmla="*/ 10273 h 15854"/>
                    <a:gd name="connsiteX5" fmla="*/ 22969 w 32960"/>
                    <a:gd name="connsiteY5" fmla="*/ 15702 h 15854"/>
                    <a:gd name="connsiteX6" fmla="*/ 30589 w 32960"/>
                    <a:gd name="connsiteY6" fmla="*/ 12654 h 15854"/>
                    <a:gd name="connsiteX7" fmla="*/ 31637 w 32960"/>
                    <a:gd name="connsiteY7" fmla="*/ 12178 h 15854"/>
                    <a:gd name="connsiteX8" fmla="*/ 32113 w 32960"/>
                    <a:gd name="connsiteY8" fmla="*/ 7701 h 15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960" h="15854">
                      <a:moveTo>
                        <a:pt x="32113" y="7701"/>
                      </a:moveTo>
                      <a:cubicBezTo>
                        <a:pt x="31256" y="6558"/>
                        <a:pt x="30970" y="6463"/>
                        <a:pt x="31256" y="7416"/>
                      </a:cubicBezTo>
                      <a:cubicBezTo>
                        <a:pt x="30589" y="5320"/>
                        <a:pt x="28875" y="3129"/>
                        <a:pt x="26589" y="2748"/>
                      </a:cubicBezTo>
                      <a:cubicBezTo>
                        <a:pt x="18588" y="1224"/>
                        <a:pt x="11730" y="-1252"/>
                        <a:pt x="3538" y="748"/>
                      </a:cubicBezTo>
                      <a:cubicBezTo>
                        <a:pt x="-1415" y="1986"/>
                        <a:pt x="-938" y="8844"/>
                        <a:pt x="3538" y="10273"/>
                      </a:cubicBezTo>
                      <a:cubicBezTo>
                        <a:pt x="10015" y="12369"/>
                        <a:pt x="16207" y="14464"/>
                        <a:pt x="22969" y="15702"/>
                      </a:cubicBezTo>
                      <a:cubicBezTo>
                        <a:pt x="26208" y="16274"/>
                        <a:pt x="28684" y="15226"/>
                        <a:pt x="30589" y="12654"/>
                      </a:cubicBezTo>
                      <a:cubicBezTo>
                        <a:pt x="30113" y="13512"/>
                        <a:pt x="30399" y="13321"/>
                        <a:pt x="31637" y="12178"/>
                      </a:cubicBezTo>
                      <a:cubicBezTo>
                        <a:pt x="32875" y="11035"/>
                        <a:pt x="33637" y="9035"/>
                        <a:pt x="32113" y="7701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1FACE661-D4C6-4F44-AEE4-69F59452AB59}"/>
                    </a:ext>
                  </a:extLst>
                </p:cNvPr>
                <p:cNvSpPr/>
                <p:nvPr/>
              </p:nvSpPr>
              <p:spPr>
                <a:xfrm>
                  <a:off x="8791146" y="-820003"/>
                  <a:ext cx="40874" cy="21646"/>
                </a:xfrm>
                <a:custGeom>
                  <a:avLst/>
                  <a:gdLst>
                    <a:gd name="connsiteX0" fmla="*/ 38624 w 40874"/>
                    <a:gd name="connsiteY0" fmla="*/ 8192 h 21646"/>
                    <a:gd name="connsiteX1" fmla="*/ 3572 w 40874"/>
                    <a:gd name="connsiteY1" fmla="*/ 1715 h 21646"/>
                    <a:gd name="connsiteX2" fmla="*/ 3572 w 40874"/>
                    <a:gd name="connsiteY2" fmla="*/ 11240 h 21646"/>
                    <a:gd name="connsiteX3" fmla="*/ 29194 w 40874"/>
                    <a:gd name="connsiteY3" fmla="*/ 20384 h 21646"/>
                    <a:gd name="connsiteX4" fmla="*/ 38624 w 40874"/>
                    <a:gd name="connsiteY4" fmla="*/ 8192 h 2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" h="21646">
                      <a:moveTo>
                        <a:pt x="38624" y="8192"/>
                      </a:moveTo>
                      <a:cubicBezTo>
                        <a:pt x="28623" y="-1142"/>
                        <a:pt x="16145" y="-1237"/>
                        <a:pt x="3572" y="1715"/>
                      </a:cubicBezTo>
                      <a:cubicBezTo>
                        <a:pt x="-1191" y="2763"/>
                        <a:pt x="-1191" y="10193"/>
                        <a:pt x="3572" y="11240"/>
                      </a:cubicBezTo>
                      <a:cubicBezTo>
                        <a:pt x="12430" y="13336"/>
                        <a:pt x="21669" y="15241"/>
                        <a:pt x="29194" y="20384"/>
                      </a:cubicBezTo>
                      <a:cubicBezTo>
                        <a:pt x="36528" y="25433"/>
                        <a:pt x="45006" y="14098"/>
                        <a:pt x="38624" y="8192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9D3B2438-EA82-454D-9566-397AD6947EBD}"/>
                  </a:ext>
                </a:extLst>
              </p:cNvPr>
              <p:cNvSpPr/>
              <p:nvPr/>
            </p:nvSpPr>
            <p:spPr>
              <a:xfrm>
                <a:off x="8483213" y="-1368430"/>
                <a:ext cx="588805" cy="501642"/>
              </a:xfrm>
              <a:custGeom>
                <a:avLst/>
                <a:gdLst>
                  <a:gd name="connsiteX0" fmla="*/ 588683 w 588805"/>
                  <a:gd name="connsiteY0" fmla="*/ 84655 h 501642"/>
                  <a:gd name="connsiteX1" fmla="*/ 495719 w 588805"/>
                  <a:gd name="connsiteY1" fmla="*/ 194479 h 501642"/>
                  <a:gd name="connsiteX2" fmla="*/ 270452 w 588805"/>
                  <a:gd name="connsiteY2" fmla="*/ 239532 h 501642"/>
                  <a:gd name="connsiteX3" fmla="*/ 440950 w 588805"/>
                  <a:gd name="connsiteY3" fmla="*/ 444700 h 501642"/>
                  <a:gd name="connsiteX4" fmla="*/ 331412 w 588805"/>
                  <a:gd name="connsiteY4" fmla="*/ 500136 h 501642"/>
                  <a:gd name="connsiteX5" fmla="*/ 7562 w 588805"/>
                  <a:gd name="connsiteY5" fmla="*/ 180858 h 501642"/>
                  <a:gd name="connsiteX6" fmla="*/ 439331 w 588805"/>
                  <a:gd name="connsiteY6" fmla="*/ 169 h 501642"/>
                  <a:gd name="connsiteX7" fmla="*/ 588683 w 588805"/>
                  <a:gd name="connsiteY7" fmla="*/ 84655 h 501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805" h="501642">
                    <a:moveTo>
                      <a:pt x="588683" y="84655"/>
                    </a:moveTo>
                    <a:cubicBezTo>
                      <a:pt x="591636" y="126184"/>
                      <a:pt x="540677" y="174857"/>
                      <a:pt x="495719" y="194479"/>
                    </a:cubicBezTo>
                    <a:cubicBezTo>
                      <a:pt x="403517" y="234865"/>
                      <a:pt x="270452" y="239532"/>
                      <a:pt x="270452" y="239532"/>
                    </a:cubicBezTo>
                    <a:cubicBezTo>
                      <a:pt x="270452" y="239532"/>
                      <a:pt x="426662" y="412125"/>
                      <a:pt x="440950" y="444700"/>
                    </a:cubicBezTo>
                    <a:cubicBezTo>
                      <a:pt x="455237" y="477276"/>
                      <a:pt x="348557" y="508994"/>
                      <a:pt x="331412" y="500136"/>
                    </a:cubicBezTo>
                    <a:cubicBezTo>
                      <a:pt x="314267" y="491278"/>
                      <a:pt x="77190" y="291348"/>
                      <a:pt x="7562" y="180858"/>
                    </a:cubicBezTo>
                    <a:cubicBezTo>
                      <a:pt x="-62161" y="70273"/>
                      <a:pt x="371417" y="-4022"/>
                      <a:pt x="439331" y="169"/>
                    </a:cubicBezTo>
                    <a:cubicBezTo>
                      <a:pt x="468191" y="1978"/>
                      <a:pt x="583063" y="5788"/>
                      <a:pt x="588683" y="84655"/>
                    </a:cubicBezTo>
                    <a:close/>
                  </a:path>
                </a:pathLst>
              </a:custGeom>
              <a:solidFill>
                <a:srgbClr val="5E9B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1" name="图形 602">
              <a:extLst>
                <a:ext uri="{FF2B5EF4-FFF2-40B4-BE49-F238E27FC236}">
                  <a16:creationId xmlns:a16="http://schemas.microsoft.com/office/drawing/2014/main" id="{245F1C7E-7624-41C4-AB60-4FD0771B1B5C}"/>
                </a:ext>
              </a:extLst>
            </p:cNvPr>
            <p:cNvGrpSpPr/>
            <p:nvPr/>
          </p:nvGrpSpPr>
          <p:grpSpPr>
            <a:xfrm>
              <a:off x="7731904" y="-1567978"/>
              <a:ext cx="2008879" cy="1304373"/>
              <a:chOff x="7731904" y="-1567978"/>
              <a:chExt cx="2008879" cy="1304373"/>
            </a:xfrm>
          </p:grpSpPr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50863E02-E171-41BD-BFE4-9D2CB237E3AF}"/>
                  </a:ext>
                </a:extLst>
              </p:cNvPr>
              <p:cNvSpPr/>
              <p:nvPr/>
            </p:nvSpPr>
            <p:spPr>
              <a:xfrm>
                <a:off x="9344240" y="-644009"/>
                <a:ext cx="97011" cy="97243"/>
              </a:xfrm>
              <a:custGeom>
                <a:avLst/>
                <a:gdLst>
                  <a:gd name="connsiteX0" fmla="*/ 91797 w 97011"/>
                  <a:gd name="connsiteY0" fmla="*/ 40510 h 97243"/>
                  <a:gd name="connsiteX1" fmla="*/ 91701 w 97011"/>
                  <a:gd name="connsiteY1" fmla="*/ 40319 h 97243"/>
                  <a:gd name="connsiteX2" fmla="*/ 71508 w 97011"/>
                  <a:gd name="connsiteY2" fmla="*/ 6982 h 97243"/>
                  <a:gd name="connsiteX3" fmla="*/ 13025 w 97011"/>
                  <a:gd name="connsiteY3" fmla="*/ 13935 h 97243"/>
                  <a:gd name="connsiteX4" fmla="*/ 15311 w 97011"/>
                  <a:gd name="connsiteY4" fmla="*/ 80420 h 97243"/>
                  <a:gd name="connsiteX5" fmla="*/ 84748 w 97011"/>
                  <a:gd name="connsiteY5" fmla="*/ 86897 h 97243"/>
                  <a:gd name="connsiteX6" fmla="*/ 91797 w 97011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011" h="97243">
                    <a:moveTo>
                      <a:pt x="91797" y="40510"/>
                    </a:moveTo>
                    <a:cubicBezTo>
                      <a:pt x="91797" y="40415"/>
                      <a:pt x="91701" y="40415"/>
                      <a:pt x="91701" y="40319"/>
                    </a:cubicBezTo>
                    <a:cubicBezTo>
                      <a:pt x="90272" y="27365"/>
                      <a:pt x="83414" y="15078"/>
                      <a:pt x="71508" y="6982"/>
                    </a:cubicBezTo>
                    <a:cubicBezTo>
                      <a:pt x="53125" y="-5496"/>
                      <a:pt x="28741" y="-67"/>
                      <a:pt x="13025" y="13935"/>
                    </a:cubicBezTo>
                    <a:cubicBezTo>
                      <a:pt x="-7454" y="32223"/>
                      <a:pt x="-1549" y="62513"/>
                      <a:pt x="15311" y="80420"/>
                    </a:cubicBezTo>
                    <a:cubicBezTo>
                      <a:pt x="33313" y="99660"/>
                      <a:pt x="64174" y="103184"/>
                      <a:pt x="84748" y="86897"/>
                    </a:cubicBezTo>
                    <a:cubicBezTo>
                      <a:pt x="98178" y="76419"/>
                      <a:pt x="100655" y="54607"/>
                      <a:pt x="91797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3" name="图形 602">
                <a:extLst>
                  <a:ext uri="{FF2B5EF4-FFF2-40B4-BE49-F238E27FC236}">
                    <a16:creationId xmlns:a16="http://schemas.microsoft.com/office/drawing/2014/main" id="{204B1517-949F-41F7-9EE9-3C7A5191DAE8}"/>
                  </a:ext>
                </a:extLst>
              </p:cNvPr>
              <p:cNvGrpSpPr/>
              <p:nvPr/>
            </p:nvGrpSpPr>
            <p:grpSpPr>
              <a:xfrm>
                <a:off x="9044735" y="-937446"/>
                <a:ext cx="696048" cy="673840"/>
                <a:chOff x="9044735" y="-937446"/>
                <a:chExt cx="696048" cy="673840"/>
              </a:xfrm>
            </p:grpSpPr>
            <p:sp>
              <p:nvSpPr>
                <p:cNvPr id="614" name="任意多边形: 形状 613">
                  <a:extLst>
                    <a:ext uri="{FF2B5EF4-FFF2-40B4-BE49-F238E27FC236}">
                      <a16:creationId xmlns:a16="http://schemas.microsoft.com/office/drawing/2014/main" id="{7B0A43FF-5D77-4C3E-87F7-89499B2EDC3E}"/>
                    </a:ext>
                  </a:extLst>
                </p:cNvPr>
                <p:cNvSpPr/>
                <p:nvPr/>
              </p:nvSpPr>
              <p:spPr>
                <a:xfrm>
                  <a:off x="9044735" y="-937446"/>
                  <a:ext cx="696048" cy="673840"/>
                </a:xfrm>
                <a:custGeom>
                  <a:avLst/>
                  <a:gdLst>
                    <a:gd name="connsiteX0" fmla="*/ 607329 w 696048"/>
                    <a:gd name="connsiteY0" fmla="*/ 121729 h 673840"/>
                    <a:gd name="connsiteX1" fmla="*/ 505125 w 696048"/>
                    <a:gd name="connsiteY1" fmla="*/ 39624 h 673840"/>
                    <a:gd name="connsiteX2" fmla="*/ 355202 w 696048"/>
                    <a:gd name="connsiteY2" fmla="*/ 0 h 673840"/>
                    <a:gd name="connsiteX3" fmla="*/ 97551 w 696048"/>
                    <a:gd name="connsiteY3" fmla="*/ 90773 h 673840"/>
                    <a:gd name="connsiteX4" fmla="*/ 1062 w 696048"/>
                    <a:gd name="connsiteY4" fmla="*/ 334994 h 673840"/>
                    <a:gd name="connsiteX5" fmla="*/ 140318 w 696048"/>
                    <a:gd name="connsiteY5" fmla="*/ 634175 h 673840"/>
                    <a:gd name="connsiteX6" fmla="*/ 541035 w 696048"/>
                    <a:gd name="connsiteY6" fmla="*/ 607600 h 673840"/>
                    <a:gd name="connsiteX7" fmla="*/ 693339 w 696048"/>
                    <a:gd name="connsiteY7" fmla="*/ 402812 h 673840"/>
                    <a:gd name="connsiteX8" fmla="*/ 607329 w 696048"/>
                    <a:gd name="connsiteY8" fmla="*/ 121729 h 673840"/>
                    <a:gd name="connsiteX9" fmla="*/ 551607 w 696048"/>
                    <a:gd name="connsiteY9" fmla="*/ 518827 h 673840"/>
                    <a:gd name="connsiteX10" fmla="*/ 72119 w 696048"/>
                    <a:gd name="connsiteY10" fmla="*/ 466439 h 673840"/>
                    <a:gd name="connsiteX11" fmla="*/ 79453 w 696048"/>
                    <a:gd name="connsiteY11" fmla="*/ 227076 h 673840"/>
                    <a:gd name="connsiteX12" fmla="*/ 357488 w 696048"/>
                    <a:gd name="connsiteY12" fmla="*/ 66294 h 673840"/>
                    <a:gd name="connsiteX13" fmla="*/ 618378 w 696048"/>
                    <a:gd name="connsiteY13" fmla="*/ 299275 h 673840"/>
                    <a:gd name="connsiteX14" fmla="*/ 551607 w 696048"/>
                    <a:gd name="connsiteY14" fmla="*/ 518827 h 673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96048" h="673840">
                      <a:moveTo>
                        <a:pt x="607329" y="121729"/>
                      </a:moveTo>
                      <a:cubicBezTo>
                        <a:pt x="579611" y="86392"/>
                        <a:pt x="546654" y="57436"/>
                        <a:pt x="505125" y="39624"/>
                      </a:cubicBezTo>
                      <a:cubicBezTo>
                        <a:pt x="456929" y="18955"/>
                        <a:pt x="411495" y="0"/>
                        <a:pt x="355202" y="0"/>
                      </a:cubicBezTo>
                      <a:cubicBezTo>
                        <a:pt x="260428" y="0"/>
                        <a:pt x="168798" y="26384"/>
                        <a:pt x="97551" y="90773"/>
                      </a:cubicBezTo>
                      <a:cubicBezTo>
                        <a:pt x="29066" y="152591"/>
                        <a:pt x="8587" y="246793"/>
                        <a:pt x="1062" y="334994"/>
                      </a:cubicBezTo>
                      <a:cubicBezTo>
                        <a:pt x="-8367" y="445675"/>
                        <a:pt x="45544" y="574834"/>
                        <a:pt x="140318" y="634175"/>
                      </a:cubicBezTo>
                      <a:cubicBezTo>
                        <a:pt x="257380" y="707517"/>
                        <a:pt x="425782" y="667607"/>
                        <a:pt x="541035" y="607600"/>
                      </a:cubicBezTo>
                      <a:cubicBezTo>
                        <a:pt x="619235" y="566928"/>
                        <a:pt x="680290" y="490919"/>
                        <a:pt x="693339" y="402812"/>
                      </a:cubicBezTo>
                      <a:cubicBezTo>
                        <a:pt x="707341" y="308038"/>
                        <a:pt x="665336" y="195739"/>
                        <a:pt x="607329" y="121729"/>
                      </a:cubicBezTo>
                      <a:close/>
                      <a:moveTo>
                        <a:pt x="551607" y="518827"/>
                      </a:moveTo>
                      <a:cubicBezTo>
                        <a:pt x="419781" y="635508"/>
                        <a:pt x="147271" y="659797"/>
                        <a:pt x="72119" y="466439"/>
                      </a:cubicBezTo>
                      <a:cubicBezTo>
                        <a:pt x="43068" y="391668"/>
                        <a:pt x="57450" y="301657"/>
                        <a:pt x="79453" y="227076"/>
                      </a:cubicBezTo>
                      <a:cubicBezTo>
                        <a:pt x="115267" y="105728"/>
                        <a:pt x="243759" y="61055"/>
                        <a:pt x="357488" y="66294"/>
                      </a:cubicBezTo>
                      <a:cubicBezTo>
                        <a:pt x="500077" y="72866"/>
                        <a:pt x="582468" y="165735"/>
                        <a:pt x="618378" y="299275"/>
                      </a:cubicBezTo>
                      <a:cubicBezTo>
                        <a:pt x="641142" y="383572"/>
                        <a:pt x="616473" y="461391"/>
                        <a:pt x="551607" y="518827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5" name="任意多边形: 形状 614">
                  <a:extLst>
                    <a:ext uri="{FF2B5EF4-FFF2-40B4-BE49-F238E27FC236}">
                      <a16:creationId xmlns:a16="http://schemas.microsoft.com/office/drawing/2014/main" id="{71E2270D-FB4E-4536-AE85-F64B05C80808}"/>
                    </a:ext>
                  </a:extLst>
                </p:cNvPr>
                <p:cNvSpPr/>
                <p:nvPr/>
              </p:nvSpPr>
              <p:spPr>
                <a:xfrm>
                  <a:off x="9545296" y="-653767"/>
                  <a:ext cx="37392" cy="113419"/>
                </a:xfrm>
                <a:custGeom>
                  <a:avLst/>
                  <a:gdLst>
                    <a:gd name="connsiteX0" fmla="*/ 36187 w 37392"/>
                    <a:gd name="connsiteY0" fmla="*/ 60460 h 113419"/>
                    <a:gd name="connsiteX1" fmla="*/ 7516 w 37392"/>
                    <a:gd name="connsiteY1" fmla="*/ 1310 h 113419"/>
                    <a:gd name="connsiteX2" fmla="*/ 563 w 37392"/>
                    <a:gd name="connsiteY2" fmla="*/ 6644 h 113419"/>
                    <a:gd name="connsiteX3" fmla="*/ 18184 w 37392"/>
                    <a:gd name="connsiteY3" fmla="*/ 62841 h 113419"/>
                    <a:gd name="connsiteX4" fmla="*/ 16470 w 37392"/>
                    <a:gd name="connsiteY4" fmla="*/ 110562 h 113419"/>
                    <a:gd name="connsiteX5" fmla="*/ 22185 w 37392"/>
                    <a:gd name="connsiteY5" fmla="*/ 112848 h 113419"/>
                    <a:gd name="connsiteX6" fmla="*/ 36187 w 37392"/>
                    <a:gd name="connsiteY6" fmla="*/ 60460 h 11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392" h="113419">
                      <a:moveTo>
                        <a:pt x="36187" y="60460"/>
                      </a:moveTo>
                      <a:cubicBezTo>
                        <a:pt x="32567" y="37219"/>
                        <a:pt x="24280" y="17788"/>
                        <a:pt x="7516" y="1310"/>
                      </a:cubicBezTo>
                      <a:cubicBezTo>
                        <a:pt x="3897" y="-2309"/>
                        <a:pt x="-1818" y="2262"/>
                        <a:pt x="563" y="6644"/>
                      </a:cubicBezTo>
                      <a:cubicBezTo>
                        <a:pt x="9993" y="24075"/>
                        <a:pt x="16661" y="43029"/>
                        <a:pt x="18184" y="62841"/>
                      </a:cubicBezTo>
                      <a:cubicBezTo>
                        <a:pt x="19423" y="78939"/>
                        <a:pt x="12470" y="94941"/>
                        <a:pt x="16470" y="110562"/>
                      </a:cubicBezTo>
                      <a:cubicBezTo>
                        <a:pt x="17041" y="112848"/>
                        <a:pt x="20090" y="114276"/>
                        <a:pt x="22185" y="112848"/>
                      </a:cubicBezTo>
                      <a:cubicBezTo>
                        <a:pt x="37996" y="102275"/>
                        <a:pt x="38949" y="77986"/>
                        <a:pt x="36187" y="60460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6" name="任意多边形: 形状 615">
                  <a:extLst>
                    <a:ext uri="{FF2B5EF4-FFF2-40B4-BE49-F238E27FC236}">
                      <a16:creationId xmlns:a16="http://schemas.microsoft.com/office/drawing/2014/main" id="{ED415549-2948-4860-8647-23CE7A266A09}"/>
                    </a:ext>
                  </a:extLst>
                </p:cNvPr>
                <p:cNvSpPr/>
                <p:nvPr/>
              </p:nvSpPr>
              <p:spPr>
                <a:xfrm>
                  <a:off x="9600514" y="-650359"/>
                  <a:ext cx="31510" cy="86572"/>
                </a:xfrm>
                <a:custGeom>
                  <a:avLst/>
                  <a:gdLst>
                    <a:gd name="connsiteX0" fmla="*/ 11639 w 31510"/>
                    <a:gd name="connsiteY0" fmla="*/ 1617 h 86572"/>
                    <a:gd name="connsiteX1" fmla="*/ 1162 w 31510"/>
                    <a:gd name="connsiteY1" fmla="*/ 9618 h 86572"/>
                    <a:gd name="connsiteX2" fmla="*/ 10973 w 31510"/>
                    <a:gd name="connsiteY2" fmla="*/ 81627 h 86572"/>
                    <a:gd name="connsiteX3" fmla="*/ 22117 w 31510"/>
                    <a:gd name="connsiteY3" fmla="*/ 84579 h 86572"/>
                    <a:gd name="connsiteX4" fmla="*/ 11639 w 31510"/>
                    <a:gd name="connsiteY4" fmla="*/ 1617 h 86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510" h="86572">
                      <a:moveTo>
                        <a:pt x="11639" y="1617"/>
                      </a:moveTo>
                      <a:cubicBezTo>
                        <a:pt x="6210" y="-2955"/>
                        <a:pt x="-3315" y="2950"/>
                        <a:pt x="1162" y="9618"/>
                      </a:cubicBezTo>
                      <a:cubicBezTo>
                        <a:pt x="16116" y="32097"/>
                        <a:pt x="5734" y="57433"/>
                        <a:pt x="10973" y="81627"/>
                      </a:cubicBezTo>
                      <a:cubicBezTo>
                        <a:pt x="11925" y="86199"/>
                        <a:pt x="18974" y="88485"/>
                        <a:pt x="22117" y="84579"/>
                      </a:cubicBezTo>
                      <a:cubicBezTo>
                        <a:pt x="38786" y="63243"/>
                        <a:pt x="32023" y="18666"/>
                        <a:pt x="11639" y="161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B4B34BEF-7854-4259-AD7B-2F9BEB815B28}"/>
                    </a:ext>
                  </a:extLst>
                </p:cNvPr>
                <p:cNvSpPr/>
                <p:nvPr/>
              </p:nvSpPr>
              <p:spPr>
                <a:xfrm>
                  <a:off x="9236323" y="-452790"/>
                  <a:ext cx="81180" cy="70680"/>
                </a:xfrm>
                <a:custGeom>
                  <a:avLst/>
                  <a:gdLst>
                    <a:gd name="connsiteX0" fmla="*/ 79984 w 81180"/>
                    <a:gd name="connsiteY0" fmla="*/ 63127 h 70680"/>
                    <a:gd name="connsiteX1" fmla="*/ 16929 w 81180"/>
                    <a:gd name="connsiteY1" fmla="*/ 6168 h 70680"/>
                    <a:gd name="connsiteX2" fmla="*/ 165 w 81180"/>
                    <a:gd name="connsiteY2" fmla="*/ 10740 h 70680"/>
                    <a:gd name="connsiteX3" fmla="*/ 76841 w 81180"/>
                    <a:gd name="connsiteY3" fmla="*/ 70652 h 70680"/>
                    <a:gd name="connsiteX4" fmla="*/ 79984 w 81180"/>
                    <a:gd name="connsiteY4" fmla="*/ 63127 h 7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180" h="70680">
                      <a:moveTo>
                        <a:pt x="79984" y="63127"/>
                      </a:moveTo>
                      <a:cubicBezTo>
                        <a:pt x="61411" y="43887"/>
                        <a:pt x="25883" y="33314"/>
                        <a:pt x="16929" y="6168"/>
                      </a:cubicBezTo>
                      <a:cubicBezTo>
                        <a:pt x="13405" y="-4596"/>
                        <a:pt x="-1740" y="-119"/>
                        <a:pt x="165" y="10740"/>
                      </a:cubicBezTo>
                      <a:cubicBezTo>
                        <a:pt x="5880" y="43315"/>
                        <a:pt x="46647" y="66842"/>
                        <a:pt x="76841" y="70652"/>
                      </a:cubicBezTo>
                      <a:cubicBezTo>
                        <a:pt x="80937" y="71128"/>
                        <a:pt x="82461" y="65604"/>
                        <a:pt x="79984" y="6312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9896278B-C015-4D16-9F8C-4F5806EFB2C6}"/>
                    </a:ext>
                  </a:extLst>
                </p:cNvPr>
                <p:cNvSpPr/>
                <p:nvPr/>
              </p:nvSpPr>
              <p:spPr>
                <a:xfrm>
                  <a:off x="9311487" y="-813996"/>
                  <a:ext cx="83430" cy="24710"/>
                </a:xfrm>
                <a:custGeom>
                  <a:avLst/>
                  <a:gdLst>
                    <a:gd name="connsiteX0" fmla="*/ 82639 w 83430"/>
                    <a:gd name="connsiteY0" fmla="*/ 10187 h 24710"/>
                    <a:gd name="connsiteX1" fmla="*/ 5105 w 83430"/>
                    <a:gd name="connsiteY1" fmla="*/ 10568 h 24710"/>
                    <a:gd name="connsiteX2" fmla="*/ 8916 w 83430"/>
                    <a:gd name="connsiteY2" fmla="*/ 24474 h 24710"/>
                    <a:gd name="connsiteX3" fmla="*/ 80543 w 83430"/>
                    <a:gd name="connsiteY3" fmla="*/ 15235 h 24710"/>
                    <a:gd name="connsiteX4" fmla="*/ 82639 w 83430"/>
                    <a:gd name="connsiteY4" fmla="*/ 10187 h 2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430" h="24710">
                      <a:moveTo>
                        <a:pt x="82639" y="10187"/>
                      </a:moveTo>
                      <a:cubicBezTo>
                        <a:pt x="63684" y="-9721"/>
                        <a:pt x="27013" y="4662"/>
                        <a:pt x="5105" y="10568"/>
                      </a:cubicBezTo>
                      <a:cubicBezTo>
                        <a:pt x="-3848" y="12949"/>
                        <a:pt x="-38" y="26665"/>
                        <a:pt x="8916" y="24474"/>
                      </a:cubicBezTo>
                      <a:cubicBezTo>
                        <a:pt x="33300" y="18569"/>
                        <a:pt x="55493" y="15140"/>
                        <a:pt x="80543" y="15235"/>
                      </a:cubicBezTo>
                      <a:cubicBezTo>
                        <a:pt x="83115" y="15330"/>
                        <a:pt x="84354" y="12092"/>
                        <a:pt x="82639" y="1018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EA0447BF-6A57-484F-9627-CD3D3D6711EF}"/>
                    </a:ext>
                  </a:extLst>
                </p:cNvPr>
                <p:cNvSpPr/>
                <p:nvPr/>
              </p:nvSpPr>
              <p:spPr>
                <a:xfrm>
                  <a:off x="9296069" y="-464440"/>
                  <a:ext cx="78377" cy="51619"/>
                </a:xfrm>
                <a:custGeom>
                  <a:avLst/>
                  <a:gdLst>
                    <a:gd name="connsiteX0" fmla="*/ 76721 w 78377"/>
                    <a:gd name="connsiteY0" fmla="*/ 43345 h 51619"/>
                    <a:gd name="connsiteX1" fmla="*/ 39383 w 78377"/>
                    <a:gd name="connsiteY1" fmla="*/ 28962 h 51619"/>
                    <a:gd name="connsiteX2" fmla="*/ 10808 w 78377"/>
                    <a:gd name="connsiteY2" fmla="*/ 5436 h 51619"/>
                    <a:gd name="connsiteX3" fmla="*/ 3760 w 78377"/>
                    <a:gd name="connsiteY3" fmla="*/ 1245 h 51619"/>
                    <a:gd name="connsiteX4" fmla="*/ 76816 w 78377"/>
                    <a:gd name="connsiteY4" fmla="*/ 49346 h 51619"/>
                    <a:gd name="connsiteX5" fmla="*/ 76721 w 78377"/>
                    <a:gd name="connsiteY5" fmla="*/ 43345 h 5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377" h="51619">
                      <a:moveTo>
                        <a:pt x="76721" y="43345"/>
                      </a:moveTo>
                      <a:cubicBezTo>
                        <a:pt x="66625" y="35725"/>
                        <a:pt x="50813" y="34201"/>
                        <a:pt x="39383" y="28962"/>
                      </a:cubicBezTo>
                      <a:cubicBezTo>
                        <a:pt x="32715" y="26010"/>
                        <a:pt x="8617" y="15723"/>
                        <a:pt x="10808" y="5436"/>
                      </a:cubicBezTo>
                      <a:cubicBezTo>
                        <a:pt x="11665" y="1435"/>
                        <a:pt x="6807" y="-1899"/>
                        <a:pt x="3760" y="1245"/>
                      </a:cubicBezTo>
                      <a:cubicBezTo>
                        <a:pt x="-17672" y="22962"/>
                        <a:pt x="58719" y="61347"/>
                        <a:pt x="76816" y="49346"/>
                      </a:cubicBezTo>
                      <a:cubicBezTo>
                        <a:pt x="79007" y="47822"/>
                        <a:pt x="78817" y="44964"/>
                        <a:pt x="76721" y="43345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0" name="图形 602">
                <a:extLst>
                  <a:ext uri="{FF2B5EF4-FFF2-40B4-BE49-F238E27FC236}">
                    <a16:creationId xmlns:a16="http://schemas.microsoft.com/office/drawing/2014/main" id="{655EB67B-C99F-4F13-9898-8694B3460A27}"/>
                  </a:ext>
                </a:extLst>
              </p:cNvPr>
              <p:cNvGrpSpPr/>
              <p:nvPr/>
            </p:nvGrpSpPr>
            <p:grpSpPr>
              <a:xfrm>
                <a:off x="8788935" y="-799228"/>
                <a:ext cx="198160" cy="177024"/>
                <a:chOff x="8788935" y="-799228"/>
                <a:chExt cx="198160" cy="177024"/>
              </a:xfrm>
            </p:grpSpPr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DB011319-C5D0-4A63-98C9-C7BDC38EEF1D}"/>
                    </a:ext>
                  </a:extLst>
                </p:cNvPr>
                <p:cNvSpPr/>
                <p:nvPr/>
              </p:nvSpPr>
              <p:spPr>
                <a:xfrm>
                  <a:off x="8845372" y="-799228"/>
                  <a:ext cx="141724" cy="70438"/>
                </a:xfrm>
                <a:custGeom>
                  <a:avLst/>
                  <a:gdLst>
                    <a:gd name="connsiteX0" fmla="*/ 13735 w 141724"/>
                    <a:gd name="connsiteY0" fmla="*/ 28851 h 70438"/>
                    <a:gd name="connsiteX1" fmla="*/ 113176 w 141724"/>
                    <a:gd name="connsiteY1" fmla="*/ 181 h 70438"/>
                    <a:gd name="connsiteX2" fmla="*/ 141370 w 141724"/>
                    <a:gd name="connsiteY2" fmla="*/ 11230 h 70438"/>
                    <a:gd name="connsiteX3" fmla="*/ 94031 w 141724"/>
                    <a:gd name="connsiteY3" fmla="*/ 56569 h 70438"/>
                    <a:gd name="connsiteX4" fmla="*/ 16497 w 141724"/>
                    <a:gd name="connsiteY4" fmla="*/ 69047 h 70438"/>
                    <a:gd name="connsiteX5" fmla="*/ 13735 w 141724"/>
                    <a:gd name="connsiteY5" fmla="*/ 28851 h 70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1724" h="70438">
                      <a:moveTo>
                        <a:pt x="13735" y="28851"/>
                      </a:moveTo>
                      <a:cubicBezTo>
                        <a:pt x="45739" y="18850"/>
                        <a:pt x="79553" y="4086"/>
                        <a:pt x="113176" y="181"/>
                      </a:cubicBezTo>
                      <a:cubicBezTo>
                        <a:pt x="113938" y="-390"/>
                        <a:pt x="139656" y="-295"/>
                        <a:pt x="141370" y="11230"/>
                      </a:cubicBezTo>
                      <a:cubicBezTo>
                        <a:pt x="145466" y="37233"/>
                        <a:pt x="113081" y="49711"/>
                        <a:pt x="94031" y="56569"/>
                      </a:cubicBezTo>
                      <a:cubicBezTo>
                        <a:pt x="71171" y="64761"/>
                        <a:pt x="41072" y="74000"/>
                        <a:pt x="16497" y="69047"/>
                      </a:cubicBezTo>
                      <a:cubicBezTo>
                        <a:pt x="-3410" y="65046"/>
                        <a:pt x="-6458" y="35138"/>
                        <a:pt x="13735" y="2885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60F2BD86-1095-48B1-8B6C-FCA982D6325D}"/>
                    </a:ext>
                  </a:extLst>
                </p:cNvPr>
                <p:cNvSpPr/>
                <p:nvPr/>
              </p:nvSpPr>
              <p:spPr>
                <a:xfrm>
                  <a:off x="8788935" y="-777529"/>
                  <a:ext cx="153929" cy="155324"/>
                </a:xfrm>
                <a:custGeom>
                  <a:avLst/>
                  <a:gdLst>
                    <a:gd name="connsiteX0" fmla="*/ 8354 w 153929"/>
                    <a:gd name="connsiteY0" fmla="*/ 154218 h 155324"/>
                    <a:gd name="connsiteX1" fmla="*/ 544 w 153929"/>
                    <a:gd name="connsiteY1" fmla="*/ 148027 h 155324"/>
                    <a:gd name="connsiteX2" fmla="*/ 70172 w 153929"/>
                    <a:gd name="connsiteY2" fmla="*/ 67922 h 155324"/>
                    <a:gd name="connsiteX3" fmla="*/ 146848 w 153929"/>
                    <a:gd name="connsiteY3" fmla="*/ 104 h 155324"/>
                    <a:gd name="connsiteX4" fmla="*/ 153420 w 153929"/>
                    <a:gd name="connsiteY4" fmla="*/ 9057 h 155324"/>
                    <a:gd name="connsiteX5" fmla="*/ 81506 w 153929"/>
                    <a:gd name="connsiteY5" fmla="*/ 93925 h 155324"/>
                    <a:gd name="connsiteX6" fmla="*/ 8354 w 153929"/>
                    <a:gd name="connsiteY6" fmla="*/ 154218 h 155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929" h="155324">
                      <a:moveTo>
                        <a:pt x="8354" y="154218"/>
                      </a:moveTo>
                      <a:cubicBezTo>
                        <a:pt x="4640" y="157647"/>
                        <a:pt x="-1933" y="152409"/>
                        <a:pt x="544" y="148027"/>
                      </a:cubicBezTo>
                      <a:cubicBezTo>
                        <a:pt x="17975" y="116880"/>
                        <a:pt x="47597" y="95354"/>
                        <a:pt x="70172" y="67922"/>
                      </a:cubicBezTo>
                      <a:cubicBezTo>
                        <a:pt x="91508" y="41919"/>
                        <a:pt x="112082" y="7057"/>
                        <a:pt x="146848" y="104"/>
                      </a:cubicBezTo>
                      <a:cubicBezTo>
                        <a:pt x="151610" y="-849"/>
                        <a:pt x="155325" y="4962"/>
                        <a:pt x="153420" y="9057"/>
                      </a:cubicBezTo>
                      <a:cubicBezTo>
                        <a:pt x="138942" y="40680"/>
                        <a:pt x="104462" y="67446"/>
                        <a:pt x="81506" y="93925"/>
                      </a:cubicBezTo>
                      <a:cubicBezTo>
                        <a:pt x="59789" y="119071"/>
                        <a:pt x="32453" y="132501"/>
                        <a:pt x="8354" y="154218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68512B17-AEF8-4640-879D-6FC4743A2003}"/>
                  </a:ext>
                </a:extLst>
              </p:cNvPr>
              <p:cNvSpPr/>
              <p:nvPr/>
            </p:nvSpPr>
            <p:spPr>
              <a:xfrm>
                <a:off x="7731904" y="-926951"/>
                <a:ext cx="696052" cy="663346"/>
              </a:xfrm>
              <a:custGeom>
                <a:avLst/>
                <a:gdLst>
                  <a:gd name="connsiteX0" fmla="*/ 607329 w 696052"/>
                  <a:gd name="connsiteY0" fmla="*/ 111235 h 663346"/>
                  <a:gd name="connsiteX1" fmla="*/ 505125 w 696052"/>
                  <a:gd name="connsiteY1" fmla="*/ 29130 h 663346"/>
                  <a:gd name="connsiteX2" fmla="*/ 344534 w 696052"/>
                  <a:gd name="connsiteY2" fmla="*/ 2269 h 663346"/>
                  <a:gd name="connsiteX3" fmla="*/ 97551 w 696052"/>
                  <a:gd name="connsiteY3" fmla="*/ 80279 h 663346"/>
                  <a:gd name="connsiteX4" fmla="*/ 1062 w 696052"/>
                  <a:gd name="connsiteY4" fmla="*/ 324500 h 663346"/>
                  <a:gd name="connsiteX5" fmla="*/ 140318 w 696052"/>
                  <a:gd name="connsiteY5" fmla="*/ 623680 h 663346"/>
                  <a:gd name="connsiteX6" fmla="*/ 541035 w 696052"/>
                  <a:gd name="connsiteY6" fmla="*/ 597106 h 663346"/>
                  <a:gd name="connsiteX7" fmla="*/ 693339 w 696052"/>
                  <a:gd name="connsiteY7" fmla="*/ 392318 h 663346"/>
                  <a:gd name="connsiteX8" fmla="*/ 607329 w 696052"/>
                  <a:gd name="connsiteY8" fmla="*/ 111235 h 663346"/>
                  <a:gd name="connsiteX9" fmla="*/ 551607 w 696052"/>
                  <a:gd name="connsiteY9" fmla="*/ 508333 h 663346"/>
                  <a:gd name="connsiteX10" fmla="*/ 72119 w 696052"/>
                  <a:gd name="connsiteY10" fmla="*/ 455945 h 663346"/>
                  <a:gd name="connsiteX11" fmla="*/ 79453 w 696052"/>
                  <a:gd name="connsiteY11" fmla="*/ 216582 h 663346"/>
                  <a:gd name="connsiteX12" fmla="*/ 357488 w 696052"/>
                  <a:gd name="connsiteY12" fmla="*/ 55800 h 663346"/>
                  <a:gd name="connsiteX13" fmla="*/ 618378 w 696052"/>
                  <a:gd name="connsiteY13" fmla="*/ 288781 h 663346"/>
                  <a:gd name="connsiteX14" fmla="*/ 551607 w 696052"/>
                  <a:gd name="connsiteY14" fmla="*/ 508333 h 66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6052" h="663346">
                    <a:moveTo>
                      <a:pt x="607329" y="111235"/>
                    </a:moveTo>
                    <a:cubicBezTo>
                      <a:pt x="579611" y="75898"/>
                      <a:pt x="546654" y="46942"/>
                      <a:pt x="505125" y="29130"/>
                    </a:cubicBezTo>
                    <a:cubicBezTo>
                      <a:pt x="456929" y="8461"/>
                      <a:pt x="396255" y="7889"/>
                      <a:pt x="344534" y="2269"/>
                    </a:cubicBezTo>
                    <a:cubicBezTo>
                      <a:pt x="250236" y="-7922"/>
                      <a:pt x="168798" y="15890"/>
                      <a:pt x="97551" y="80279"/>
                    </a:cubicBezTo>
                    <a:cubicBezTo>
                      <a:pt x="29066" y="142096"/>
                      <a:pt x="8587" y="236299"/>
                      <a:pt x="1062" y="324500"/>
                    </a:cubicBezTo>
                    <a:cubicBezTo>
                      <a:pt x="-8367" y="435181"/>
                      <a:pt x="45544" y="564340"/>
                      <a:pt x="140318" y="623680"/>
                    </a:cubicBezTo>
                    <a:cubicBezTo>
                      <a:pt x="257380" y="697023"/>
                      <a:pt x="425782" y="657113"/>
                      <a:pt x="541035" y="597106"/>
                    </a:cubicBezTo>
                    <a:cubicBezTo>
                      <a:pt x="619235" y="556434"/>
                      <a:pt x="680290" y="480424"/>
                      <a:pt x="693339" y="392318"/>
                    </a:cubicBezTo>
                    <a:cubicBezTo>
                      <a:pt x="707341" y="297544"/>
                      <a:pt x="665431" y="185245"/>
                      <a:pt x="607329" y="111235"/>
                    </a:cubicBezTo>
                    <a:close/>
                    <a:moveTo>
                      <a:pt x="551607" y="508333"/>
                    </a:moveTo>
                    <a:cubicBezTo>
                      <a:pt x="419781" y="625014"/>
                      <a:pt x="147271" y="649303"/>
                      <a:pt x="72119" y="455945"/>
                    </a:cubicBezTo>
                    <a:cubicBezTo>
                      <a:pt x="43068" y="381174"/>
                      <a:pt x="57450" y="291163"/>
                      <a:pt x="79453" y="216582"/>
                    </a:cubicBezTo>
                    <a:cubicBezTo>
                      <a:pt x="115267" y="95233"/>
                      <a:pt x="243759" y="50561"/>
                      <a:pt x="357488" y="55800"/>
                    </a:cubicBezTo>
                    <a:cubicBezTo>
                      <a:pt x="500077" y="62372"/>
                      <a:pt x="582468" y="155241"/>
                      <a:pt x="618378" y="288781"/>
                    </a:cubicBezTo>
                    <a:cubicBezTo>
                      <a:pt x="641142" y="373078"/>
                      <a:pt x="616473" y="450897"/>
                      <a:pt x="551607" y="508333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7A075264-2679-45BA-8A9A-902FA87307D5}"/>
                  </a:ext>
                </a:extLst>
              </p:cNvPr>
              <p:cNvSpPr/>
              <p:nvPr/>
            </p:nvSpPr>
            <p:spPr>
              <a:xfrm>
                <a:off x="8031440" y="-644009"/>
                <a:ext cx="96980" cy="97243"/>
              </a:xfrm>
              <a:custGeom>
                <a:avLst/>
                <a:gdLst>
                  <a:gd name="connsiteX0" fmla="*/ 91765 w 96980"/>
                  <a:gd name="connsiteY0" fmla="*/ 40510 h 97243"/>
                  <a:gd name="connsiteX1" fmla="*/ 91670 w 96980"/>
                  <a:gd name="connsiteY1" fmla="*/ 40319 h 97243"/>
                  <a:gd name="connsiteX2" fmla="*/ 71477 w 96980"/>
                  <a:gd name="connsiteY2" fmla="*/ 6982 h 97243"/>
                  <a:gd name="connsiteX3" fmla="*/ 12993 w 96980"/>
                  <a:gd name="connsiteY3" fmla="*/ 13935 h 97243"/>
                  <a:gd name="connsiteX4" fmla="*/ 15279 w 96980"/>
                  <a:gd name="connsiteY4" fmla="*/ 80420 h 97243"/>
                  <a:gd name="connsiteX5" fmla="*/ 84717 w 96980"/>
                  <a:gd name="connsiteY5" fmla="*/ 86897 h 97243"/>
                  <a:gd name="connsiteX6" fmla="*/ 91765 w 96980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80" h="97243">
                    <a:moveTo>
                      <a:pt x="91765" y="40510"/>
                    </a:moveTo>
                    <a:cubicBezTo>
                      <a:pt x="91765" y="40415"/>
                      <a:pt x="91670" y="40415"/>
                      <a:pt x="91670" y="40319"/>
                    </a:cubicBezTo>
                    <a:cubicBezTo>
                      <a:pt x="90241" y="27365"/>
                      <a:pt x="83383" y="15078"/>
                      <a:pt x="71477" y="6982"/>
                    </a:cubicBezTo>
                    <a:cubicBezTo>
                      <a:pt x="53094" y="-5496"/>
                      <a:pt x="28710" y="-67"/>
                      <a:pt x="12993" y="13935"/>
                    </a:cubicBezTo>
                    <a:cubicBezTo>
                      <a:pt x="-7485" y="32223"/>
                      <a:pt x="-1485" y="62513"/>
                      <a:pt x="15279" y="80420"/>
                    </a:cubicBezTo>
                    <a:cubicBezTo>
                      <a:pt x="33282" y="99660"/>
                      <a:pt x="64143" y="103184"/>
                      <a:pt x="84717" y="86897"/>
                    </a:cubicBezTo>
                    <a:cubicBezTo>
                      <a:pt x="98147" y="76419"/>
                      <a:pt x="100623" y="54607"/>
                      <a:pt x="91765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5" name="图形 602">
                <a:extLst>
                  <a:ext uri="{FF2B5EF4-FFF2-40B4-BE49-F238E27FC236}">
                    <a16:creationId xmlns:a16="http://schemas.microsoft.com/office/drawing/2014/main" id="{CE4568A5-EA95-43A3-BFF9-11FF6D365F95}"/>
                  </a:ext>
                </a:extLst>
              </p:cNvPr>
              <p:cNvGrpSpPr/>
              <p:nvPr/>
            </p:nvGrpSpPr>
            <p:grpSpPr>
              <a:xfrm>
                <a:off x="8050538" y="-1404767"/>
                <a:ext cx="1388764" cy="882519"/>
                <a:chOff x="8050538" y="-1404767"/>
                <a:chExt cx="1388764" cy="882519"/>
              </a:xfrm>
            </p:grpSpPr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8D55788D-F270-4FA7-AF38-F101FBA0404C}"/>
                    </a:ext>
                  </a:extLst>
                </p:cNvPr>
                <p:cNvSpPr/>
                <p:nvPr/>
              </p:nvSpPr>
              <p:spPr>
                <a:xfrm>
                  <a:off x="8769389" y="-709650"/>
                  <a:ext cx="643733" cy="184200"/>
                </a:xfrm>
                <a:custGeom>
                  <a:avLst/>
                  <a:gdLst>
                    <a:gd name="connsiteX0" fmla="*/ 592734 w 643733"/>
                    <a:gd name="connsiteY0" fmla="*/ 81577 h 184200"/>
                    <a:gd name="connsiteX1" fmla="*/ 451859 w 643733"/>
                    <a:gd name="connsiteY1" fmla="*/ 41191 h 184200"/>
                    <a:gd name="connsiteX2" fmla="*/ 334606 w 643733"/>
                    <a:gd name="connsiteY2" fmla="*/ 22236 h 184200"/>
                    <a:gd name="connsiteX3" fmla="*/ 660 w 643733"/>
                    <a:gd name="connsiteY3" fmla="*/ 93102 h 184200"/>
                    <a:gd name="connsiteX4" fmla="*/ 2279 w 643733"/>
                    <a:gd name="connsiteY4" fmla="*/ 105580 h 184200"/>
                    <a:gd name="connsiteX5" fmla="*/ 197732 w 643733"/>
                    <a:gd name="connsiteY5" fmla="*/ 181303 h 184200"/>
                    <a:gd name="connsiteX6" fmla="*/ 632643 w 643733"/>
                    <a:gd name="connsiteY6" fmla="*/ 154538 h 184200"/>
                    <a:gd name="connsiteX7" fmla="*/ 592734 w 643733"/>
                    <a:gd name="connsiteY7" fmla="*/ 81577 h 184200"/>
                    <a:gd name="connsiteX8" fmla="*/ 613498 w 643733"/>
                    <a:gd name="connsiteY8" fmla="*/ 122534 h 184200"/>
                    <a:gd name="connsiteX9" fmla="*/ 204495 w 643733"/>
                    <a:gd name="connsiteY9" fmla="*/ 152728 h 184200"/>
                    <a:gd name="connsiteX10" fmla="*/ 113150 w 643733"/>
                    <a:gd name="connsiteY10" fmla="*/ 146918 h 184200"/>
                    <a:gd name="connsiteX11" fmla="*/ 20853 w 643733"/>
                    <a:gd name="connsiteY11" fmla="*/ 114914 h 184200"/>
                    <a:gd name="connsiteX12" fmla="*/ 30092 w 643733"/>
                    <a:gd name="connsiteY12" fmla="*/ 101484 h 184200"/>
                    <a:gd name="connsiteX13" fmla="*/ 29140 w 643733"/>
                    <a:gd name="connsiteY13" fmla="*/ 99579 h 184200"/>
                    <a:gd name="connsiteX14" fmla="*/ 29235 w 643733"/>
                    <a:gd name="connsiteY14" fmla="*/ 97388 h 184200"/>
                    <a:gd name="connsiteX15" fmla="*/ 68287 w 643733"/>
                    <a:gd name="connsiteY15" fmla="*/ 53002 h 184200"/>
                    <a:gd name="connsiteX16" fmla="*/ 150202 w 643733"/>
                    <a:gd name="connsiteY16" fmla="*/ 34999 h 184200"/>
                    <a:gd name="connsiteX17" fmla="*/ 315556 w 643733"/>
                    <a:gd name="connsiteY17" fmla="*/ 50906 h 184200"/>
                    <a:gd name="connsiteX18" fmla="*/ 473100 w 643733"/>
                    <a:gd name="connsiteY18" fmla="*/ 75005 h 184200"/>
                    <a:gd name="connsiteX19" fmla="*/ 613498 w 643733"/>
                    <a:gd name="connsiteY19" fmla="*/ 122534 h 184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3733" h="184200">
                      <a:moveTo>
                        <a:pt x="592734" y="81577"/>
                      </a:moveTo>
                      <a:cubicBezTo>
                        <a:pt x="557872" y="71099"/>
                        <a:pt x="487864" y="43477"/>
                        <a:pt x="451859" y="41191"/>
                      </a:cubicBezTo>
                      <a:cubicBezTo>
                        <a:pt x="412044" y="38619"/>
                        <a:pt x="373564" y="30142"/>
                        <a:pt x="334606" y="22236"/>
                      </a:cubicBezTo>
                      <a:cubicBezTo>
                        <a:pt x="231927" y="1472"/>
                        <a:pt x="44951" y="-38248"/>
                        <a:pt x="660" y="93102"/>
                      </a:cubicBezTo>
                      <a:cubicBezTo>
                        <a:pt x="-674" y="97007"/>
                        <a:pt x="88" y="101865"/>
                        <a:pt x="2279" y="105580"/>
                      </a:cubicBezTo>
                      <a:cubicBezTo>
                        <a:pt x="11042" y="179018"/>
                        <a:pt x="143440" y="182542"/>
                        <a:pt x="197732" y="181303"/>
                      </a:cubicBezTo>
                      <a:cubicBezTo>
                        <a:pt x="278409" y="179398"/>
                        <a:pt x="596353" y="199592"/>
                        <a:pt x="632643" y="154538"/>
                      </a:cubicBezTo>
                      <a:cubicBezTo>
                        <a:pt x="661981" y="118057"/>
                        <a:pt x="627691" y="92054"/>
                        <a:pt x="592734" y="81577"/>
                      </a:cubicBezTo>
                      <a:close/>
                      <a:moveTo>
                        <a:pt x="613498" y="122534"/>
                      </a:moveTo>
                      <a:cubicBezTo>
                        <a:pt x="604926" y="159110"/>
                        <a:pt x="281362" y="157967"/>
                        <a:pt x="204495" y="152728"/>
                      </a:cubicBezTo>
                      <a:cubicBezTo>
                        <a:pt x="174205" y="150633"/>
                        <a:pt x="143249" y="150728"/>
                        <a:pt x="113150" y="146918"/>
                      </a:cubicBezTo>
                      <a:cubicBezTo>
                        <a:pt x="89718" y="143965"/>
                        <a:pt x="40665" y="137107"/>
                        <a:pt x="20853" y="114914"/>
                      </a:cubicBezTo>
                      <a:cubicBezTo>
                        <a:pt x="27139" y="113676"/>
                        <a:pt x="32568" y="108723"/>
                        <a:pt x="30092" y="101484"/>
                      </a:cubicBezTo>
                      <a:cubicBezTo>
                        <a:pt x="29806" y="100817"/>
                        <a:pt x="29425" y="100246"/>
                        <a:pt x="29140" y="99579"/>
                      </a:cubicBezTo>
                      <a:cubicBezTo>
                        <a:pt x="29235" y="98817"/>
                        <a:pt x="29235" y="98150"/>
                        <a:pt x="29235" y="97388"/>
                      </a:cubicBezTo>
                      <a:cubicBezTo>
                        <a:pt x="39045" y="79100"/>
                        <a:pt x="47618" y="63670"/>
                        <a:pt x="68287" y="53002"/>
                      </a:cubicBezTo>
                      <a:cubicBezTo>
                        <a:pt x="92671" y="40334"/>
                        <a:pt x="123056" y="37190"/>
                        <a:pt x="150202" y="34999"/>
                      </a:cubicBezTo>
                      <a:cubicBezTo>
                        <a:pt x="205066" y="30523"/>
                        <a:pt x="261835" y="41000"/>
                        <a:pt x="315556" y="50906"/>
                      </a:cubicBezTo>
                      <a:cubicBezTo>
                        <a:pt x="368325" y="60622"/>
                        <a:pt x="419284" y="72052"/>
                        <a:pt x="473100" y="75005"/>
                      </a:cubicBezTo>
                      <a:cubicBezTo>
                        <a:pt x="502818" y="76624"/>
                        <a:pt x="622071" y="85958"/>
                        <a:pt x="613498" y="12253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BF3832C1-DC83-47E4-B230-26B22D5D3EF1}"/>
                    </a:ext>
                  </a:extLst>
                </p:cNvPr>
                <p:cNvSpPr/>
                <p:nvPr/>
              </p:nvSpPr>
              <p:spPr>
                <a:xfrm>
                  <a:off x="8050538" y="-1404767"/>
                  <a:ext cx="1388764" cy="882519"/>
                </a:xfrm>
                <a:custGeom>
                  <a:avLst/>
                  <a:gdLst>
                    <a:gd name="connsiteX0" fmla="*/ 1377497 w 1388764"/>
                    <a:gd name="connsiteY0" fmla="*/ 777075 h 882519"/>
                    <a:gd name="connsiteX1" fmla="*/ 1341778 w 1388764"/>
                    <a:gd name="connsiteY1" fmla="*/ 758596 h 882519"/>
                    <a:gd name="connsiteX2" fmla="*/ 1329205 w 1388764"/>
                    <a:gd name="connsiteY2" fmla="*/ 764407 h 882519"/>
                    <a:gd name="connsiteX3" fmla="*/ 981257 w 1388764"/>
                    <a:gd name="connsiteY3" fmla="*/ 392455 h 882519"/>
                    <a:gd name="connsiteX4" fmla="*/ 863718 w 1388764"/>
                    <a:gd name="connsiteY4" fmla="*/ 275869 h 882519"/>
                    <a:gd name="connsiteX5" fmla="*/ 853146 w 1388764"/>
                    <a:gd name="connsiteY5" fmla="*/ 276822 h 882519"/>
                    <a:gd name="connsiteX6" fmla="*/ 843811 w 1388764"/>
                    <a:gd name="connsiteY6" fmla="*/ 285871 h 882519"/>
                    <a:gd name="connsiteX7" fmla="*/ 805330 w 1388764"/>
                    <a:gd name="connsiteY7" fmla="*/ 434556 h 882519"/>
                    <a:gd name="connsiteX8" fmla="*/ 701222 w 1388764"/>
                    <a:gd name="connsiteY8" fmla="*/ 417506 h 882519"/>
                    <a:gd name="connsiteX9" fmla="*/ 541202 w 1388764"/>
                    <a:gd name="connsiteY9" fmla="*/ 373501 h 882519"/>
                    <a:gd name="connsiteX10" fmla="*/ 234402 w 1388764"/>
                    <a:gd name="connsiteY10" fmla="*/ 198526 h 882519"/>
                    <a:gd name="connsiteX11" fmla="*/ 234402 w 1388764"/>
                    <a:gd name="connsiteY11" fmla="*/ 16885 h 882519"/>
                    <a:gd name="connsiteX12" fmla="*/ 200969 w 1388764"/>
                    <a:gd name="connsiteY12" fmla="*/ 311 h 882519"/>
                    <a:gd name="connsiteX13" fmla="*/ 176013 w 1388764"/>
                    <a:gd name="connsiteY13" fmla="*/ 286728 h 882519"/>
                    <a:gd name="connsiteX14" fmla="*/ 138961 w 1388764"/>
                    <a:gd name="connsiteY14" fmla="*/ 527044 h 882519"/>
                    <a:gd name="connsiteX15" fmla="*/ 3897 w 1388764"/>
                    <a:gd name="connsiteY15" fmla="*/ 782599 h 882519"/>
                    <a:gd name="connsiteX16" fmla="*/ 50760 w 1388764"/>
                    <a:gd name="connsiteY16" fmla="*/ 809555 h 882519"/>
                    <a:gd name="connsiteX17" fmla="*/ 185824 w 1388764"/>
                    <a:gd name="connsiteY17" fmla="*/ 553999 h 882519"/>
                    <a:gd name="connsiteX18" fmla="*/ 230211 w 1388764"/>
                    <a:gd name="connsiteY18" fmla="*/ 282918 h 882519"/>
                    <a:gd name="connsiteX19" fmla="*/ 430426 w 1388764"/>
                    <a:gd name="connsiteY19" fmla="*/ 487229 h 882519"/>
                    <a:gd name="connsiteX20" fmla="*/ 651501 w 1388764"/>
                    <a:gd name="connsiteY20" fmla="*/ 708019 h 882519"/>
                    <a:gd name="connsiteX21" fmla="*/ 688173 w 1388764"/>
                    <a:gd name="connsiteY21" fmla="*/ 850036 h 882519"/>
                    <a:gd name="connsiteX22" fmla="*/ 881054 w 1388764"/>
                    <a:gd name="connsiteY22" fmla="*/ 820509 h 882519"/>
                    <a:gd name="connsiteX23" fmla="*/ 896675 w 1388764"/>
                    <a:gd name="connsiteY23" fmla="*/ 755739 h 882519"/>
                    <a:gd name="connsiteX24" fmla="*/ 985067 w 1388764"/>
                    <a:gd name="connsiteY24" fmla="*/ 766407 h 882519"/>
                    <a:gd name="connsiteX25" fmla="*/ 1170900 w 1388764"/>
                    <a:gd name="connsiteY25" fmla="*/ 782314 h 882519"/>
                    <a:gd name="connsiteX26" fmla="*/ 1287010 w 1388764"/>
                    <a:gd name="connsiteY26" fmla="*/ 807841 h 882519"/>
                    <a:gd name="connsiteX27" fmla="*/ 1297678 w 1388764"/>
                    <a:gd name="connsiteY27" fmla="*/ 831653 h 882519"/>
                    <a:gd name="connsiteX28" fmla="*/ 1363114 w 1388764"/>
                    <a:gd name="connsiteY28" fmla="*/ 850132 h 882519"/>
                    <a:gd name="connsiteX29" fmla="*/ 1386832 w 1388764"/>
                    <a:gd name="connsiteY29" fmla="*/ 822319 h 882519"/>
                    <a:gd name="connsiteX30" fmla="*/ 1377497 w 1388764"/>
                    <a:gd name="connsiteY30" fmla="*/ 777075 h 882519"/>
                    <a:gd name="connsiteX31" fmla="*/ 790376 w 1388764"/>
                    <a:gd name="connsiteY31" fmla="*/ 496468 h 882519"/>
                    <a:gd name="connsiteX32" fmla="*/ 778946 w 1388764"/>
                    <a:gd name="connsiteY32" fmla="*/ 636105 h 882519"/>
                    <a:gd name="connsiteX33" fmla="*/ 679791 w 1388764"/>
                    <a:gd name="connsiteY33" fmla="*/ 666871 h 882519"/>
                    <a:gd name="connsiteX34" fmla="*/ 608163 w 1388764"/>
                    <a:gd name="connsiteY34" fmla="*/ 596957 h 882519"/>
                    <a:gd name="connsiteX35" fmla="*/ 469669 w 1388764"/>
                    <a:gd name="connsiteY35" fmla="*/ 453987 h 882519"/>
                    <a:gd name="connsiteX36" fmla="*/ 343463 w 1388764"/>
                    <a:gd name="connsiteY36" fmla="*/ 335401 h 882519"/>
                    <a:gd name="connsiteX37" fmla="*/ 499387 w 1388764"/>
                    <a:gd name="connsiteY37" fmla="*/ 402838 h 882519"/>
                    <a:gd name="connsiteX38" fmla="*/ 669409 w 1388764"/>
                    <a:gd name="connsiteY38" fmla="*/ 457797 h 882519"/>
                    <a:gd name="connsiteX39" fmla="*/ 794376 w 1388764"/>
                    <a:gd name="connsiteY39" fmla="*/ 478466 h 882519"/>
                    <a:gd name="connsiteX40" fmla="*/ 790376 w 1388764"/>
                    <a:gd name="connsiteY40" fmla="*/ 496468 h 882519"/>
                    <a:gd name="connsiteX41" fmla="*/ 1126608 w 1388764"/>
                    <a:gd name="connsiteY41" fmla="*/ 720115 h 882519"/>
                    <a:gd name="connsiteX42" fmla="*/ 960873 w 1388764"/>
                    <a:gd name="connsiteY42" fmla="*/ 684682 h 882519"/>
                    <a:gd name="connsiteX43" fmla="*/ 853527 w 1388764"/>
                    <a:gd name="connsiteY43" fmla="*/ 666204 h 882519"/>
                    <a:gd name="connsiteX44" fmla="*/ 835429 w 1388764"/>
                    <a:gd name="connsiteY44" fmla="*/ 653059 h 882519"/>
                    <a:gd name="connsiteX45" fmla="*/ 867147 w 1388764"/>
                    <a:gd name="connsiteY45" fmla="*/ 315874 h 882519"/>
                    <a:gd name="connsiteX46" fmla="*/ 1270055 w 1388764"/>
                    <a:gd name="connsiteY46" fmla="*/ 764216 h 882519"/>
                    <a:gd name="connsiteX47" fmla="*/ 1126608 w 1388764"/>
                    <a:gd name="connsiteY47" fmla="*/ 720115 h 882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388764" h="882519">
                      <a:moveTo>
                        <a:pt x="1377497" y="777075"/>
                      </a:moveTo>
                      <a:cubicBezTo>
                        <a:pt x="1369210" y="766312"/>
                        <a:pt x="1355590" y="757549"/>
                        <a:pt x="1341778" y="758596"/>
                      </a:cubicBezTo>
                      <a:cubicBezTo>
                        <a:pt x="1336444" y="758977"/>
                        <a:pt x="1332349" y="761263"/>
                        <a:pt x="1329205" y="764407"/>
                      </a:cubicBezTo>
                      <a:cubicBezTo>
                        <a:pt x="1266054" y="696112"/>
                        <a:pt x="1022881" y="439318"/>
                        <a:pt x="981257" y="392455"/>
                      </a:cubicBezTo>
                      <a:cubicBezTo>
                        <a:pt x="946300" y="353117"/>
                        <a:pt x="912010" y="299206"/>
                        <a:pt x="863718" y="275869"/>
                      </a:cubicBezTo>
                      <a:cubicBezTo>
                        <a:pt x="859623" y="273964"/>
                        <a:pt x="856003" y="274631"/>
                        <a:pt x="853146" y="276822"/>
                      </a:cubicBezTo>
                      <a:cubicBezTo>
                        <a:pt x="848859" y="277774"/>
                        <a:pt x="844859" y="280918"/>
                        <a:pt x="843811" y="285871"/>
                      </a:cubicBezTo>
                      <a:cubicBezTo>
                        <a:pt x="833048" y="335972"/>
                        <a:pt x="818284" y="385026"/>
                        <a:pt x="805330" y="434556"/>
                      </a:cubicBezTo>
                      <a:cubicBezTo>
                        <a:pt x="773517" y="422459"/>
                        <a:pt x="731130" y="423221"/>
                        <a:pt x="701222" y="417506"/>
                      </a:cubicBezTo>
                      <a:cubicBezTo>
                        <a:pt x="646834" y="407124"/>
                        <a:pt x="593399" y="392074"/>
                        <a:pt x="541202" y="373501"/>
                      </a:cubicBezTo>
                      <a:cubicBezTo>
                        <a:pt x="489195" y="355022"/>
                        <a:pt x="234402" y="198526"/>
                        <a:pt x="234402" y="198526"/>
                      </a:cubicBezTo>
                      <a:cubicBezTo>
                        <a:pt x="234402" y="198526"/>
                        <a:pt x="227544" y="13932"/>
                        <a:pt x="234402" y="16885"/>
                      </a:cubicBezTo>
                      <a:cubicBezTo>
                        <a:pt x="270311" y="32506"/>
                        <a:pt x="206208" y="-3689"/>
                        <a:pt x="200969" y="311"/>
                      </a:cubicBezTo>
                      <a:cubicBezTo>
                        <a:pt x="165345" y="27457"/>
                        <a:pt x="182871" y="245104"/>
                        <a:pt x="176013" y="286728"/>
                      </a:cubicBezTo>
                      <a:cubicBezTo>
                        <a:pt x="165250" y="351879"/>
                        <a:pt x="166488" y="443319"/>
                        <a:pt x="138961" y="527044"/>
                      </a:cubicBezTo>
                      <a:cubicBezTo>
                        <a:pt x="111434" y="610768"/>
                        <a:pt x="20089" y="756596"/>
                        <a:pt x="3897" y="782599"/>
                      </a:cubicBezTo>
                      <a:cubicBezTo>
                        <a:pt x="-9629" y="804507"/>
                        <a:pt x="13517" y="845845"/>
                        <a:pt x="50760" y="809555"/>
                      </a:cubicBezTo>
                      <a:cubicBezTo>
                        <a:pt x="88098" y="773265"/>
                        <a:pt x="158392" y="632390"/>
                        <a:pt x="185824" y="553999"/>
                      </a:cubicBezTo>
                      <a:cubicBezTo>
                        <a:pt x="213256" y="475609"/>
                        <a:pt x="225543" y="307111"/>
                        <a:pt x="230211" y="282918"/>
                      </a:cubicBezTo>
                      <a:cubicBezTo>
                        <a:pt x="247451" y="315017"/>
                        <a:pt x="383944" y="439509"/>
                        <a:pt x="430426" y="487229"/>
                      </a:cubicBezTo>
                      <a:cubicBezTo>
                        <a:pt x="476718" y="534759"/>
                        <a:pt x="620640" y="685635"/>
                        <a:pt x="651501" y="708019"/>
                      </a:cubicBezTo>
                      <a:cubicBezTo>
                        <a:pt x="650073" y="712686"/>
                        <a:pt x="623212" y="792410"/>
                        <a:pt x="688173" y="850036"/>
                      </a:cubicBezTo>
                      <a:cubicBezTo>
                        <a:pt x="753228" y="907663"/>
                        <a:pt x="846097" y="882898"/>
                        <a:pt x="881054" y="820509"/>
                      </a:cubicBezTo>
                      <a:cubicBezTo>
                        <a:pt x="892674" y="799744"/>
                        <a:pt x="897532" y="777456"/>
                        <a:pt x="896675" y="755739"/>
                      </a:cubicBezTo>
                      <a:cubicBezTo>
                        <a:pt x="925917" y="760787"/>
                        <a:pt x="955635" y="763740"/>
                        <a:pt x="985067" y="766407"/>
                      </a:cubicBezTo>
                      <a:cubicBezTo>
                        <a:pt x="1046979" y="771931"/>
                        <a:pt x="1108892" y="776980"/>
                        <a:pt x="1170900" y="782314"/>
                      </a:cubicBezTo>
                      <a:cubicBezTo>
                        <a:pt x="1197570" y="784600"/>
                        <a:pt x="1259482" y="807555"/>
                        <a:pt x="1287010" y="807841"/>
                      </a:cubicBezTo>
                      <a:cubicBezTo>
                        <a:pt x="1288724" y="816318"/>
                        <a:pt x="1292820" y="824319"/>
                        <a:pt x="1297678" y="831653"/>
                      </a:cubicBezTo>
                      <a:cubicBezTo>
                        <a:pt x="1311298" y="852132"/>
                        <a:pt x="1341302" y="858609"/>
                        <a:pt x="1363114" y="850132"/>
                      </a:cubicBezTo>
                      <a:cubicBezTo>
                        <a:pt x="1374640" y="845655"/>
                        <a:pt x="1383783" y="834130"/>
                        <a:pt x="1386832" y="822319"/>
                      </a:cubicBezTo>
                      <a:cubicBezTo>
                        <a:pt x="1391213" y="805459"/>
                        <a:pt x="1388165" y="790791"/>
                        <a:pt x="1377497" y="777075"/>
                      </a:cubicBezTo>
                      <a:close/>
                      <a:moveTo>
                        <a:pt x="790376" y="496468"/>
                      </a:moveTo>
                      <a:cubicBezTo>
                        <a:pt x="781041" y="540950"/>
                        <a:pt x="778851" y="588670"/>
                        <a:pt x="778946" y="636105"/>
                      </a:cubicBezTo>
                      <a:cubicBezTo>
                        <a:pt x="763420" y="635343"/>
                        <a:pt x="706461" y="629342"/>
                        <a:pt x="679791" y="666871"/>
                      </a:cubicBezTo>
                      <a:cubicBezTo>
                        <a:pt x="657026" y="642010"/>
                        <a:pt x="630737" y="619436"/>
                        <a:pt x="608163" y="596957"/>
                      </a:cubicBezTo>
                      <a:cubicBezTo>
                        <a:pt x="561204" y="550094"/>
                        <a:pt x="515961" y="501517"/>
                        <a:pt x="469669" y="453987"/>
                      </a:cubicBezTo>
                      <a:cubicBezTo>
                        <a:pt x="429188" y="412458"/>
                        <a:pt x="385373" y="375120"/>
                        <a:pt x="343463" y="335401"/>
                      </a:cubicBezTo>
                      <a:cubicBezTo>
                        <a:pt x="395088" y="358451"/>
                        <a:pt x="447571" y="380263"/>
                        <a:pt x="499387" y="402838"/>
                      </a:cubicBezTo>
                      <a:cubicBezTo>
                        <a:pt x="553870" y="426555"/>
                        <a:pt x="611496" y="445224"/>
                        <a:pt x="669409" y="457797"/>
                      </a:cubicBezTo>
                      <a:cubicBezTo>
                        <a:pt x="702841" y="465131"/>
                        <a:pt x="753800" y="482086"/>
                        <a:pt x="794376" y="478466"/>
                      </a:cubicBezTo>
                      <a:cubicBezTo>
                        <a:pt x="793043" y="484562"/>
                        <a:pt x="791614" y="490468"/>
                        <a:pt x="790376" y="496468"/>
                      </a:cubicBezTo>
                      <a:close/>
                      <a:moveTo>
                        <a:pt x="1126608" y="720115"/>
                      </a:moveTo>
                      <a:cubicBezTo>
                        <a:pt x="1070792" y="710209"/>
                        <a:pt x="1016023" y="697922"/>
                        <a:pt x="960873" y="684682"/>
                      </a:cubicBezTo>
                      <a:cubicBezTo>
                        <a:pt x="925726" y="676205"/>
                        <a:pt x="889722" y="667156"/>
                        <a:pt x="853527" y="666204"/>
                      </a:cubicBezTo>
                      <a:cubicBezTo>
                        <a:pt x="847907" y="661346"/>
                        <a:pt x="841906" y="656869"/>
                        <a:pt x="835429" y="653059"/>
                      </a:cubicBezTo>
                      <a:cubicBezTo>
                        <a:pt x="834762" y="602196"/>
                        <a:pt x="868005" y="378263"/>
                        <a:pt x="867147" y="315874"/>
                      </a:cubicBezTo>
                      <a:cubicBezTo>
                        <a:pt x="983448" y="461702"/>
                        <a:pt x="1141182" y="629056"/>
                        <a:pt x="1270055" y="764216"/>
                      </a:cubicBezTo>
                      <a:cubicBezTo>
                        <a:pt x="1233288" y="759549"/>
                        <a:pt x="1163280" y="726592"/>
                        <a:pt x="1126608" y="720115"/>
                      </a:cubicBezTo>
                      <a:close/>
                    </a:path>
                  </a:pathLst>
                </a:custGeom>
                <a:solidFill>
                  <a:srgbClr val="CA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96BF9466-F7CE-45E5-8396-10B6D8005AF5}"/>
                    </a:ext>
                  </a:extLst>
                </p:cNvPr>
                <p:cNvSpPr/>
                <p:nvPr/>
              </p:nvSpPr>
              <p:spPr>
                <a:xfrm>
                  <a:off x="9372505" y="-615596"/>
                  <a:ext cx="43910" cy="43814"/>
                </a:xfrm>
                <a:custGeom>
                  <a:avLst/>
                  <a:gdLst>
                    <a:gd name="connsiteX0" fmla="*/ 21907 w 43910"/>
                    <a:gd name="connsiteY0" fmla="*/ 0 h 43814"/>
                    <a:gd name="connsiteX1" fmla="*/ 0 w 43910"/>
                    <a:gd name="connsiteY1" fmla="*/ 21907 h 43814"/>
                    <a:gd name="connsiteX2" fmla="*/ 21907 w 43910"/>
                    <a:gd name="connsiteY2" fmla="*/ 43815 h 43814"/>
                    <a:gd name="connsiteX3" fmla="*/ 43910 w 43910"/>
                    <a:gd name="connsiteY3" fmla="*/ 21907 h 43814"/>
                    <a:gd name="connsiteX4" fmla="*/ 21907 w 43910"/>
                    <a:gd name="connsiteY4" fmla="*/ 0 h 43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43814">
                      <a:moveTo>
                        <a:pt x="21907" y="0"/>
                      </a:moveTo>
                      <a:cubicBezTo>
                        <a:pt x="9906" y="0"/>
                        <a:pt x="0" y="10001"/>
                        <a:pt x="0" y="21907"/>
                      </a:cubicBezTo>
                      <a:cubicBezTo>
                        <a:pt x="0" y="33909"/>
                        <a:pt x="10001" y="43815"/>
                        <a:pt x="21907" y="43815"/>
                      </a:cubicBezTo>
                      <a:cubicBezTo>
                        <a:pt x="33909" y="43815"/>
                        <a:pt x="43910" y="33814"/>
                        <a:pt x="43910" y="21907"/>
                      </a:cubicBezTo>
                      <a:cubicBezTo>
                        <a:pt x="43815" y="10001"/>
                        <a:pt x="33909" y="0"/>
                        <a:pt x="21907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4D08C3BC-EA80-40E3-B5CA-018DAFECE80C}"/>
                  </a:ext>
                </a:extLst>
              </p:cNvPr>
              <p:cNvSpPr/>
              <p:nvPr/>
            </p:nvSpPr>
            <p:spPr>
              <a:xfrm>
                <a:off x="8204556" y="-1530795"/>
                <a:ext cx="335324" cy="180603"/>
              </a:xfrm>
              <a:custGeom>
                <a:avLst/>
                <a:gdLst>
                  <a:gd name="connsiteX0" fmla="*/ 311746 w 335324"/>
                  <a:gd name="connsiteY0" fmla="*/ 112241 h 180603"/>
                  <a:gd name="connsiteX1" fmla="*/ 89337 w 335324"/>
                  <a:gd name="connsiteY1" fmla="*/ 128434 h 180603"/>
                  <a:gd name="connsiteX2" fmla="*/ 47046 w 335324"/>
                  <a:gd name="connsiteY2" fmla="*/ 109289 h 180603"/>
                  <a:gd name="connsiteX3" fmla="*/ 84003 w 335324"/>
                  <a:gd name="connsiteY3" fmla="*/ 56425 h 180603"/>
                  <a:gd name="connsiteX4" fmla="*/ 139915 w 335324"/>
                  <a:gd name="connsiteY4" fmla="*/ 32327 h 180603"/>
                  <a:gd name="connsiteX5" fmla="*/ 160870 w 335324"/>
                  <a:gd name="connsiteY5" fmla="*/ 15944 h 180603"/>
                  <a:gd name="connsiteX6" fmla="*/ 159251 w 335324"/>
                  <a:gd name="connsiteY6" fmla="*/ 10800 h 180603"/>
                  <a:gd name="connsiteX7" fmla="*/ 159441 w 335324"/>
                  <a:gd name="connsiteY7" fmla="*/ 10610 h 180603"/>
                  <a:gd name="connsiteX8" fmla="*/ 34854 w 335324"/>
                  <a:gd name="connsiteY8" fmla="*/ 37756 h 180603"/>
                  <a:gd name="connsiteX9" fmla="*/ 30758 w 335324"/>
                  <a:gd name="connsiteY9" fmla="*/ 155294 h 180603"/>
                  <a:gd name="connsiteX10" fmla="*/ 187064 w 335324"/>
                  <a:gd name="connsiteY10" fmla="*/ 179012 h 180603"/>
                  <a:gd name="connsiteX11" fmla="*/ 329462 w 335324"/>
                  <a:gd name="connsiteY11" fmla="*/ 142817 h 180603"/>
                  <a:gd name="connsiteX12" fmla="*/ 311746 w 335324"/>
                  <a:gd name="connsiteY12" fmla="*/ 112241 h 18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24" h="180603">
                    <a:moveTo>
                      <a:pt x="311746" y="112241"/>
                    </a:moveTo>
                    <a:cubicBezTo>
                      <a:pt x="241261" y="130148"/>
                      <a:pt x="161727" y="142245"/>
                      <a:pt x="89337" y="128434"/>
                    </a:cubicBezTo>
                    <a:cubicBezTo>
                      <a:pt x="74002" y="125481"/>
                      <a:pt x="58095" y="120814"/>
                      <a:pt x="47046" y="109289"/>
                    </a:cubicBezTo>
                    <a:cubicBezTo>
                      <a:pt x="29044" y="90620"/>
                      <a:pt x="72478" y="63378"/>
                      <a:pt x="84003" y="56425"/>
                    </a:cubicBezTo>
                    <a:cubicBezTo>
                      <a:pt x="102005" y="45566"/>
                      <a:pt x="120484" y="39185"/>
                      <a:pt x="139915" y="32327"/>
                    </a:cubicBezTo>
                    <a:cubicBezTo>
                      <a:pt x="147821" y="29564"/>
                      <a:pt x="158774" y="25373"/>
                      <a:pt x="160870" y="15944"/>
                    </a:cubicBezTo>
                    <a:cubicBezTo>
                      <a:pt x="161251" y="14039"/>
                      <a:pt x="160489" y="12134"/>
                      <a:pt x="159251" y="10800"/>
                    </a:cubicBezTo>
                    <a:cubicBezTo>
                      <a:pt x="159346" y="10705"/>
                      <a:pt x="159346" y="10705"/>
                      <a:pt x="159441" y="10610"/>
                    </a:cubicBezTo>
                    <a:cubicBezTo>
                      <a:pt x="125151" y="-17108"/>
                      <a:pt x="62762" y="15753"/>
                      <a:pt x="34854" y="37756"/>
                    </a:cubicBezTo>
                    <a:cubicBezTo>
                      <a:pt x="-6675" y="70427"/>
                      <a:pt x="-14771" y="123005"/>
                      <a:pt x="30758" y="155294"/>
                    </a:cubicBezTo>
                    <a:cubicBezTo>
                      <a:pt x="72287" y="184822"/>
                      <a:pt x="139153" y="181583"/>
                      <a:pt x="187064" y="179012"/>
                    </a:cubicBezTo>
                    <a:cubicBezTo>
                      <a:pt x="233927" y="176535"/>
                      <a:pt x="292410" y="173868"/>
                      <a:pt x="329462" y="142817"/>
                    </a:cubicBezTo>
                    <a:cubicBezTo>
                      <a:pt x="344226" y="130529"/>
                      <a:pt x="328415" y="108050"/>
                      <a:pt x="311746" y="11224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8754518D-03EF-4186-8641-3B9F311C1B86}"/>
                  </a:ext>
                </a:extLst>
              </p:cNvPr>
              <p:cNvSpPr/>
              <p:nvPr/>
            </p:nvSpPr>
            <p:spPr>
              <a:xfrm>
                <a:off x="8769867" y="-707286"/>
                <a:ext cx="118818" cy="116874"/>
              </a:xfrm>
              <a:custGeom>
                <a:avLst/>
                <a:gdLst>
                  <a:gd name="connsiteX0" fmla="*/ 113243 w 118818"/>
                  <a:gd name="connsiteY0" fmla="*/ 32826 h 116874"/>
                  <a:gd name="connsiteX1" fmla="*/ 42758 w 118818"/>
                  <a:gd name="connsiteY1" fmla="*/ 3013 h 116874"/>
                  <a:gd name="connsiteX2" fmla="*/ 20945 w 118818"/>
                  <a:gd name="connsiteY2" fmla="*/ 11014 h 116874"/>
                  <a:gd name="connsiteX3" fmla="*/ 276 w 118818"/>
                  <a:gd name="connsiteY3" fmla="*/ 59115 h 116874"/>
                  <a:gd name="connsiteX4" fmla="*/ 84763 w 118818"/>
                  <a:gd name="connsiteY4" fmla="*/ 113122 h 116874"/>
                  <a:gd name="connsiteX5" fmla="*/ 113243 w 118818"/>
                  <a:gd name="connsiteY5" fmla="*/ 32826 h 116874"/>
                  <a:gd name="connsiteX6" fmla="*/ 72571 w 118818"/>
                  <a:gd name="connsiteY6" fmla="*/ 81499 h 116874"/>
                  <a:gd name="connsiteX7" fmla="*/ 31709 w 118818"/>
                  <a:gd name="connsiteY7" fmla="*/ 46637 h 116874"/>
                  <a:gd name="connsiteX8" fmla="*/ 53616 w 118818"/>
                  <a:gd name="connsiteY8" fmla="*/ 23968 h 116874"/>
                  <a:gd name="connsiteX9" fmla="*/ 55426 w 118818"/>
                  <a:gd name="connsiteY9" fmla="*/ 23301 h 116874"/>
                  <a:gd name="connsiteX10" fmla="*/ 87144 w 118818"/>
                  <a:gd name="connsiteY10" fmla="*/ 43875 h 116874"/>
                  <a:gd name="connsiteX11" fmla="*/ 72571 w 118818"/>
                  <a:gd name="connsiteY11" fmla="*/ 81499 h 11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818" h="116874">
                    <a:moveTo>
                      <a:pt x="113243" y="32826"/>
                    </a:moveTo>
                    <a:cubicBezTo>
                      <a:pt x="100479" y="4727"/>
                      <a:pt x="69237" y="-5750"/>
                      <a:pt x="42758" y="3013"/>
                    </a:cubicBezTo>
                    <a:cubicBezTo>
                      <a:pt x="34947" y="3679"/>
                      <a:pt x="27041" y="6918"/>
                      <a:pt x="20945" y="11014"/>
                    </a:cubicBezTo>
                    <a:cubicBezTo>
                      <a:pt x="4753" y="22063"/>
                      <a:pt x="-1438" y="39874"/>
                      <a:pt x="276" y="59115"/>
                    </a:cubicBezTo>
                    <a:cubicBezTo>
                      <a:pt x="3896" y="99501"/>
                      <a:pt x="46568" y="127314"/>
                      <a:pt x="84763" y="113122"/>
                    </a:cubicBezTo>
                    <a:cubicBezTo>
                      <a:pt x="116291" y="101406"/>
                      <a:pt x="126292" y="61591"/>
                      <a:pt x="113243" y="32826"/>
                    </a:cubicBezTo>
                    <a:close/>
                    <a:moveTo>
                      <a:pt x="72571" y="81499"/>
                    </a:moveTo>
                    <a:cubicBezTo>
                      <a:pt x="50187" y="89785"/>
                      <a:pt x="31233" y="67307"/>
                      <a:pt x="31709" y="46637"/>
                    </a:cubicBezTo>
                    <a:cubicBezTo>
                      <a:pt x="31995" y="36731"/>
                      <a:pt x="45425" y="27206"/>
                      <a:pt x="53616" y="23968"/>
                    </a:cubicBezTo>
                    <a:cubicBezTo>
                      <a:pt x="54188" y="23682"/>
                      <a:pt x="54855" y="23491"/>
                      <a:pt x="55426" y="23301"/>
                    </a:cubicBezTo>
                    <a:cubicBezTo>
                      <a:pt x="69047" y="23110"/>
                      <a:pt x="81334" y="27682"/>
                      <a:pt x="87144" y="43875"/>
                    </a:cubicBezTo>
                    <a:cubicBezTo>
                      <a:pt x="92288" y="58067"/>
                      <a:pt x="87525" y="75974"/>
                      <a:pt x="72571" y="8149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2E21795D-C672-423D-8E37-2BCCFD2E9FB2}"/>
                  </a:ext>
                </a:extLst>
              </p:cNvPr>
              <p:cNvSpPr/>
              <p:nvPr/>
            </p:nvSpPr>
            <p:spPr>
              <a:xfrm>
                <a:off x="8807291" y="-672555"/>
                <a:ext cx="41338" cy="41338"/>
              </a:xfrm>
              <a:custGeom>
                <a:avLst/>
                <a:gdLst>
                  <a:gd name="connsiteX0" fmla="*/ 20669 w 41338"/>
                  <a:gd name="connsiteY0" fmla="*/ 0 h 41338"/>
                  <a:gd name="connsiteX1" fmla="*/ 0 w 41338"/>
                  <a:gd name="connsiteY1" fmla="*/ 20669 h 41338"/>
                  <a:gd name="connsiteX2" fmla="*/ 20669 w 41338"/>
                  <a:gd name="connsiteY2" fmla="*/ 41339 h 41338"/>
                  <a:gd name="connsiteX3" fmla="*/ 41338 w 41338"/>
                  <a:gd name="connsiteY3" fmla="*/ 20669 h 41338"/>
                  <a:gd name="connsiteX4" fmla="*/ 20669 w 41338"/>
                  <a:gd name="connsiteY4" fmla="*/ 0 h 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38" h="41338">
                    <a:moveTo>
                      <a:pt x="20669" y="0"/>
                    </a:moveTo>
                    <a:cubicBezTo>
                      <a:pt x="9430" y="0"/>
                      <a:pt x="0" y="9430"/>
                      <a:pt x="0" y="20669"/>
                    </a:cubicBezTo>
                    <a:cubicBezTo>
                      <a:pt x="0" y="31909"/>
                      <a:pt x="9430" y="41339"/>
                      <a:pt x="20669" y="41339"/>
                    </a:cubicBezTo>
                    <a:cubicBezTo>
                      <a:pt x="31909" y="41339"/>
                      <a:pt x="41338" y="31909"/>
                      <a:pt x="41338" y="20669"/>
                    </a:cubicBezTo>
                    <a:cubicBezTo>
                      <a:pt x="41338" y="9335"/>
                      <a:pt x="31909" y="0"/>
                      <a:pt x="20669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91FA0613-D365-48BB-B726-E8EF9B454A71}"/>
                  </a:ext>
                </a:extLst>
              </p:cNvPr>
              <p:cNvSpPr/>
              <p:nvPr/>
            </p:nvSpPr>
            <p:spPr>
              <a:xfrm>
                <a:off x="8713299" y="-1208704"/>
                <a:ext cx="337126" cy="126613"/>
              </a:xfrm>
              <a:custGeom>
                <a:avLst/>
                <a:gdLst>
                  <a:gd name="connsiteX0" fmla="*/ 319544 w 337126"/>
                  <a:gd name="connsiteY0" fmla="*/ 32562 h 126613"/>
                  <a:gd name="connsiteX1" fmla="*/ 158762 w 337126"/>
                  <a:gd name="connsiteY1" fmla="*/ 82 h 126613"/>
                  <a:gd name="connsiteX2" fmla="*/ 77228 w 337126"/>
                  <a:gd name="connsiteY2" fmla="*/ 5130 h 126613"/>
                  <a:gd name="connsiteX3" fmla="*/ 9600 w 337126"/>
                  <a:gd name="connsiteY3" fmla="*/ 21322 h 126613"/>
                  <a:gd name="connsiteX4" fmla="*/ 3980 w 337126"/>
                  <a:gd name="connsiteY4" fmla="*/ 51612 h 126613"/>
                  <a:gd name="connsiteX5" fmla="*/ 102183 w 337126"/>
                  <a:gd name="connsiteY5" fmla="*/ 95427 h 126613"/>
                  <a:gd name="connsiteX6" fmla="*/ 144760 w 337126"/>
                  <a:gd name="connsiteY6" fmla="*/ 106285 h 126613"/>
                  <a:gd name="connsiteX7" fmla="*/ 336593 w 337126"/>
                  <a:gd name="connsiteY7" fmla="*/ 58089 h 126613"/>
                  <a:gd name="connsiteX8" fmla="*/ 319544 w 337126"/>
                  <a:gd name="connsiteY8" fmla="*/ 32562 h 126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126" h="126613">
                    <a:moveTo>
                      <a:pt x="319544" y="32562"/>
                    </a:moveTo>
                    <a:cubicBezTo>
                      <a:pt x="266870" y="17703"/>
                      <a:pt x="214007" y="1796"/>
                      <a:pt x="158762" y="82"/>
                    </a:cubicBezTo>
                    <a:cubicBezTo>
                      <a:pt x="131234" y="-776"/>
                      <a:pt x="104660" y="5416"/>
                      <a:pt x="77228" y="5130"/>
                    </a:cubicBezTo>
                    <a:cubicBezTo>
                      <a:pt x="52653" y="4844"/>
                      <a:pt x="30269" y="7035"/>
                      <a:pt x="9600" y="21322"/>
                    </a:cubicBezTo>
                    <a:cubicBezTo>
                      <a:pt x="647" y="27514"/>
                      <a:pt x="-3735" y="42468"/>
                      <a:pt x="3980" y="51612"/>
                    </a:cubicBezTo>
                    <a:cubicBezTo>
                      <a:pt x="27793" y="79520"/>
                      <a:pt x="69512" y="82378"/>
                      <a:pt x="102183" y="95427"/>
                    </a:cubicBezTo>
                    <a:cubicBezTo>
                      <a:pt x="118090" y="101809"/>
                      <a:pt x="131806" y="105142"/>
                      <a:pt x="144760" y="106285"/>
                    </a:cubicBezTo>
                    <a:cubicBezTo>
                      <a:pt x="190670" y="149624"/>
                      <a:pt x="321258" y="119049"/>
                      <a:pt x="336593" y="58089"/>
                    </a:cubicBezTo>
                    <a:cubicBezTo>
                      <a:pt x="339451" y="45897"/>
                      <a:pt x="330402" y="35610"/>
                      <a:pt x="319544" y="3256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2387563F-4EDB-4077-80E7-1319FE28722E}"/>
                  </a:ext>
                </a:extLst>
              </p:cNvPr>
              <p:cNvSpPr/>
              <p:nvPr/>
            </p:nvSpPr>
            <p:spPr>
              <a:xfrm>
                <a:off x="8457260" y="-1445773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9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3" y="-11452"/>
                      <a:pt x="148959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0" y="91894"/>
                      <a:pt x="19323" y="79512"/>
                    </a:cubicBezTo>
                    <a:cubicBezTo>
                      <a:pt x="-584" y="67034"/>
                      <a:pt x="-15538" y="33982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5A0B0F0E-2D34-415A-864E-45634C7B5EDC}"/>
                  </a:ext>
                </a:extLst>
              </p:cNvPr>
              <p:cNvSpPr/>
              <p:nvPr/>
            </p:nvSpPr>
            <p:spPr>
              <a:xfrm>
                <a:off x="8299621" y="-1567978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8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2" y="-11452"/>
                      <a:pt x="148958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1" y="91894"/>
                      <a:pt x="19323" y="79512"/>
                    </a:cubicBezTo>
                    <a:cubicBezTo>
                      <a:pt x="-584" y="67129"/>
                      <a:pt x="-15538" y="34077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5" name="图形 602">
                <a:extLst>
                  <a:ext uri="{FF2B5EF4-FFF2-40B4-BE49-F238E27FC236}">
                    <a16:creationId xmlns:a16="http://schemas.microsoft.com/office/drawing/2014/main" id="{20902E65-0F80-4024-9DE0-CE16B51F475E}"/>
                  </a:ext>
                </a:extLst>
              </p:cNvPr>
              <p:cNvGrpSpPr/>
              <p:nvPr/>
            </p:nvGrpSpPr>
            <p:grpSpPr>
              <a:xfrm>
                <a:off x="8620211" y="-663142"/>
                <a:ext cx="208984" cy="180452"/>
                <a:chOff x="8620211" y="-663142"/>
                <a:chExt cx="208984" cy="180452"/>
              </a:xfrm>
            </p:grpSpPr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989A8967-516A-454A-A87D-2ABEF668EC9B}"/>
                    </a:ext>
                  </a:extLst>
                </p:cNvPr>
                <p:cNvSpPr/>
                <p:nvPr/>
              </p:nvSpPr>
              <p:spPr>
                <a:xfrm>
                  <a:off x="8676143" y="-663142"/>
                  <a:ext cx="153051" cy="156275"/>
                </a:xfrm>
                <a:custGeom>
                  <a:avLst/>
                  <a:gdLst>
                    <a:gd name="connsiteX0" fmla="*/ 152008 w 153051"/>
                    <a:gd name="connsiteY0" fmla="*/ 8303 h 156275"/>
                    <a:gd name="connsiteX1" fmla="*/ 145626 w 153051"/>
                    <a:gd name="connsiteY1" fmla="*/ 588 h 156275"/>
                    <a:gd name="connsiteX2" fmla="*/ 66664 w 153051"/>
                    <a:gd name="connsiteY2" fmla="*/ 71549 h 156275"/>
                    <a:gd name="connsiteX3" fmla="*/ 84 w 153051"/>
                    <a:gd name="connsiteY3" fmla="*/ 149273 h 156275"/>
                    <a:gd name="connsiteX4" fmla="*/ 9133 w 153051"/>
                    <a:gd name="connsiteY4" fmla="*/ 155750 h 156275"/>
                    <a:gd name="connsiteX5" fmla="*/ 92762 w 153051"/>
                    <a:gd name="connsiteY5" fmla="*/ 82407 h 156275"/>
                    <a:gd name="connsiteX6" fmla="*/ 152008 w 153051"/>
                    <a:gd name="connsiteY6" fmla="*/ 8303 h 156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051" h="156275">
                      <a:moveTo>
                        <a:pt x="152008" y="8303"/>
                      </a:moveTo>
                      <a:cubicBezTo>
                        <a:pt x="155341" y="4493"/>
                        <a:pt x="150007" y="-1984"/>
                        <a:pt x="145626" y="588"/>
                      </a:cubicBezTo>
                      <a:cubicBezTo>
                        <a:pt x="114765" y="18495"/>
                        <a:pt x="93715" y="48498"/>
                        <a:pt x="66664" y="71549"/>
                      </a:cubicBezTo>
                      <a:cubicBezTo>
                        <a:pt x="41041" y="93361"/>
                        <a:pt x="6466" y="114411"/>
                        <a:pt x="84" y="149273"/>
                      </a:cubicBezTo>
                      <a:cubicBezTo>
                        <a:pt x="-773" y="154131"/>
                        <a:pt x="5132" y="157655"/>
                        <a:pt x="9133" y="155750"/>
                      </a:cubicBezTo>
                      <a:cubicBezTo>
                        <a:pt x="40565" y="140700"/>
                        <a:pt x="66664" y="105744"/>
                        <a:pt x="92762" y="82407"/>
                      </a:cubicBezTo>
                      <a:cubicBezTo>
                        <a:pt x="117622" y="60309"/>
                        <a:pt x="130576" y="32877"/>
                        <a:pt x="152008" y="830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7" name="任意多边形: 形状 636">
                  <a:extLst>
                    <a:ext uri="{FF2B5EF4-FFF2-40B4-BE49-F238E27FC236}">
                      <a16:creationId xmlns:a16="http://schemas.microsoft.com/office/drawing/2014/main" id="{8F8CC3FB-B1F5-4D8C-AF0C-CCB094FD26DF}"/>
                    </a:ext>
                  </a:extLst>
                </p:cNvPr>
                <p:cNvSpPr/>
                <p:nvPr/>
              </p:nvSpPr>
              <p:spPr>
                <a:xfrm>
                  <a:off x="8620211" y="-561384"/>
                  <a:ext cx="141785" cy="78695"/>
                </a:xfrm>
                <a:custGeom>
                  <a:avLst/>
                  <a:gdLst>
                    <a:gd name="connsiteX0" fmla="*/ 114786 w 141785"/>
                    <a:gd name="connsiteY0" fmla="*/ 1224 h 78695"/>
                    <a:gd name="connsiteX1" fmla="*/ 18107 w 141785"/>
                    <a:gd name="connsiteY1" fmla="*/ 38086 h 78695"/>
                    <a:gd name="connsiteX2" fmla="*/ 15440 w 141785"/>
                    <a:gd name="connsiteY2" fmla="*/ 38181 h 78695"/>
                    <a:gd name="connsiteX3" fmla="*/ 2200 w 141785"/>
                    <a:gd name="connsiteY3" fmla="*/ 63898 h 78695"/>
                    <a:gd name="connsiteX4" fmla="*/ 67256 w 141785"/>
                    <a:gd name="connsiteY4" fmla="*/ 71614 h 78695"/>
                    <a:gd name="connsiteX5" fmla="*/ 136693 w 141785"/>
                    <a:gd name="connsiteY5" fmla="*/ 35038 h 78695"/>
                    <a:gd name="connsiteX6" fmla="*/ 114786 w 141785"/>
                    <a:gd name="connsiteY6" fmla="*/ 1224 h 78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785" h="78695">
                      <a:moveTo>
                        <a:pt x="114786" y="1224"/>
                      </a:moveTo>
                      <a:cubicBezTo>
                        <a:pt x="83258" y="12463"/>
                        <a:pt x="47253" y="21036"/>
                        <a:pt x="18107" y="38086"/>
                      </a:cubicBezTo>
                      <a:cubicBezTo>
                        <a:pt x="17154" y="38086"/>
                        <a:pt x="16297" y="38181"/>
                        <a:pt x="15440" y="38181"/>
                      </a:cubicBezTo>
                      <a:cubicBezTo>
                        <a:pt x="1724" y="37895"/>
                        <a:pt x="-3324" y="53611"/>
                        <a:pt x="2200" y="63898"/>
                      </a:cubicBezTo>
                      <a:cubicBezTo>
                        <a:pt x="14583" y="87044"/>
                        <a:pt x="47920" y="77614"/>
                        <a:pt x="67256" y="71614"/>
                      </a:cubicBezTo>
                      <a:cubicBezTo>
                        <a:pt x="90497" y="64375"/>
                        <a:pt x="120120" y="53707"/>
                        <a:pt x="136693" y="35038"/>
                      </a:cubicBezTo>
                      <a:cubicBezTo>
                        <a:pt x="150219" y="19893"/>
                        <a:pt x="134693" y="-5920"/>
                        <a:pt x="114786" y="122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7DDC7D90-DF21-442E-A57A-EE99AC4E0F64}"/>
                  </a:ext>
                </a:extLst>
              </p:cNvPr>
              <p:cNvSpPr/>
              <p:nvPr/>
            </p:nvSpPr>
            <p:spPr>
              <a:xfrm>
                <a:off x="7876121" y="-588879"/>
                <a:ext cx="133496" cy="164322"/>
              </a:xfrm>
              <a:custGeom>
                <a:avLst/>
                <a:gdLst>
                  <a:gd name="connsiteX0" fmla="*/ 130594 w 133496"/>
                  <a:gd name="connsiteY0" fmla="*/ 156354 h 164322"/>
                  <a:gd name="connsiteX1" fmla="*/ 16770 w 133496"/>
                  <a:gd name="connsiteY1" fmla="*/ 7859 h 164322"/>
                  <a:gd name="connsiteX2" fmla="*/ 483 w 133496"/>
                  <a:gd name="connsiteY2" fmla="*/ 7859 h 164322"/>
                  <a:gd name="connsiteX3" fmla="*/ 129451 w 133496"/>
                  <a:gd name="connsiteY3" fmla="*/ 164259 h 164322"/>
                  <a:gd name="connsiteX4" fmla="*/ 130594 w 133496"/>
                  <a:gd name="connsiteY4" fmla="*/ 156354 h 164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496" h="164322">
                    <a:moveTo>
                      <a:pt x="130594" y="156354"/>
                    </a:moveTo>
                    <a:cubicBezTo>
                      <a:pt x="70206" y="137875"/>
                      <a:pt x="17437" y="71390"/>
                      <a:pt x="16770" y="7859"/>
                    </a:cubicBezTo>
                    <a:cubicBezTo>
                      <a:pt x="16675" y="-2809"/>
                      <a:pt x="1435" y="-2428"/>
                      <a:pt x="483" y="7859"/>
                    </a:cubicBezTo>
                    <a:cubicBezTo>
                      <a:pt x="-5994" y="78153"/>
                      <a:pt x="53537" y="167022"/>
                      <a:pt x="129451" y="164259"/>
                    </a:cubicBezTo>
                    <a:cubicBezTo>
                      <a:pt x="134118" y="164164"/>
                      <a:pt x="135071" y="157687"/>
                      <a:pt x="130594" y="15635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2CD9F317-C462-4EE7-AC96-BC2AE4DF9170}"/>
                  </a:ext>
                </a:extLst>
              </p:cNvPr>
              <p:cNvSpPr/>
              <p:nvPr/>
            </p:nvSpPr>
            <p:spPr>
              <a:xfrm>
                <a:off x="7936706" y="-555112"/>
                <a:ext cx="61900" cy="77731"/>
              </a:xfrm>
              <a:custGeom>
                <a:avLst/>
                <a:gdLst>
                  <a:gd name="connsiteX0" fmla="*/ 60198 w 61900"/>
                  <a:gd name="connsiteY0" fmla="*/ 70961 h 77731"/>
                  <a:gd name="connsiteX1" fmla="*/ 11811 w 61900"/>
                  <a:gd name="connsiteY1" fmla="*/ 5715 h 77731"/>
                  <a:gd name="connsiteX2" fmla="*/ 0 w 61900"/>
                  <a:gd name="connsiteY2" fmla="*/ 5715 h 77731"/>
                  <a:gd name="connsiteX3" fmla="*/ 58483 w 61900"/>
                  <a:gd name="connsiteY3" fmla="*/ 77534 h 77731"/>
                  <a:gd name="connsiteX4" fmla="*/ 60198 w 61900"/>
                  <a:gd name="connsiteY4" fmla="*/ 70961 h 7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00" h="77731">
                    <a:moveTo>
                      <a:pt x="60198" y="70961"/>
                    </a:moveTo>
                    <a:cubicBezTo>
                      <a:pt x="37719" y="55817"/>
                      <a:pt x="13906" y="34671"/>
                      <a:pt x="11811" y="5715"/>
                    </a:cubicBezTo>
                    <a:cubicBezTo>
                      <a:pt x="11240" y="-1810"/>
                      <a:pt x="0" y="-2000"/>
                      <a:pt x="0" y="5715"/>
                    </a:cubicBezTo>
                    <a:cubicBezTo>
                      <a:pt x="95" y="34385"/>
                      <a:pt x="24860" y="81153"/>
                      <a:pt x="58483" y="77534"/>
                    </a:cubicBezTo>
                    <a:cubicBezTo>
                      <a:pt x="61913" y="77153"/>
                      <a:pt x="63246" y="72962"/>
                      <a:pt x="60198" y="7096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32889E07-0D9B-4EAD-9DBD-92C289EB3834}"/>
                  </a:ext>
                </a:extLst>
              </p:cNvPr>
              <p:cNvSpPr/>
              <p:nvPr/>
            </p:nvSpPr>
            <p:spPr>
              <a:xfrm>
                <a:off x="8210243" y="-707912"/>
                <a:ext cx="56256" cy="105066"/>
              </a:xfrm>
              <a:custGeom>
                <a:avLst/>
                <a:gdLst>
                  <a:gd name="connsiteX0" fmla="*/ 44026 w 56256"/>
                  <a:gd name="connsiteY0" fmla="*/ 47358 h 105066"/>
                  <a:gd name="connsiteX1" fmla="*/ 8593 w 56256"/>
                  <a:gd name="connsiteY1" fmla="*/ 971 h 105066"/>
                  <a:gd name="connsiteX2" fmla="*/ 2593 w 56256"/>
                  <a:gd name="connsiteY2" fmla="*/ 11163 h 105066"/>
                  <a:gd name="connsiteX3" fmla="*/ 36788 w 56256"/>
                  <a:gd name="connsiteY3" fmla="*/ 79172 h 105066"/>
                  <a:gd name="connsiteX4" fmla="*/ 52599 w 56256"/>
                  <a:gd name="connsiteY4" fmla="*/ 102222 h 105066"/>
                  <a:gd name="connsiteX5" fmla="*/ 44026 w 56256"/>
                  <a:gd name="connsiteY5" fmla="*/ 47358 h 10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56" h="105066">
                    <a:moveTo>
                      <a:pt x="44026" y="47358"/>
                    </a:moveTo>
                    <a:cubicBezTo>
                      <a:pt x="36502" y="29261"/>
                      <a:pt x="25643" y="11449"/>
                      <a:pt x="8593" y="971"/>
                    </a:cubicBezTo>
                    <a:cubicBezTo>
                      <a:pt x="2021" y="-3124"/>
                      <a:pt x="-3408" y="6782"/>
                      <a:pt x="2593" y="11163"/>
                    </a:cubicBezTo>
                    <a:cubicBezTo>
                      <a:pt x="23548" y="26308"/>
                      <a:pt x="31263" y="55264"/>
                      <a:pt x="36788" y="79172"/>
                    </a:cubicBezTo>
                    <a:cubicBezTo>
                      <a:pt x="37835" y="83744"/>
                      <a:pt x="40407" y="114414"/>
                      <a:pt x="52599" y="102222"/>
                    </a:cubicBezTo>
                    <a:cubicBezTo>
                      <a:pt x="62981" y="91840"/>
                      <a:pt x="48408" y="57836"/>
                      <a:pt x="44026" y="4735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757EAE5A-FB65-45F6-8576-515009A78242}"/>
                  </a:ext>
                </a:extLst>
              </p:cNvPr>
              <p:cNvSpPr/>
              <p:nvPr/>
            </p:nvSpPr>
            <p:spPr>
              <a:xfrm>
                <a:off x="8251023" y="-735052"/>
                <a:ext cx="53067" cy="84683"/>
              </a:xfrm>
              <a:custGeom>
                <a:avLst/>
                <a:gdLst>
                  <a:gd name="connsiteX0" fmla="*/ 52967 w 53067"/>
                  <a:gd name="connsiteY0" fmla="*/ 79356 h 84683"/>
                  <a:gd name="connsiteX1" fmla="*/ 38966 w 53067"/>
                  <a:gd name="connsiteY1" fmla="*/ 37541 h 84683"/>
                  <a:gd name="connsiteX2" fmla="*/ 11724 w 53067"/>
                  <a:gd name="connsiteY2" fmla="*/ 2013 h 84683"/>
                  <a:gd name="connsiteX3" fmla="*/ 1818 w 53067"/>
                  <a:gd name="connsiteY3" fmla="*/ 11919 h 84683"/>
                  <a:gd name="connsiteX4" fmla="*/ 45157 w 53067"/>
                  <a:gd name="connsiteY4" fmla="*/ 82689 h 84683"/>
                  <a:gd name="connsiteX5" fmla="*/ 52967 w 53067"/>
                  <a:gd name="connsiteY5" fmla="*/ 79356 h 8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67" h="84683">
                    <a:moveTo>
                      <a:pt x="52967" y="79356"/>
                    </a:moveTo>
                    <a:cubicBezTo>
                      <a:pt x="49824" y="63830"/>
                      <a:pt x="46395" y="51733"/>
                      <a:pt x="38966" y="37541"/>
                    </a:cubicBezTo>
                    <a:cubicBezTo>
                      <a:pt x="31917" y="24015"/>
                      <a:pt x="23249" y="12014"/>
                      <a:pt x="11724" y="2013"/>
                    </a:cubicBezTo>
                    <a:cubicBezTo>
                      <a:pt x="4771" y="-4083"/>
                      <a:pt x="-3802" y="4965"/>
                      <a:pt x="1818" y="11919"/>
                    </a:cubicBezTo>
                    <a:cubicBezTo>
                      <a:pt x="19439" y="33731"/>
                      <a:pt x="30393" y="59163"/>
                      <a:pt x="45157" y="82689"/>
                    </a:cubicBezTo>
                    <a:cubicBezTo>
                      <a:pt x="47824" y="86785"/>
                      <a:pt x="53920" y="84023"/>
                      <a:pt x="52967" y="79356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39174B8D-EFAA-4B76-89CD-828421EF7EC1}"/>
                  </a:ext>
                </a:extLst>
              </p:cNvPr>
              <p:cNvSpPr/>
              <p:nvPr/>
            </p:nvSpPr>
            <p:spPr>
              <a:xfrm>
                <a:off x="7942429" y="-773627"/>
                <a:ext cx="107970" cy="45426"/>
              </a:xfrm>
              <a:custGeom>
                <a:avLst/>
                <a:gdLst>
                  <a:gd name="connsiteX0" fmla="*/ 106006 w 107970"/>
                  <a:gd name="connsiteY0" fmla="*/ 6107 h 45426"/>
                  <a:gd name="connsiteX1" fmla="*/ 278 w 107970"/>
                  <a:gd name="connsiteY1" fmla="*/ 38873 h 45426"/>
                  <a:gd name="connsiteX2" fmla="*/ 10089 w 107970"/>
                  <a:gd name="connsiteY2" fmla="*/ 42969 h 45426"/>
                  <a:gd name="connsiteX3" fmla="*/ 106006 w 107970"/>
                  <a:gd name="connsiteY3" fmla="*/ 11441 h 45426"/>
                  <a:gd name="connsiteX4" fmla="*/ 106006 w 107970"/>
                  <a:gd name="connsiteY4" fmla="*/ 6107 h 45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970" h="45426">
                    <a:moveTo>
                      <a:pt x="106006" y="6107"/>
                    </a:moveTo>
                    <a:cubicBezTo>
                      <a:pt x="72382" y="-6847"/>
                      <a:pt x="12756" y="-655"/>
                      <a:pt x="278" y="38873"/>
                    </a:cubicBezTo>
                    <a:cubicBezTo>
                      <a:pt x="-1627" y="44969"/>
                      <a:pt x="6755" y="47827"/>
                      <a:pt x="10089" y="42969"/>
                    </a:cubicBezTo>
                    <a:cubicBezTo>
                      <a:pt x="34568" y="7441"/>
                      <a:pt x="71811" y="24205"/>
                      <a:pt x="106006" y="11441"/>
                    </a:cubicBezTo>
                    <a:cubicBezTo>
                      <a:pt x="108673" y="10394"/>
                      <a:pt x="108577" y="7060"/>
                      <a:pt x="106006" y="6107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3BB09BC8-3941-4001-BBA5-29D0B5438DB1}"/>
                  </a:ext>
                </a:extLst>
              </p:cNvPr>
              <p:cNvSpPr/>
              <p:nvPr/>
            </p:nvSpPr>
            <p:spPr>
              <a:xfrm>
                <a:off x="8221599" y="-559732"/>
                <a:ext cx="47223" cy="94249"/>
              </a:xfrm>
              <a:custGeom>
                <a:avLst/>
                <a:gdLst>
                  <a:gd name="connsiteX0" fmla="*/ 46672 w 47223"/>
                  <a:gd name="connsiteY0" fmla="*/ 5001 h 94249"/>
                  <a:gd name="connsiteX1" fmla="*/ 36290 w 47223"/>
                  <a:gd name="connsiteY1" fmla="*/ 5001 h 94249"/>
                  <a:gd name="connsiteX2" fmla="*/ 26479 w 47223"/>
                  <a:gd name="connsiteY2" fmla="*/ 50625 h 94249"/>
                  <a:gd name="connsiteX3" fmla="*/ 12858 w 47223"/>
                  <a:gd name="connsiteY3" fmla="*/ 72057 h 94249"/>
                  <a:gd name="connsiteX4" fmla="*/ 190 w 47223"/>
                  <a:gd name="connsiteY4" fmla="*/ 87868 h 94249"/>
                  <a:gd name="connsiteX5" fmla="*/ 3429 w 47223"/>
                  <a:gd name="connsiteY5" fmla="*/ 93583 h 94249"/>
                  <a:gd name="connsiteX6" fmla="*/ 39243 w 47223"/>
                  <a:gd name="connsiteY6" fmla="*/ 65484 h 94249"/>
                  <a:gd name="connsiteX7" fmla="*/ 46672 w 47223"/>
                  <a:gd name="connsiteY7" fmla="*/ 5001 h 94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223" h="94249">
                    <a:moveTo>
                      <a:pt x="46672" y="5001"/>
                    </a:moveTo>
                    <a:cubicBezTo>
                      <a:pt x="46291" y="-1667"/>
                      <a:pt x="36766" y="-1667"/>
                      <a:pt x="36290" y="5001"/>
                    </a:cubicBezTo>
                    <a:cubicBezTo>
                      <a:pt x="35147" y="20907"/>
                      <a:pt x="32385" y="35766"/>
                      <a:pt x="26479" y="50625"/>
                    </a:cubicBezTo>
                    <a:cubicBezTo>
                      <a:pt x="23241" y="58817"/>
                      <a:pt x="18954" y="65675"/>
                      <a:pt x="12858" y="72057"/>
                    </a:cubicBezTo>
                    <a:cubicBezTo>
                      <a:pt x="7715" y="77391"/>
                      <a:pt x="2381" y="80629"/>
                      <a:pt x="190" y="87868"/>
                    </a:cubicBezTo>
                    <a:cubicBezTo>
                      <a:pt x="-572" y="90249"/>
                      <a:pt x="1047" y="92916"/>
                      <a:pt x="3429" y="93583"/>
                    </a:cubicBezTo>
                    <a:cubicBezTo>
                      <a:pt x="19907" y="98155"/>
                      <a:pt x="33051" y="78153"/>
                      <a:pt x="39243" y="65484"/>
                    </a:cubicBezTo>
                    <a:cubicBezTo>
                      <a:pt x="48196" y="47196"/>
                      <a:pt x="47720" y="24813"/>
                      <a:pt x="46672" y="500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4" name="图形 602">
              <a:extLst>
                <a:ext uri="{FF2B5EF4-FFF2-40B4-BE49-F238E27FC236}">
                  <a16:creationId xmlns:a16="http://schemas.microsoft.com/office/drawing/2014/main" id="{386D4AA2-8153-4F7A-BE79-43836CA4E1EC}"/>
                </a:ext>
              </a:extLst>
            </p:cNvPr>
            <p:cNvGrpSpPr/>
            <p:nvPr/>
          </p:nvGrpSpPr>
          <p:grpSpPr>
            <a:xfrm>
              <a:off x="8318206" y="-1794132"/>
              <a:ext cx="504515" cy="318700"/>
              <a:chOff x="8318206" y="-1794132"/>
              <a:chExt cx="504515" cy="318700"/>
            </a:xfrm>
            <a:solidFill>
              <a:srgbClr val="E8B299"/>
            </a:solidFill>
          </p:grpSpPr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F2CB059C-00AE-41BA-AF47-26791F449D35}"/>
                  </a:ext>
                </a:extLst>
              </p:cNvPr>
              <p:cNvSpPr/>
              <p:nvPr/>
            </p:nvSpPr>
            <p:spPr>
              <a:xfrm>
                <a:off x="8486389" y="-1794132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3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3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085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E4DACBFC-26D8-4B94-9735-16FB5D6631E3}"/>
                  </a:ext>
                </a:extLst>
              </p:cNvPr>
              <p:cNvSpPr/>
              <p:nvPr/>
            </p:nvSpPr>
            <p:spPr>
              <a:xfrm>
                <a:off x="8318206" y="-1644113"/>
                <a:ext cx="200202" cy="168681"/>
              </a:xfrm>
              <a:custGeom>
                <a:avLst/>
                <a:gdLst>
                  <a:gd name="connsiteX0" fmla="*/ 128659 w 200202"/>
                  <a:gd name="connsiteY0" fmla="*/ 5532 h 168681"/>
                  <a:gd name="connsiteX1" fmla="*/ 35790 w 200202"/>
                  <a:gd name="connsiteY1" fmla="*/ 33726 h 168681"/>
                  <a:gd name="connsiteX2" fmla="*/ 10454 w 200202"/>
                  <a:gd name="connsiteY2" fmla="*/ 104116 h 168681"/>
                  <a:gd name="connsiteX3" fmla="*/ 75510 w 200202"/>
                  <a:gd name="connsiteY3" fmla="*/ 99258 h 168681"/>
                  <a:gd name="connsiteX4" fmla="*/ 100560 w 200202"/>
                  <a:gd name="connsiteY4" fmla="*/ 135072 h 168681"/>
                  <a:gd name="connsiteX5" fmla="*/ 75224 w 200202"/>
                  <a:gd name="connsiteY5" fmla="*/ 163266 h 168681"/>
                  <a:gd name="connsiteX6" fmla="*/ 145614 w 200202"/>
                  <a:gd name="connsiteY6" fmla="*/ 140787 h 168681"/>
                  <a:gd name="connsiteX7" fmla="*/ 176475 w 200202"/>
                  <a:gd name="connsiteY7" fmla="*/ 104021 h 168681"/>
                  <a:gd name="connsiteX8" fmla="*/ 199335 w 200202"/>
                  <a:gd name="connsiteY8" fmla="*/ 26392 h 168681"/>
                  <a:gd name="connsiteX9" fmla="*/ 128659 w 200202"/>
                  <a:gd name="connsiteY9" fmla="*/ 5532 h 16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202" h="168681">
                    <a:moveTo>
                      <a:pt x="128659" y="5532"/>
                    </a:moveTo>
                    <a:cubicBezTo>
                      <a:pt x="96369" y="-7517"/>
                      <a:pt x="70747" y="2770"/>
                      <a:pt x="35790" y="33726"/>
                    </a:cubicBezTo>
                    <a:cubicBezTo>
                      <a:pt x="738" y="64683"/>
                      <a:pt x="-10311" y="96687"/>
                      <a:pt x="10454" y="104116"/>
                    </a:cubicBezTo>
                    <a:cubicBezTo>
                      <a:pt x="22360" y="108402"/>
                      <a:pt x="53983" y="96782"/>
                      <a:pt x="75510" y="99258"/>
                    </a:cubicBezTo>
                    <a:cubicBezTo>
                      <a:pt x="96465" y="101640"/>
                      <a:pt x="105799" y="122880"/>
                      <a:pt x="100560" y="135072"/>
                    </a:cubicBezTo>
                    <a:cubicBezTo>
                      <a:pt x="95226" y="147264"/>
                      <a:pt x="49887" y="149169"/>
                      <a:pt x="75224" y="163266"/>
                    </a:cubicBezTo>
                    <a:cubicBezTo>
                      <a:pt x="100560" y="177363"/>
                      <a:pt x="120087" y="161838"/>
                      <a:pt x="145614" y="140787"/>
                    </a:cubicBezTo>
                    <a:cubicBezTo>
                      <a:pt x="163806" y="125738"/>
                      <a:pt x="163711" y="104021"/>
                      <a:pt x="176475" y="104021"/>
                    </a:cubicBezTo>
                    <a:cubicBezTo>
                      <a:pt x="207050" y="104021"/>
                      <a:pt x="199335" y="26392"/>
                      <a:pt x="199335" y="26392"/>
                    </a:cubicBezTo>
                    <a:cubicBezTo>
                      <a:pt x="199335" y="26392"/>
                      <a:pt x="160854" y="18582"/>
                      <a:pt x="128659" y="553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7" name="图形 602">
              <a:extLst>
                <a:ext uri="{FF2B5EF4-FFF2-40B4-BE49-F238E27FC236}">
                  <a16:creationId xmlns:a16="http://schemas.microsoft.com/office/drawing/2014/main" id="{AB7E1454-B3D0-436F-9557-7DC1F300C1B2}"/>
                </a:ext>
              </a:extLst>
            </p:cNvPr>
            <p:cNvGrpSpPr/>
            <p:nvPr/>
          </p:nvGrpSpPr>
          <p:grpSpPr>
            <a:xfrm>
              <a:off x="8487541" y="-1425456"/>
              <a:ext cx="584823" cy="922866"/>
              <a:chOff x="8487541" y="-1425456"/>
              <a:chExt cx="584823" cy="922866"/>
            </a:xfrm>
          </p:grpSpPr>
          <p:grpSp>
            <p:nvGrpSpPr>
              <p:cNvPr id="648" name="图形 602">
                <a:extLst>
                  <a:ext uri="{FF2B5EF4-FFF2-40B4-BE49-F238E27FC236}">
                    <a16:creationId xmlns:a16="http://schemas.microsoft.com/office/drawing/2014/main" id="{15AD32FE-E17B-4A83-8C78-79154700DE1B}"/>
                  </a:ext>
                </a:extLst>
              </p:cNvPr>
              <p:cNvGrpSpPr/>
              <p:nvPr/>
            </p:nvGrpSpPr>
            <p:grpSpPr>
              <a:xfrm>
                <a:off x="8597592" y="-759423"/>
                <a:ext cx="213233" cy="256833"/>
                <a:chOff x="8597592" y="-759423"/>
                <a:chExt cx="213233" cy="256833"/>
              </a:xfrm>
            </p:grpSpPr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A0F68428-B93F-4CE0-B884-F14FE133F784}"/>
                    </a:ext>
                  </a:extLst>
                </p:cNvPr>
                <p:cNvSpPr/>
                <p:nvPr/>
              </p:nvSpPr>
              <p:spPr>
                <a:xfrm>
                  <a:off x="8597592" y="-759423"/>
                  <a:ext cx="213233" cy="256833"/>
                </a:xfrm>
                <a:custGeom>
                  <a:avLst/>
                  <a:gdLst>
                    <a:gd name="connsiteX0" fmla="*/ 54537 w 213233"/>
                    <a:gd name="connsiteY0" fmla="*/ 30480 h 256833"/>
                    <a:gd name="connsiteX1" fmla="*/ 64919 w 213233"/>
                    <a:gd name="connsiteY1" fmla="*/ 104489 h 256833"/>
                    <a:gd name="connsiteX2" fmla="*/ 2340 w 213233"/>
                    <a:gd name="connsiteY2" fmla="*/ 256032 h 256833"/>
                    <a:gd name="connsiteX3" fmla="*/ 212843 w 213233"/>
                    <a:gd name="connsiteY3" fmla="*/ 131350 h 256833"/>
                    <a:gd name="connsiteX4" fmla="*/ 175695 w 213233"/>
                    <a:gd name="connsiteY4" fmla="*/ 0 h 256833"/>
                    <a:gd name="connsiteX5" fmla="*/ 54537 w 213233"/>
                    <a:gd name="connsiteY5" fmla="*/ 30480 h 256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3233" h="256833">
                      <a:moveTo>
                        <a:pt x="54537" y="30480"/>
                      </a:moveTo>
                      <a:cubicBezTo>
                        <a:pt x="54537" y="30480"/>
                        <a:pt x="74159" y="87058"/>
                        <a:pt x="64919" y="104489"/>
                      </a:cubicBezTo>
                      <a:cubicBezTo>
                        <a:pt x="55680" y="122015"/>
                        <a:pt x="-13471" y="244792"/>
                        <a:pt x="2340" y="256032"/>
                      </a:cubicBezTo>
                      <a:cubicBezTo>
                        <a:pt x="18152" y="267271"/>
                        <a:pt x="207985" y="157067"/>
                        <a:pt x="212843" y="131350"/>
                      </a:cubicBezTo>
                      <a:cubicBezTo>
                        <a:pt x="217700" y="105632"/>
                        <a:pt x="175695" y="0"/>
                        <a:pt x="175695" y="0"/>
                      </a:cubicBezTo>
                      <a:lnTo>
                        <a:pt x="54537" y="30480"/>
                      </a:lnTo>
                      <a:close/>
                    </a:path>
                  </a:pathLst>
                </a:custGeom>
                <a:solidFill>
                  <a:srgbClr val="5C9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920A78CB-10BF-4295-9197-8EC589FC60B6}"/>
                    </a:ext>
                  </a:extLst>
                </p:cNvPr>
                <p:cNvSpPr/>
                <p:nvPr/>
              </p:nvSpPr>
              <p:spPr>
                <a:xfrm>
                  <a:off x="8658796" y="-678579"/>
                  <a:ext cx="51040" cy="30223"/>
                </a:xfrm>
                <a:custGeom>
                  <a:avLst/>
                  <a:gdLst>
                    <a:gd name="connsiteX0" fmla="*/ 4762 w 51040"/>
                    <a:gd name="connsiteY0" fmla="*/ 119 h 30223"/>
                    <a:gd name="connsiteX1" fmla="*/ 3143 w 51040"/>
                    <a:gd name="connsiteY1" fmla="*/ 10691 h 30223"/>
                    <a:gd name="connsiteX2" fmla="*/ 43529 w 51040"/>
                    <a:gd name="connsiteY2" fmla="*/ 28789 h 30223"/>
                    <a:gd name="connsiteX3" fmla="*/ 49339 w 51040"/>
                    <a:gd name="connsiteY3" fmla="*/ 28217 h 30223"/>
                    <a:gd name="connsiteX4" fmla="*/ 4762 w 51040"/>
                    <a:gd name="connsiteY4" fmla="*/ 119 h 3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040" h="30223">
                      <a:moveTo>
                        <a:pt x="4762" y="119"/>
                      </a:moveTo>
                      <a:cubicBezTo>
                        <a:pt x="-762" y="595"/>
                        <a:pt x="-1715" y="8501"/>
                        <a:pt x="3143" y="10691"/>
                      </a:cubicBezTo>
                      <a:cubicBezTo>
                        <a:pt x="15335" y="16025"/>
                        <a:pt x="36195" y="15644"/>
                        <a:pt x="43529" y="28789"/>
                      </a:cubicBezTo>
                      <a:cubicBezTo>
                        <a:pt x="44863" y="31170"/>
                        <a:pt x="48387" y="30313"/>
                        <a:pt x="49339" y="28217"/>
                      </a:cubicBezTo>
                      <a:cubicBezTo>
                        <a:pt x="59817" y="5929"/>
                        <a:pt x="19050" y="-1024"/>
                        <a:pt x="4762" y="119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2A11DA68-5E61-4389-83FE-679B4D8C2DE3}"/>
                    </a:ext>
                  </a:extLst>
                </p:cNvPr>
                <p:cNvSpPr/>
                <p:nvPr/>
              </p:nvSpPr>
              <p:spPr>
                <a:xfrm>
                  <a:off x="8644314" y="-641420"/>
                  <a:ext cx="52260" cy="20066"/>
                </a:xfrm>
                <a:custGeom>
                  <a:avLst/>
                  <a:gdLst>
                    <a:gd name="connsiteX0" fmla="*/ 52201 w 52260"/>
                    <a:gd name="connsiteY0" fmla="*/ 15823 h 20066"/>
                    <a:gd name="connsiteX1" fmla="*/ 50486 w 52260"/>
                    <a:gd name="connsiteY1" fmla="*/ 11442 h 20066"/>
                    <a:gd name="connsiteX2" fmla="*/ 99 w 52260"/>
                    <a:gd name="connsiteY2" fmla="*/ 11061 h 20066"/>
                    <a:gd name="connsiteX3" fmla="*/ 3528 w 52260"/>
                    <a:gd name="connsiteY3" fmla="*/ 15633 h 20066"/>
                    <a:gd name="connsiteX4" fmla="*/ 32389 w 52260"/>
                    <a:gd name="connsiteY4" fmla="*/ 17633 h 20066"/>
                    <a:gd name="connsiteX5" fmla="*/ 52201 w 52260"/>
                    <a:gd name="connsiteY5" fmla="*/ 15823 h 20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260" h="20066">
                      <a:moveTo>
                        <a:pt x="52201" y="15823"/>
                      </a:moveTo>
                      <a:cubicBezTo>
                        <a:pt x="52487" y="14204"/>
                        <a:pt x="51725" y="12490"/>
                        <a:pt x="50486" y="11442"/>
                      </a:cubicBezTo>
                      <a:cubicBezTo>
                        <a:pt x="40199" y="2584"/>
                        <a:pt x="5624" y="-8942"/>
                        <a:pt x="99" y="11061"/>
                      </a:cubicBezTo>
                      <a:cubicBezTo>
                        <a:pt x="-472" y="13061"/>
                        <a:pt x="1528" y="15538"/>
                        <a:pt x="3528" y="15633"/>
                      </a:cubicBezTo>
                      <a:cubicBezTo>
                        <a:pt x="13529" y="16109"/>
                        <a:pt x="22388" y="14776"/>
                        <a:pt x="32389" y="17633"/>
                      </a:cubicBezTo>
                      <a:cubicBezTo>
                        <a:pt x="36961" y="19062"/>
                        <a:pt x="50582" y="23158"/>
                        <a:pt x="52201" y="15823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8784A5C4-3903-472D-98D8-3D3784E15251}"/>
                  </a:ext>
                </a:extLst>
              </p:cNvPr>
              <p:cNvSpPr/>
              <p:nvPr/>
            </p:nvSpPr>
            <p:spPr>
              <a:xfrm>
                <a:off x="8487541" y="-1425456"/>
                <a:ext cx="584823" cy="710419"/>
              </a:xfrm>
              <a:custGeom>
                <a:avLst/>
                <a:gdLst>
                  <a:gd name="connsiteX0" fmla="*/ 578735 w 584823"/>
                  <a:gd name="connsiteY0" fmla="*/ 176829 h 710419"/>
                  <a:gd name="connsiteX1" fmla="*/ 477389 w 584823"/>
                  <a:gd name="connsiteY1" fmla="*/ 240170 h 710419"/>
                  <a:gd name="connsiteX2" fmla="*/ 236978 w 584823"/>
                  <a:gd name="connsiteY2" fmla="*/ 339420 h 710419"/>
                  <a:gd name="connsiteX3" fmla="*/ 293080 w 584823"/>
                  <a:gd name="connsiteY3" fmla="*/ 684321 h 710419"/>
                  <a:gd name="connsiteX4" fmla="*/ 169446 w 584823"/>
                  <a:gd name="connsiteY4" fmla="*/ 710419 h 710419"/>
                  <a:gd name="connsiteX5" fmla="*/ 758 w 584823"/>
                  <a:gd name="connsiteY5" fmla="*/ 288081 h 710419"/>
                  <a:gd name="connsiteX6" fmla="*/ 345468 w 584823"/>
                  <a:gd name="connsiteY6" fmla="*/ 48241 h 710419"/>
                  <a:gd name="connsiteX7" fmla="*/ 549207 w 584823"/>
                  <a:gd name="connsiteY7" fmla="*/ 7855 h 710419"/>
                  <a:gd name="connsiteX8" fmla="*/ 578735 w 584823"/>
                  <a:gd name="connsiteY8" fmla="*/ 176829 h 71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823" h="710419">
                    <a:moveTo>
                      <a:pt x="578735" y="176829"/>
                    </a:moveTo>
                    <a:cubicBezTo>
                      <a:pt x="561876" y="214833"/>
                      <a:pt x="526347" y="240170"/>
                      <a:pt x="477389" y="240170"/>
                    </a:cubicBezTo>
                    <a:cubicBezTo>
                      <a:pt x="376710" y="240170"/>
                      <a:pt x="259266" y="314465"/>
                      <a:pt x="236978" y="339420"/>
                    </a:cubicBezTo>
                    <a:cubicBezTo>
                      <a:pt x="204783" y="375615"/>
                      <a:pt x="293080" y="684321"/>
                      <a:pt x="293080" y="684321"/>
                    </a:cubicBezTo>
                    <a:lnTo>
                      <a:pt x="169446" y="710419"/>
                    </a:lnTo>
                    <a:cubicBezTo>
                      <a:pt x="169446" y="710419"/>
                      <a:pt x="20284" y="417240"/>
                      <a:pt x="758" y="288081"/>
                    </a:cubicBezTo>
                    <a:cubicBezTo>
                      <a:pt x="-18768" y="158826"/>
                      <a:pt x="345468" y="48241"/>
                      <a:pt x="345468" y="48241"/>
                    </a:cubicBezTo>
                    <a:cubicBezTo>
                      <a:pt x="345468" y="48241"/>
                      <a:pt x="488628" y="-23292"/>
                      <a:pt x="549207" y="7855"/>
                    </a:cubicBezTo>
                    <a:cubicBezTo>
                      <a:pt x="574734" y="21095"/>
                      <a:pt x="595594" y="138824"/>
                      <a:pt x="578735" y="176829"/>
                    </a:cubicBezTo>
                    <a:close/>
                  </a:path>
                </a:pathLst>
              </a:custGeom>
              <a:solidFill>
                <a:srgbClr val="72BD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BC777BBF-56B9-4C69-B984-F4D405EFB622}"/>
                </a:ext>
              </a:extLst>
            </p:cNvPr>
            <p:cNvSpPr/>
            <p:nvPr/>
          </p:nvSpPr>
          <p:spPr>
            <a:xfrm>
              <a:off x="8674318" y="-1942137"/>
              <a:ext cx="387816" cy="575304"/>
            </a:xfrm>
            <a:custGeom>
              <a:avLst/>
              <a:gdLst>
                <a:gd name="connsiteX0" fmla="*/ 189266 w 387816"/>
                <a:gd name="connsiteY0" fmla="*/ 852 h 575304"/>
                <a:gd name="connsiteX1" fmla="*/ 45629 w 387816"/>
                <a:gd name="connsiteY1" fmla="*/ 98007 h 575304"/>
                <a:gd name="connsiteX2" fmla="*/ 576 w 387816"/>
                <a:gd name="connsiteY2" fmla="*/ 221927 h 575304"/>
                <a:gd name="connsiteX3" fmla="*/ 82205 w 387816"/>
                <a:gd name="connsiteY3" fmla="*/ 373946 h 575304"/>
                <a:gd name="connsiteX4" fmla="*/ 108970 w 387816"/>
                <a:gd name="connsiteY4" fmla="*/ 575305 h 575304"/>
                <a:gd name="connsiteX5" fmla="*/ 387767 w 387816"/>
                <a:gd name="connsiteY5" fmla="*/ 558445 h 575304"/>
                <a:gd name="connsiteX6" fmla="*/ 329855 w 387816"/>
                <a:gd name="connsiteY6" fmla="*/ 206782 h 575304"/>
                <a:gd name="connsiteX7" fmla="*/ 189266 w 387816"/>
                <a:gd name="connsiteY7" fmla="*/ 852 h 57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7816" h="575304">
                  <a:moveTo>
                    <a:pt x="189266" y="852"/>
                  </a:moveTo>
                  <a:cubicBezTo>
                    <a:pt x="150690" y="-7721"/>
                    <a:pt x="65346" y="50096"/>
                    <a:pt x="45629" y="98007"/>
                  </a:cubicBezTo>
                  <a:cubicBezTo>
                    <a:pt x="25912" y="145918"/>
                    <a:pt x="-4568" y="180970"/>
                    <a:pt x="576" y="221927"/>
                  </a:cubicBezTo>
                  <a:cubicBezTo>
                    <a:pt x="12292" y="315939"/>
                    <a:pt x="67537" y="304414"/>
                    <a:pt x="82205" y="373946"/>
                  </a:cubicBezTo>
                  <a:cubicBezTo>
                    <a:pt x="96874" y="443479"/>
                    <a:pt x="108970" y="575305"/>
                    <a:pt x="108970" y="575305"/>
                  </a:cubicBezTo>
                  <a:cubicBezTo>
                    <a:pt x="108970" y="575305"/>
                    <a:pt x="385957" y="568923"/>
                    <a:pt x="387767" y="558445"/>
                  </a:cubicBezTo>
                  <a:cubicBezTo>
                    <a:pt x="389482" y="547873"/>
                    <a:pt x="346238" y="286507"/>
                    <a:pt x="329855" y="206782"/>
                  </a:cubicBezTo>
                  <a:cubicBezTo>
                    <a:pt x="307471" y="98007"/>
                    <a:pt x="265276" y="17806"/>
                    <a:pt x="189266" y="852"/>
                  </a:cubicBezTo>
                  <a:close/>
                </a:path>
              </a:pathLst>
            </a:custGeom>
            <a:solidFill>
              <a:srgbClr val="3B4A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54" name="图形 602">
              <a:extLst>
                <a:ext uri="{FF2B5EF4-FFF2-40B4-BE49-F238E27FC236}">
                  <a16:creationId xmlns:a16="http://schemas.microsoft.com/office/drawing/2014/main" id="{A1BE7A32-8A33-4232-B46E-D2FBB7CCD57C}"/>
                </a:ext>
              </a:extLst>
            </p:cNvPr>
            <p:cNvGrpSpPr/>
            <p:nvPr/>
          </p:nvGrpSpPr>
          <p:grpSpPr>
            <a:xfrm>
              <a:off x="8478232" y="-1847642"/>
              <a:ext cx="522107" cy="471310"/>
              <a:chOff x="8478232" y="-1847642"/>
              <a:chExt cx="522107" cy="471310"/>
            </a:xfrm>
          </p:grpSpPr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1492A3A2-2C92-450E-8E96-0F82437C7234}"/>
                  </a:ext>
                </a:extLst>
              </p:cNvPr>
              <p:cNvSpPr/>
              <p:nvPr/>
            </p:nvSpPr>
            <p:spPr>
              <a:xfrm>
                <a:off x="8649743" y="-1675927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2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2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181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56" name="图形 602">
                <a:extLst>
                  <a:ext uri="{FF2B5EF4-FFF2-40B4-BE49-F238E27FC236}">
                    <a16:creationId xmlns:a16="http://schemas.microsoft.com/office/drawing/2014/main" id="{F5FF6BCA-4148-4BD0-8D60-167EB800038E}"/>
                  </a:ext>
                </a:extLst>
              </p:cNvPr>
              <p:cNvGrpSpPr/>
              <p:nvPr/>
            </p:nvGrpSpPr>
            <p:grpSpPr>
              <a:xfrm>
                <a:off x="8818192" y="-1847642"/>
                <a:ext cx="182147" cy="185856"/>
                <a:chOff x="8818192" y="-1847642"/>
                <a:chExt cx="182147" cy="185856"/>
              </a:xfrm>
              <a:solidFill>
                <a:srgbClr val="223138"/>
              </a:solidFill>
            </p:grpSpPr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BA0D17D7-26C3-446F-8864-769A250B225A}"/>
                    </a:ext>
                  </a:extLst>
                </p:cNvPr>
                <p:cNvSpPr/>
                <p:nvPr/>
              </p:nvSpPr>
              <p:spPr>
                <a:xfrm>
                  <a:off x="8818192" y="-1810619"/>
                  <a:ext cx="44390" cy="125775"/>
                </a:xfrm>
                <a:custGeom>
                  <a:avLst/>
                  <a:gdLst>
                    <a:gd name="connsiteX0" fmla="*/ 44249 w 44390"/>
                    <a:gd name="connsiteY0" fmla="*/ 121936 h 125775"/>
                    <a:gd name="connsiteX1" fmla="*/ 25675 w 44390"/>
                    <a:gd name="connsiteY1" fmla="*/ 66215 h 125775"/>
                    <a:gd name="connsiteX2" fmla="*/ 6435 w 44390"/>
                    <a:gd name="connsiteY2" fmla="*/ 2112 h 125775"/>
                    <a:gd name="connsiteX3" fmla="*/ 53 w 44390"/>
                    <a:gd name="connsiteY3" fmla="*/ 3350 h 125775"/>
                    <a:gd name="connsiteX4" fmla="*/ 38915 w 44390"/>
                    <a:gd name="connsiteY4" fmla="*/ 124603 h 125775"/>
                    <a:gd name="connsiteX5" fmla="*/ 44249 w 44390"/>
                    <a:gd name="connsiteY5" fmla="*/ 121936 h 12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390" h="125775">
                      <a:moveTo>
                        <a:pt x="44249" y="121936"/>
                      </a:moveTo>
                      <a:cubicBezTo>
                        <a:pt x="39010" y="103077"/>
                        <a:pt x="31486" y="84884"/>
                        <a:pt x="25675" y="66215"/>
                      </a:cubicBezTo>
                      <a:cubicBezTo>
                        <a:pt x="19008" y="44784"/>
                        <a:pt x="14436" y="23067"/>
                        <a:pt x="6435" y="2112"/>
                      </a:cubicBezTo>
                      <a:cubicBezTo>
                        <a:pt x="5197" y="-1222"/>
                        <a:pt x="-614" y="-460"/>
                        <a:pt x="53" y="3350"/>
                      </a:cubicBezTo>
                      <a:cubicBezTo>
                        <a:pt x="6340" y="43069"/>
                        <a:pt x="12055" y="93076"/>
                        <a:pt x="38915" y="124603"/>
                      </a:cubicBezTo>
                      <a:cubicBezTo>
                        <a:pt x="41106" y="127080"/>
                        <a:pt x="45202" y="125365"/>
                        <a:pt x="44249" y="121936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12965D43-4969-484A-A1AA-A9175744EA6D}"/>
                    </a:ext>
                  </a:extLst>
                </p:cNvPr>
                <p:cNvSpPr/>
                <p:nvPr/>
              </p:nvSpPr>
              <p:spPr>
                <a:xfrm>
                  <a:off x="8860001" y="-1847642"/>
                  <a:ext cx="140338" cy="185856"/>
                </a:xfrm>
                <a:custGeom>
                  <a:avLst/>
                  <a:gdLst>
                    <a:gd name="connsiteX0" fmla="*/ 75591 w 140338"/>
                    <a:gd name="connsiteY0" fmla="*/ 178 h 185856"/>
                    <a:gd name="connsiteX1" fmla="*/ 72162 w 140338"/>
                    <a:gd name="connsiteY1" fmla="*/ 5322 h 185856"/>
                    <a:gd name="connsiteX2" fmla="*/ 110453 w 140338"/>
                    <a:gd name="connsiteY2" fmla="*/ 82474 h 185856"/>
                    <a:gd name="connsiteX3" fmla="*/ 129408 w 140338"/>
                    <a:gd name="connsiteY3" fmla="*/ 177058 h 185856"/>
                    <a:gd name="connsiteX4" fmla="*/ 71972 w 140338"/>
                    <a:gd name="connsiteY4" fmla="*/ 169628 h 185856"/>
                    <a:gd name="connsiteX5" fmla="*/ 4630 w 140338"/>
                    <a:gd name="connsiteY5" fmla="*/ 174200 h 185856"/>
                    <a:gd name="connsiteX6" fmla="*/ 3963 w 140338"/>
                    <a:gd name="connsiteY6" fmla="*/ 184201 h 185856"/>
                    <a:gd name="connsiteX7" fmla="*/ 66066 w 140338"/>
                    <a:gd name="connsiteY7" fmla="*/ 182963 h 185856"/>
                    <a:gd name="connsiteX8" fmla="*/ 129598 w 140338"/>
                    <a:gd name="connsiteY8" fmla="*/ 184487 h 185856"/>
                    <a:gd name="connsiteX9" fmla="*/ 132170 w 140338"/>
                    <a:gd name="connsiteY9" fmla="*/ 180963 h 185856"/>
                    <a:gd name="connsiteX10" fmla="*/ 137599 w 140338"/>
                    <a:gd name="connsiteY10" fmla="*/ 178010 h 185856"/>
                    <a:gd name="connsiteX11" fmla="*/ 123312 w 140338"/>
                    <a:gd name="connsiteY11" fmla="*/ 66758 h 185856"/>
                    <a:gd name="connsiteX12" fmla="*/ 75591 w 140338"/>
                    <a:gd name="connsiteY12" fmla="*/ 178 h 185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0338" h="185856">
                      <a:moveTo>
                        <a:pt x="75591" y="178"/>
                      </a:moveTo>
                      <a:cubicBezTo>
                        <a:pt x="72448" y="-869"/>
                        <a:pt x="69114" y="2941"/>
                        <a:pt x="72162" y="5322"/>
                      </a:cubicBezTo>
                      <a:cubicBezTo>
                        <a:pt x="90927" y="20181"/>
                        <a:pt x="102928" y="60472"/>
                        <a:pt x="110453" y="82474"/>
                      </a:cubicBezTo>
                      <a:cubicBezTo>
                        <a:pt x="121026" y="113145"/>
                        <a:pt x="121311" y="145911"/>
                        <a:pt x="129408" y="177058"/>
                      </a:cubicBezTo>
                      <a:cubicBezTo>
                        <a:pt x="113310" y="167437"/>
                        <a:pt x="90165" y="169438"/>
                        <a:pt x="71972" y="169628"/>
                      </a:cubicBezTo>
                      <a:cubicBezTo>
                        <a:pt x="49969" y="169914"/>
                        <a:pt x="26252" y="170295"/>
                        <a:pt x="4630" y="174200"/>
                      </a:cubicBezTo>
                      <a:cubicBezTo>
                        <a:pt x="-513" y="175153"/>
                        <a:pt x="-2228" y="183439"/>
                        <a:pt x="3963" y="184201"/>
                      </a:cubicBezTo>
                      <a:cubicBezTo>
                        <a:pt x="24347" y="186678"/>
                        <a:pt x="45588" y="183535"/>
                        <a:pt x="66066" y="182963"/>
                      </a:cubicBezTo>
                      <a:cubicBezTo>
                        <a:pt x="87021" y="182392"/>
                        <a:pt x="109215" y="188488"/>
                        <a:pt x="129598" y="184487"/>
                      </a:cubicBezTo>
                      <a:cubicBezTo>
                        <a:pt x="131598" y="184106"/>
                        <a:pt x="132265" y="182582"/>
                        <a:pt x="132170" y="180963"/>
                      </a:cubicBezTo>
                      <a:cubicBezTo>
                        <a:pt x="134265" y="181725"/>
                        <a:pt x="137123" y="180582"/>
                        <a:pt x="137599" y="178010"/>
                      </a:cubicBezTo>
                      <a:cubicBezTo>
                        <a:pt x="144933" y="141244"/>
                        <a:pt x="136647" y="101334"/>
                        <a:pt x="123312" y="66758"/>
                      </a:cubicBezTo>
                      <a:cubicBezTo>
                        <a:pt x="114168" y="43422"/>
                        <a:pt x="101595" y="8941"/>
                        <a:pt x="75591" y="178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D032B7E3-48F6-414F-9D26-FC41047A31E6}"/>
                  </a:ext>
                </a:extLst>
              </p:cNvPr>
              <p:cNvSpPr/>
              <p:nvPr/>
            </p:nvSpPr>
            <p:spPr>
              <a:xfrm>
                <a:off x="8478232" y="-1539455"/>
                <a:ext cx="203361" cy="150341"/>
              </a:xfrm>
              <a:custGeom>
                <a:avLst/>
                <a:gdLst>
                  <a:gd name="connsiteX0" fmla="*/ 122938 w 203361"/>
                  <a:gd name="connsiteY0" fmla="*/ 7173 h 150341"/>
                  <a:gd name="connsiteX1" fmla="*/ 26259 w 203361"/>
                  <a:gd name="connsiteY1" fmla="*/ 28509 h 150341"/>
                  <a:gd name="connsiteX2" fmla="*/ 15687 w 203361"/>
                  <a:gd name="connsiteY2" fmla="*/ 140809 h 150341"/>
                  <a:gd name="connsiteX3" fmla="*/ 65121 w 203361"/>
                  <a:gd name="connsiteY3" fmla="*/ 147858 h 150341"/>
                  <a:gd name="connsiteX4" fmla="*/ 89029 w 203361"/>
                  <a:gd name="connsiteY4" fmla="*/ 140047 h 150341"/>
                  <a:gd name="connsiteX5" fmla="*/ 130749 w 203361"/>
                  <a:gd name="connsiteY5" fmla="*/ 107376 h 150341"/>
                  <a:gd name="connsiteX6" fmla="*/ 179612 w 203361"/>
                  <a:gd name="connsiteY6" fmla="*/ 117473 h 150341"/>
                  <a:gd name="connsiteX7" fmla="*/ 202472 w 203361"/>
                  <a:gd name="connsiteY7" fmla="*/ 39844 h 150341"/>
                  <a:gd name="connsiteX8" fmla="*/ 122938 w 203361"/>
                  <a:gd name="connsiteY8" fmla="*/ 7173 h 15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361" h="150341">
                    <a:moveTo>
                      <a:pt x="122938" y="7173"/>
                    </a:moveTo>
                    <a:cubicBezTo>
                      <a:pt x="90648" y="-5876"/>
                      <a:pt x="61311" y="-2447"/>
                      <a:pt x="26259" y="28509"/>
                    </a:cubicBezTo>
                    <a:cubicBezTo>
                      <a:pt x="-8793" y="59465"/>
                      <a:pt x="-4983" y="133379"/>
                      <a:pt x="15687" y="140809"/>
                    </a:cubicBezTo>
                    <a:cubicBezTo>
                      <a:pt x="36356" y="148238"/>
                      <a:pt x="56644" y="142904"/>
                      <a:pt x="65121" y="147858"/>
                    </a:cubicBezTo>
                    <a:cubicBezTo>
                      <a:pt x="73599" y="152810"/>
                      <a:pt x="77313" y="150429"/>
                      <a:pt x="89029" y="140047"/>
                    </a:cubicBezTo>
                    <a:cubicBezTo>
                      <a:pt x="100745" y="129760"/>
                      <a:pt x="97792" y="113186"/>
                      <a:pt x="130749" y="107376"/>
                    </a:cubicBezTo>
                    <a:cubicBezTo>
                      <a:pt x="163800" y="101471"/>
                      <a:pt x="148941" y="117473"/>
                      <a:pt x="179612" y="117473"/>
                    </a:cubicBezTo>
                    <a:cubicBezTo>
                      <a:pt x="210282" y="117473"/>
                      <a:pt x="202472" y="39844"/>
                      <a:pt x="202472" y="39844"/>
                    </a:cubicBezTo>
                    <a:cubicBezTo>
                      <a:pt x="202472" y="39844"/>
                      <a:pt x="155228" y="20222"/>
                      <a:pt x="122938" y="7173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0" name="图形 602">
              <a:extLst>
                <a:ext uri="{FF2B5EF4-FFF2-40B4-BE49-F238E27FC236}">
                  <a16:creationId xmlns:a16="http://schemas.microsoft.com/office/drawing/2014/main" id="{1891D392-9207-41A7-A21D-5FDD8961D393}"/>
                </a:ext>
              </a:extLst>
            </p:cNvPr>
            <p:cNvGrpSpPr/>
            <p:nvPr/>
          </p:nvGrpSpPr>
          <p:grpSpPr>
            <a:xfrm>
              <a:off x="8554159" y="-2336153"/>
              <a:ext cx="653197" cy="520316"/>
              <a:chOff x="8554159" y="-2336153"/>
              <a:chExt cx="653197" cy="520316"/>
            </a:xfrm>
          </p:grpSpPr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CF9ECD66-C523-466B-A041-4FC9400A153F}"/>
                  </a:ext>
                </a:extLst>
              </p:cNvPr>
              <p:cNvSpPr/>
              <p:nvPr/>
            </p:nvSpPr>
            <p:spPr>
              <a:xfrm>
                <a:off x="8569226" y="-2291820"/>
                <a:ext cx="291631" cy="370213"/>
              </a:xfrm>
              <a:custGeom>
                <a:avLst/>
                <a:gdLst>
                  <a:gd name="connsiteX0" fmla="*/ 258734 w 291631"/>
                  <a:gd name="connsiteY0" fmla="*/ 32971 h 370213"/>
                  <a:gd name="connsiteX1" fmla="*/ 64805 w 291631"/>
                  <a:gd name="connsiteY1" fmla="*/ 31066 h 370213"/>
                  <a:gd name="connsiteX2" fmla="*/ 14989 w 291631"/>
                  <a:gd name="connsiteY2" fmla="*/ 235949 h 370213"/>
                  <a:gd name="connsiteX3" fmla="*/ 1750 w 291631"/>
                  <a:gd name="connsiteY3" fmla="*/ 288908 h 370213"/>
                  <a:gd name="connsiteX4" fmla="*/ 41945 w 291631"/>
                  <a:gd name="connsiteY4" fmla="*/ 305767 h 370213"/>
                  <a:gd name="connsiteX5" fmla="*/ 126718 w 291631"/>
                  <a:gd name="connsiteY5" fmla="*/ 367108 h 370213"/>
                  <a:gd name="connsiteX6" fmla="*/ 208728 w 291631"/>
                  <a:gd name="connsiteY6" fmla="*/ 319198 h 370213"/>
                  <a:gd name="connsiteX7" fmla="*/ 258734 w 291631"/>
                  <a:gd name="connsiteY7" fmla="*/ 32971 h 370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631" h="370213">
                    <a:moveTo>
                      <a:pt x="258734" y="32971"/>
                    </a:moveTo>
                    <a:cubicBezTo>
                      <a:pt x="208918" y="-16749"/>
                      <a:pt x="119383" y="-4271"/>
                      <a:pt x="64805" y="31066"/>
                    </a:cubicBezTo>
                    <a:cubicBezTo>
                      <a:pt x="-11204" y="80311"/>
                      <a:pt x="8703" y="158511"/>
                      <a:pt x="14989" y="235949"/>
                    </a:cubicBezTo>
                    <a:cubicBezTo>
                      <a:pt x="16894" y="259381"/>
                      <a:pt x="-6442" y="273192"/>
                      <a:pt x="1750" y="288908"/>
                    </a:cubicBezTo>
                    <a:cubicBezTo>
                      <a:pt x="9941" y="304624"/>
                      <a:pt x="25562" y="300624"/>
                      <a:pt x="41945" y="305767"/>
                    </a:cubicBezTo>
                    <a:cubicBezTo>
                      <a:pt x="58423" y="310816"/>
                      <a:pt x="69282" y="386254"/>
                      <a:pt x="126718" y="367108"/>
                    </a:cubicBezTo>
                    <a:cubicBezTo>
                      <a:pt x="129956" y="366061"/>
                      <a:pt x="157388" y="358155"/>
                      <a:pt x="208728" y="319198"/>
                    </a:cubicBezTo>
                    <a:cubicBezTo>
                      <a:pt x="260068" y="280336"/>
                      <a:pt x="335791" y="109933"/>
                      <a:pt x="258734" y="3297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00F1524B-C31E-48AA-A830-3FA743912A27}"/>
                  </a:ext>
                </a:extLst>
              </p:cNvPr>
              <p:cNvSpPr/>
              <p:nvPr/>
            </p:nvSpPr>
            <p:spPr>
              <a:xfrm>
                <a:off x="8713565" y="-2018628"/>
                <a:ext cx="128022" cy="158073"/>
              </a:xfrm>
              <a:custGeom>
                <a:avLst/>
                <a:gdLst>
                  <a:gd name="connsiteX0" fmla="*/ 0 w 128022"/>
                  <a:gd name="connsiteY0" fmla="*/ 38195 h 158073"/>
                  <a:gd name="connsiteX1" fmla="*/ 27337 w 128022"/>
                  <a:gd name="connsiteY1" fmla="*/ 100489 h 158073"/>
                  <a:gd name="connsiteX2" fmla="*/ 59817 w 128022"/>
                  <a:gd name="connsiteY2" fmla="*/ 157639 h 158073"/>
                  <a:gd name="connsiteX3" fmla="*/ 127445 w 128022"/>
                  <a:gd name="connsiteY3" fmla="*/ 92869 h 158073"/>
                  <a:gd name="connsiteX4" fmla="*/ 82391 w 128022"/>
                  <a:gd name="connsiteY4" fmla="*/ 0 h 158073"/>
                  <a:gd name="connsiteX5" fmla="*/ 0 w 128022"/>
                  <a:gd name="connsiteY5" fmla="*/ 38195 h 158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022" h="158073">
                    <a:moveTo>
                      <a:pt x="0" y="38195"/>
                    </a:moveTo>
                    <a:lnTo>
                      <a:pt x="27337" y="100489"/>
                    </a:lnTo>
                    <a:cubicBezTo>
                      <a:pt x="27337" y="100489"/>
                      <a:pt x="48578" y="152019"/>
                      <a:pt x="59817" y="157639"/>
                    </a:cubicBezTo>
                    <a:cubicBezTo>
                      <a:pt x="71056" y="163259"/>
                      <a:pt x="120777" y="112966"/>
                      <a:pt x="127445" y="92869"/>
                    </a:cubicBezTo>
                    <a:cubicBezTo>
                      <a:pt x="134017" y="72771"/>
                      <a:pt x="82391" y="0"/>
                      <a:pt x="82391" y="0"/>
                    </a:cubicBezTo>
                    <a:lnTo>
                      <a:pt x="0" y="38195"/>
                    </a:ln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657FF9A3-152D-4B4A-8873-57D56FCFC8F9}"/>
                  </a:ext>
                </a:extLst>
              </p:cNvPr>
              <p:cNvSpPr/>
              <p:nvPr/>
            </p:nvSpPr>
            <p:spPr>
              <a:xfrm>
                <a:off x="8740281" y="-2137491"/>
                <a:ext cx="77207" cy="105125"/>
              </a:xfrm>
              <a:custGeom>
                <a:avLst/>
                <a:gdLst>
                  <a:gd name="connsiteX0" fmla="*/ 77202 w 77207"/>
                  <a:gd name="connsiteY0" fmla="*/ 36567 h 105125"/>
                  <a:gd name="connsiteX1" fmla="*/ 58723 w 77207"/>
                  <a:gd name="connsiteY1" fmla="*/ 943 h 105125"/>
                  <a:gd name="connsiteX2" fmla="*/ 18718 w 77207"/>
                  <a:gd name="connsiteY2" fmla="*/ 21041 h 105125"/>
                  <a:gd name="connsiteX3" fmla="*/ 12337 w 77207"/>
                  <a:gd name="connsiteY3" fmla="*/ 29423 h 105125"/>
                  <a:gd name="connsiteX4" fmla="*/ 10527 w 77207"/>
                  <a:gd name="connsiteY4" fmla="*/ 31900 h 105125"/>
                  <a:gd name="connsiteX5" fmla="*/ 2526 w 77207"/>
                  <a:gd name="connsiteY5" fmla="*/ 53807 h 105125"/>
                  <a:gd name="connsiteX6" fmla="*/ 716 w 77207"/>
                  <a:gd name="connsiteY6" fmla="*/ 83239 h 105125"/>
                  <a:gd name="connsiteX7" fmla="*/ 33292 w 77207"/>
                  <a:gd name="connsiteY7" fmla="*/ 104194 h 105125"/>
                  <a:gd name="connsiteX8" fmla="*/ 64629 w 77207"/>
                  <a:gd name="connsiteY8" fmla="*/ 78382 h 105125"/>
                  <a:gd name="connsiteX9" fmla="*/ 77202 w 77207"/>
                  <a:gd name="connsiteY9" fmla="*/ 36567 h 105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07" h="105125">
                    <a:moveTo>
                      <a:pt x="77202" y="36567"/>
                    </a:moveTo>
                    <a:cubicBezTo>
                      <a:pt x="77392" y="23422"/>
                      <a:pt x="73201" y="5230"/>
                      <a:pt x="58723" y="943"/>
                    </a:cubicBezTo>
                    <a:cubicBezTo>
                      <a:pt x="42721" y="-3819"/>
                      <a:pt x="28529" y="10468"/>
                      <a:pt x="18718" y="21041"/>
                    </a:cubicBezTo>
                    <a:cubicBezTo>
                      <a:pt x="16337" y="23613"/>
                      <a:pt x="14242" y="26375"/>
                      <a:pt x="12337" y="29423"/>
                    </a:cubicBezTo>
                    <a:cubicBezTo>
                      <a:pt x="11765" y="30185"/>
                      <a:pt x="11098" y="31042"/>
                      <a:pt x="10527" y="31900"/>
                    </a:cubicBezTo>
                    <a:cubicBezTo>
                      <a:pt x="6145" y="38186"/>
                      <a:pt x="3764" y="46282"/>
                      <a:pt x="2526" y="53807"/>
                    </a:cubicBezTo>
                    <a:cubicBezTo>
                      <a:pt x="907" y="63427"/>
                      <a:pt x="-1094" y="73429"/>
                      <a:pt x="716" y="83239"/>
                    </a:cubicBezTo>
                    <a:cubicBezTo>
                      <a:pt x="3574" y="98956"/>
                      <a:pt x="17766" y="108195"/>
                      <a:pt x="33292" y="104194"/>
                    </a:cubicBezTo>
                    <a:cubicBezTo>
                      <a:pt x="46627" y="100670"/>
                      <a:pt x="56914" y="89050"/>
                      <a:pt x="64629" y="78382"/>
                    </a:cubicBezTo>
                    <a:cubicBezTo>
                      <a:pt x="73392" y="66285"/>
                      <a:pt x="77011" y="51331"/>
                      <a:pt x="77202" y="3656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761ECD2D-FFDE-499D-ACCD-8F42DFDBF801}"/>
                  </a:ext>
                </a:extLst>
              </p:cNvPr>
              <p:cNvSpPr/>
              <p:nvPr/>
            </p:nvSpPr>
            <p:spPr>
              <a:xfrm>
                <a:off x="8636598" y="-2015345"/>
                <a:ext cx="38856" cy="43007"/>
              </a:xfrm>
              <a:custGeom>
                <a:avLst/>
                <a:gdLst>
                  <a:gd name="connsiteX0" fmla="*/ 38772 w 38856"/>
                  <a:gd name="connsiteY0" fmla="*/ 1956 h 43007"/>
                  <a:gd name="connsiteX1" fmla="*/ 35915 w 38856"/>
                  <a:gd name="connsiteY1" fmla="*/ 717 h 43007"/>
                  <a:gd name="connsiteX2" fmla="*/ 21437 w 38856"/>
                  <a:gd name="connsiteY2" fmla="*/ 19577 h 43007"/>
                  <a:gd name="connsiteX3" fmla="*/ 12102 w 38856"/>
                  <a:gd name="connsiteY3" fmla="*/ 30245 h 43007"/>
                  <a:gd name="connsiteX4" fmla="*/ 1529 w 38856"/>
                  <a:gd name="connsiteY4" fmla="*/ 35293 h 43007"/>
                  <a:gd name="connsiteX5" fmla="*/ 863 w 38856"/>
                  <a:gd name="connsiteY5" fmla="*/ 40056 h 43007"/>
                  <a:gd name="connsiteX6" fmla="*/ 25818 w 38856"/>
                  <a:gd name="connsiteY6" fmla="*/ 33007 h 4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56" h="43007">
                    <a:moveTo>
                      <a:pt x="38772" y="1956"/>
                    </a:moveTo>
                    <a:cubicBezTo>
                      <a:pt x="39344" y="146"/>
                      <a:pt x="36867" y="-711"/>
                      <a:pt x="35915" y="717"/>
                    </a:cubicBezTo>
                    <a:cubicBezTo>
                      <a:pt x="31438" y="7290"/>
                      <a:pt x="25628" y="12909"/>
                      <a:pt x="21437" y="19577"/>
                    </a:cubicBezTo>
                    <a:cubicBezTo>
                      <a:pt x="18865" y="23577"/>
                      <a:pt x="16007" y="27483"/>
                      <a:pt x="12102" y="30245"/>
                    </a:cubicBezTo>
                    <a:cubicBezTo>
                      <a:pt x="8864" y="32531"/>
                      <a:pt x="4768" y="33102"/>
                      <a:pt x="1529" y="35293"/>
                    </a:cubicBezTo>
                    <a:cubicBezTo>
                      <a:pt x="5" y="36341"/>
                      <a:pt x="-661" y="38627"/>
                      <a:pt x="863" y="40056"/>
                    </a:cubicBezTo>
                    <a:cubicBezTo>
                      <a:pt x="8864" y="47485"/>
                      <a:pt x="20103" y="39294"/>
                      <a:pt x="25818" y="33007"/>
                    </a:cubicBezTo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4DDB9AFF-8F77-45CD-8B44-5313A1470BAC}"/>
                  </a:ext>
                </a:extLst>
              </p:cNvPr>
              <p:cNvSpPr/>
              <p:nvPr/>
            </p:nvSpPr>
            <p:spPr>
              <a:xfrm>
                <a:off x="8731759" y="-2000065"/>
                <a:ext cx="57512" cy="55468"/>
              </a:xfrm>
              <a:custGeom>
                <a:avLst/>
                <a:gdLst>
                  <a:gd name="connsiteX0" fmla="*/ 54863 w 57512"/>
                  <a:gd name="connsiteY0" fmla="*/ 297 h 55468"/>
                  <a:gd name="connsiteX1" fmla="*/ 1427 w 57512"/>
                  <a:gd name="connsiteY1" fmla="*/ 49922 h 55468"/>
                  <a:gd name="connsiteX2" fmla="*/ 2951 w 57512"/>
                  <a:gd name="connsiteY2" fmla="*/ 55446 h 55468"/>
                  <a:gd name="connsiteX3" fmla="*/ 34384 w 57512"/>
                  <a:gd name="connsiteY3" fmla="*/ 35825 h 55468"/>
                  <a:gd name="connsiteX4" fmla="*/ 57434 w 57512"/>
                  <a:gd name="connsiteY4" fmla="*/ 2297 h 55468"/>
                  <a:gd name="connsiteX5" fmla="*/ 54863 w 57512"/>
                  <a:gd name="connsiteY5" fmla="*/ 297 h 5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512" h="55468">
                    <a:moveTo>
                      <a:pt x="54863" y="297"/>
                    </a:moveTo>
                    <a:cubicBezTo>
                      <a:pt x="35813" y="14870"/>
                      <a:pt x="23525" y="39254"/>
                      <a:pt x="1427" y="49922"/>
                    </a:cubicBezTo>
                    <a:cubicBezTo>
                      <a:pt x="-1145" y="51160"/>
                      <a:pt x="-2" y="55827"/>
                      <a:pt x="2951" y="55446"/>
                    </a:cubicBezTo>
                    <a:cubicBezTo>
                      <a:pt x="16000" y="53732"/>
                      <a:pt x="25335" y="44778"/>
                      <a:pt x="34384" y="35825"/>
                    </a:cubicBezTo>
                    <a:cubicBezTo>
                      <a:pt x="44385" y="26014"/>
                      <a:pt x="52862" y="15632"/>
                      <a:pt x="57434" y="2297"/>
                    </a:cubicBezTo>
                    <a:cubicBezTo>
                      <a:pt x="57911" y="868"/>
                      <a:pt x="56101" y="-656"/>
                      <a:pt x="54863" y="2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B786B356-CA5E-4FCD-99B9-B817C4CAE0BF}"/>
                  </a:ext>
                </a:extLst>
              </p:cNvPr>
              <p:cNvSpPr/>
              <p:nvPr/>
            </p:nvSpPr>
            <p:spPr>
              <a:xfrm>
                <a:off x="8612314" y="-2099591"/>
                <a:ext cx="29527" cy="33718"/>
              </a:xfrm>
              <a:custGeom>
                <a:avLst/>
                <a:gdLst>
                  <a:gd name="connsiteX0" fmla="*/ 29527 w 29527"/>
                  <a:gd name="connsiteY0" fmla="*/ 16859 h 33718"/>
                  <a:gd name="connsiteX1" fmla="*/ 14764 w 29527"/>
                  <a:gd name="connsiteY1" fmla="*/ 33719 h 33718"/>
                  <a:gd name="connsiteX2" fmla="*/ 0 w 29527"/>
                  <a:gd name="connsiteY2" fmla="*/ 16859 h 33718"/>
                  <a:gd name="connsiteX3" fmla="*/ 14764 w 29527"/>
                  <a:gd name="connsiteY3" fmla="*/ 0 h 33718"/>
                  <a:gd name="connsiteX4" fmla="*/ 29527 w 29527"/>
                  <a:gd name="connsiteY4" fmla="*/ 16859 h 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" h="33718">
                    <a:moveTo>
                      <a:pt x="29527" y="16859"/>
                    </a:moveTo>
                    <a:cubicBezTo>
                      <a:pt x="29527" y="26194"/>
                      <a:pt x="22955" y="33719"/>
                      <a:pt x="14764" y="33719"/>
                    </a:cubicBezTo>
                    <a:cubicBezTo>
                      <a:pt x="6572" y="33719"/>
                      <a:pt x="0" y="26194"/>
                      <a:pt x="0" y="16859"/>
                    </a:cubicBezTo>
                    <a:cubicBezTo>
                      <a:pt x="0" y="7525"/>
                      <a:pt x="6572" y="0"/>
                      <a:pt x="14764" y="0"/>
                    </a:cubicBezTo>
                    <a:cubicBezTo>
                      <a:pt x="22860" y="0"/>
                      <a:pt x="29527" y="7525"/>
                      <a:pt x="29527" y="16859"/>
                    </a:cubicBezTo>
                    <a:close/>
                  </a:path>
                </a:pathLst>
              </a:custGeom>
              <a:solidFill>
                <a:srgbClr val="8B4F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DAD144E0-ACF2-4204-9B2D-2351D785CA41}"/>
                  </a:ext>
                </a:extLst>
              </p:cNvPr>
              <p:cNvSpPr/>
              <p:nvPr/>
            </p:nvSpPr>
            <p:spPr>
              <a:xfrm>
                <a:off x="8610528" y="-2142158"/>
                <a:ext cx="39933" cy="14460"/>
              </a:xfrm>
              <a:custGeom>
                <a:avLst/>
                <a:gdLst>
                  <a:gd name="connsiteX0" fmla="*/ 39315 w 39933"/>
                  <a:gd name="connsiteY0" fmla="*/ 7039 h 14460"/>
                  <a:gd name="connsiteX1" fmla="*/ 1215 w 39933"/>
                  <a:gd name="connsiteY1" fmla="*/ 8182 h 14460"/>
                  <a:gd name="connsiteX2" fmla="*/ 5787 w 39933"/>
                  <a:gd name="connsiteY2" fmla="*/ 14087 h 14460"/>
                  <a:gd name="connsiteX3" fmla="*/ 21694 w 39933"/>
                  <a:gd name="connsiteY3" fmla="*/ 11420 h 14460"/>
                  <a:gd name="connsiteX4" fmla="*/ 30266 w 39933"/>
                  <a:gd name="connsiteY4" fmla="*/ 11611 h 14460"/>
                  <a:gd name="connsiteX5" fmla="*/ 37696 w 39933"/>
                  <a:gd name="connsiteY5" fmla="*/ 11134 h 14460"/>
                  <a:gd name="connsiteX6" fmla="*/ 39315 w 39933"/>
                  <a:gd name="connsiteY6" fmla="*/ 7039 h 1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933" h="14460">
                    <a:moveTo>
                      <a:pt x="39315" y="7039"/>
                    </a:moveTo>
                    <a:cubicBezTo>
                      <a:pt x="28742" y="-3344"/>
                      <a:pt x="11597" y="-1629"/>
                      <a:pt x="1215" y="8182"/>
                    </a:cubicBezTo>
                    <a:cubicBezTo>
                      <a:pt x="-2119" y="11230"/>
                      <a:pt x="2072" y="15802"/>
                      <a:pt x="5787" y="14087"/>
                    </a:cubicBezTo>
                    <a:cubicBezTo>
                      <a:pt x="10264" y="11992"/>
                      <a:pt x="16741" y="11515"/>
                      <a:pt x="21694" y="11420"/>
                    </a:cubicBezTo>
                    <a:cubicBezTo>
                      <a:pt x="24551" y="11325"/>
                      <a:pt x="27409" y="12087"/>
                      <a:pt x="30266" y="11611"/>
                    </a:cubicBezTo>
                    <a:cubicBezTo>
                      <a:pt x="32743" y="11134"/>
                      <a:pt x="35219" y="10944"/>
                      <a:pt x="37696" y="11134"/>
                    </a:cubicBezTo>
                    <a:cubicBezTo>
                      <a:pt x="39696" y="11325"/>
                      <a:pt x="40649" y="8467"/>
                      <a:pt x="39315" y="7039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A54B5486-E68A-463D-9119-D49E14C27D0F}"/>
                  </a:ext>
                </a:extLst>
              </p:cNvPr>
              <p:cNvSpPr/>
              <p:nvPr/>
            </p:nvSpPr>
            <p:spPr>
              <a:xfrm>
                <a:off x="8554159" y="-2336153"/>
                <a:ext cx="653197" cy="520316"/>
              </a:xfrm>
              <a:custGeom>
                <a:avLst/>
                <a:gdLst>
                  <a:gd name="connsiteX0" fmla="*/ 651467 w 653197"/>
                  <a:gd name="connsiteY0" fmla="*/ 330288 h 520316"/>
                  <a:gd name="connsiteX1" fmla="*/ 563361 w 653197"/>
                  <a:gd name="connsiteY1" fmla="*/ 259327 h 520316"/>
                  <a:gd name="connsiteX2" fmla="*/ 508021 w 653197"/>
                  <a:gd name="connsiteY2" fmla="*/ 258565 h 520316"/>
                  <a:gd name="connsiteX3" fmla="*/ 484399 w 653197"/>
                  <a:gd name="connsiteY3" fmla="*/ 240277 h 520316"/>
                  <a:gd name="connsiteX4" fmla="*/ 457824 w 653197"/>
                  <a:gd name="connsiteY4" fmla="*/ 189795 h 520316"/>
                  <a:gd name="connsiteX5" fmla="*/ 385529 w 653197"/>
                  <a:gd name="connsiteY5" fmla="*/ 158267 h 520316"/>
                  <a:gd name="connsiteX6" fmla="*/ 350096 w 653197"/>
                  <a:gd name="connsiteY6" fmla="*/ 94259 h 520316"/>
                  <a:gd name="connsiteX7" fmla="*/ 237797 w 653197"/>
                  <a:gd name="connsiteY7" fmla="*/ 8058 h 520316"/>
                  <a:gd name="connsiteX8" fmla="*/ 26342 w 653197"/>
                  <a:gd name="connsiteY8" fmla="*/ 90735 h 520316"/>
                  <a:gd name="connsiteX9" fmla="*/ 15769 w 653197"/>
                  <a:gd name="connsiteY9" fmla="*/ 164649 h 520316"/>
                  <a:gd name="connsiteX10" fmla="*/ 56917 w 653197"/>
                  <a:gd name="connsiteY10" fmla="*/ 169221 h 520316"/>
                  <a:gd name="connsiteX11" fmla="*/ 121211 w 653197"/>
                  <a:gd name="connsiteY11" fmla="*/ 186080 h 520316"/>
                  <a:gd name="connsiteX12" fmla="*/ 164264 w 653197"/>
                  <a:gd name="connsiteY12" fmla="*/ 227228 h 520316"/>
                  <a:gd name="connsiteX13" fmla="*/ 173312 w 653197"/>
                  <a:gd name="connsiteY13" fmla="*/ 289236 h 520316"/>
                  <a:gd name="connsiteX14" fmla="*/ 200459 w 653197"/>
                  <a:gd name="connsiteY14" fmla="*/ 325526 h 520316"/>
                  <a:gd name="connsiteX15" fmla="*/ 230558 w 653197"/>
                  <a:gd name="connsiteY15" fmla="*/ 362959 h 520316"/>
                  <a:gd name="connsiteX16" fmla="*/ 268086 w 653197"/>
                  <a:gd name="connsiteY16" fmla="*/ 403726 h 520316"/>
                  <a:gd name="connsiteX17" fmla="*/ 323522 w 653197"/>
                  <a:gd name="connsiteY17" fmla="*/ 436016 h 520316"/>
                  <a:gd name="connsiteX18" fmla="*/ 347048 w 653197"/>
                  <a:gd name="connsiteY18" fmla="*/ 460971 h 520316"/>
                  <a:gd name="connsiteX19" fmla="*/ 379243 w 653197"/>
                  <a:gd name="connsiteY19" fmla="*/ 471639 h 520316"/>
                  <a:gd name="connsiteX20" fmla="*/ 440012 w 653197"/>
                  <a:gd name="connsiteY20" fmla="*/ 479164 h 520316"/>
                  <a:gd name="connsiteX21" fmla="*/ 501544 w 653197"/>
                  <a:gd name="connsiteY21" fmla="*/ 516216 h 520316"/>
                  <a:gd name="connsiteX22" fmla="*/ 612701 w 653197"/>
                  <a:gd name="connsiteY22" fmla="*/ 481736 h 520316"/>
                  <a:gd name="connsiteX23" fmla="*/ 625845 w 653197"/>
                  <a:gd name="connsiteY23" fmla="*/ 442779 h 520316"/>
                  <a:gd name="connsiteX24" fmla="*/ 610986 w 653197"/>
                  <a:gd name="connsiteY24" fmla="*/ 406203 h 520316"/>
                  <a:gd name="connsiteX25" fmla="*/ 651467 w 653197"/>
                  <a:gd name="connsiteY25" fmla="*/ 330288 h 520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53197" h="520316">
                    <a:moveTo>
                      <a:pt x="651467" y="330288"/>
                    </a:moveTo>
                    <a:cubicBezTo>
                      <a:pt x="641752" y="285235"/>
                      <a:pt x="609462" y="258660"/>
                      <a:pt x="563361" y="259327"/>
                    </a:cubicBezTo>
                    <a:cubicBezTo>
                      <a:pt x="542406" y="259708"/>
                      <a:pt x="525261" y="265137"/>
                      <a:pt x="508021" y="258565"/>
                    </a:cubicBezTo>
                    <a:cubicBezTo>
                      <a:pt x="500877" y="251898"/>
                      <a:pt x="492876" y="245802"/>
                      <a:pt x="484399" y="240277"/>
                    </a:cubicBezTo>
                    <a:cubicBezTo>
                      <a:pt x="472969" y="225418"/>
                      <a:pt x="467159" y="205606"/>
                      <a:pt x="457824" y="189795"/>
                    </a:cubicBezTo>
                    <a:cubicBezTo>
                      <a:pt x="440679" y="160648"/>
                      <a:pt x="413438" y="154362"/>
                      <a:pt x="385529" y="158267"/>
                    </a:cubicBezTo>
                    <a:cubicBezTo>
                      <a:pt x="374671" y="136645"/>
                      <a:pt x="365432" y="113309"/>
                      <a:pt x="350096" y="94259"/>
                    </a:cubicBezTo>
                    <a:cubicBezTo>
                      <a:pt x="320855" y="57969"/>
                      <a:pt x="283326" y="22726"/>
                      <a:pt x="237797" y="8058"/>
                    </a:cubicBezTo>
                    <a:cubicBezTo>
                      <a:pt x="172931" y="-12802"/>
                      <a:pt x="60060" y="4152"/>
                      <a:pt x="26342" y="90735"/>
                    </a:cubicBezTo>
                    <a:cubicBezTo>
                      <a:pt x="243" y="107784"/>
                      <a:pt x="-11949" y="143313"/>
                      <a:pt x="15769" y="164649"/>
                    </a:cubicBezTo>
                    <a:cubicBezTo>
                      <a:pt x="22246" y="169602"/>
                      <a:pt x="49202" y="168268"/>
                      <a:pt x="56917" y="169221"/>
                    </a:cubicBezTo>
                    <a:cubicBezTo>
                      <a:pt x="79967" y="172269"/>
                      <a:pt x="100256" y="175221"/>
                      <a:pt x="121211" y="186080"/>
                    </a:cubicBezTo>
                    <a:cubicBezTo>
                      <a:pt x="139689" y="195510"/>
                      <a:pt x="153215" y="210083"/>
                      <a:pt x="164264" y="227228"/>
                    </a:cubicBezTo>
                    <a:cubicBezTo>
                      <a:pt x="178170" y="248945"/>
                      <a:pt x="171503" y="266471"/>
                      <a:pt x="173312" y="289236"/>
                    </a:cubicBezTo>
                    <a:cubicBezTo>
                      <a:pt x="174932" y="309429"/>
                      <a:pt x="181313" y="317620"/>
                      <a:pt x="200459" y="325526"/>
                    </a:cubicBezTo>
                    <a:cubicBezTo>
                      <a:pt x="219604" y="333432"/>
                      <a:pt x="221414" y="346005"/>
                      <a:pt x="230558" y="362959"/>
                    </a:cubicBezTo>
                    <a:cubicBezTo>
                      <a:pt x="239892" y="380199"/>
                      <a:pt x="252656" y="391534"/>
                      <a:pt x="268086" y="403726"/>
                    </a:cubicBezTo>
                    <a:cubicBezTo>
                      <a:pt x="286184" y="418014"/>
                      <a:pt x="302662" y="430777"/>
                      <a:pt x="323522" y="436016"/>
                    </a:cubicBezTo>
                    <a:cubicBezTo>
                      <a:pt x="328665" y="437349"/>
                      <a:pt x="340476" y="456780"/>
                      <a:pt x="347048" y="460971"/>
                    </a:cubicBezTo>
                    <a:cubicBezTo>
                      <a:pt x="356954" y="467353"/>
                      <a:pt x="367622" y="470401"/>
                      <a:pt x="379243" y="471639"/>
                    </a:cubicBezTo>
                    <a:cubicBezTo>
                      <a:pt x="400674" y="474021"/>
                      <a:pt x="420105" y="468782"/>
                      <a:pt x="440012" y="479164"/>
                    </a:cubicBezTo>
                    <a:cubicBezTo>
                      <a:pt x="461444" y="490404"/>
                      <a:pt x="477160" y="509549"/>
                      <a:pt x="501544" y="516216"/>
                    </a:cubicBezTo>
                    <a:cubicBezTo>
                      <a:pt x="542311" y="527551"/>
                      <a:pt x="585650" y="515169"/>
                      <a:pt x="612701" y="481736"/>
                    </a:cubicBezTo>
                    <a:cubicBezTo>
                      <a:pt x="622130" y="470115"/>
                      <a:pt x="624797" y="457447"/>
                      <a:pt x="625845" y="442779"/>
                    </a:cubicBezTo>
                    <a:cubicBezTo>
                      <a:pt x="626798" y="429063"/>
                      <a:pt x="616130" y="417537"/>
                      <a:pt x="610986" y="406203"/>
                    </a:cubicBezTo>
                    <a:cubicBezTo>
                      <a:pt x="634608" y="385343"/>
                      <a:pt x="660135" y="370770"/>
                      <a:pt x="651467" y="330288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39" name="图形 193">
            <a:extLst>
              <a:ext uri="{FF2B5EF4-FFF2-40B4-BE49-F238E27FC236}">
                <a16:creationId xmlns:a16="http://schemas.microsoft.com/office/drawing/2014/main" id="{5A2698C1-BCC2-4FEB-9172-8209F43297A2}"/>
              </a:ext>
            </a:extLst>
          </p:cNvPr>
          <p:cNvGrpSpPr/>
          <p:nvPr/>
        </p:nvGrpSpPr>
        <p:grpSpPr>
          <a:xfrm rot="20735711">
            <a:off x="258699" y="4425290"/>
            <a:ext cx="718874" cy="586965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27888958-9E18-4000-B523-19CF205594EA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DEB80E04-5A5C-438C-B5BB-7AF7A512B8A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A225C311-7018-4523-AB03-96A968EB5993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3" name="图形 193">
            <a:extLst>
              <a:ext uri="{FF2B5EF4-FFF2-40B4-BE49-F238E27FC236}">
                <a16:creationId xmlns:a16="http://schemas.microsoft.com/office/drawing/2014/main" id="{E5233D6D-6B31-4CE4-81CD-1CC33CE91726}"/>
              </a:ext>
            </a:extLst>
          </p:cNvPr>
          <p:cNvGrpSpPr/>
          <p:nvPr/>
        </p:nvGrpSpPr>
        <p:grpSpPr>
          <a:xfrm rot="1439045">
            <a:off x="7028468" y="5077731"/>
            <a:ext cx="348929" cy="307507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BD110F0D-D787-4250-BE07-2A57FA7990EF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76EBB2E-3058-46F5-9DAA-ECAFE03F88F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5349D65C-BAA1-4812-907D-8124D9962D45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58" name="任意多边形: 形状 757">
            <a:extLst>
              <a:ext uri="{FF2B5EF4-FFF2-40B4-BE49-F238E27FC236}">
                <a16:creationId xmlns:a16="http://schemas.microsoft.com/office/drawing/2014/main" id="{B186D75F-C78A-46F7-966C-F501B884FB54}"/>
              </a:ext>
            </a:extLst>
          </p:cNvPr>
          <p:cNvSpPr/>
          <p:nvPr/>
        </p:nvSpPr>
        <p:spPr>
          <a:xfrm>
            <a:off x="0" y="5533417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18000">
                <a:srgbClr val="62D17E"/>
              </a:gs>
              <a:gs pos="100000">
                <a:srgbClr val="74AD93">
                  <a:alpha val="0"/>
                </a:srgbClr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9" name="任意多边形: 形状 758">
            <a:extLst>
              <a:ext uri="{FF2B5EF4-FFF2-40B4-BE49-F238E27FC236}">
                <a16:creationId xmlns:a16="http://schemas.microsoft.com/office/drawing/2014/main" id="{A446EA36-1FC1-48B5-B47D-213C53FB8B07}"/>
              </a:ext>
            </a:extLst>
          </p:cNvPr>
          <p:cNvSpPr/>
          <p:nvPr/>
        </p:nvSpPr>
        <p:spPr>
          <a:xfrm>
            <a:off x="4854185" y="5808857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1" name="图形 669">
            <a:extLst>
              <a:ext uri="{FF2B5EF4-FFF2-40B4-BE49-F238E27FC236}">
                <a16:creationId xmlns:a16="http://schemas.microsoft.com/office/drawing/2014/main" id="{C02B2F9D-53E3-44BF-89A1-E33D03E00F8B}"/>
              </a:ext>
            </a:extLst>
          </p:cNvPr>
          <p:cNvGrpSpPr/>
          <p:nvPr/>
        </p:nvGrpSpPr>
        <p:grpSpPr>
          <a:xfrm rot="1041850">
            <a:off x="4399640" y="4692153"/>
            <a:ext cx="1252812" cy="1340811"/>
            <a:chOff x="6750672" y="-1636649"/>
            <a:chExt cx="2094504" cy="2241625"/>
          </a:xfrm>
        </p:grpSpPr>
        <p:grpSp>
          <p:nvGrpSpPr>
            <p:cNvPr id="672" name="图形 669">
              <a:extLst>
                <a:ext uri="{FF2B5EF4-FFF2-40B4-BE49-F238E27FC236}">
                  <a16:creationId xmlns:a16="http://schemas.microsoft.com/office/drawing/2014/main" id="{F2BD39F4-76DE-4D92-8C57-F492C89501C9}"/>
                </a:ext>
              </a:extLst>
            </p:cNvPr>
            <p:cNvGrpSpPr/>
            <p:nvPr/>
          </p:nvGrpSpPr>
          <p:grpSpPr>
            <a:xfrm>
              <a:off x="7542116" y="-618294"/>
              <a:ext cx="633662" cy="974048"/>
              <a:chOff x="7542116" y="-618294"/>
              <a:chExt cx="633662" cy="974048"/>
            </a:xfrm>
          </p:grpSpPr>
          <p:grpSp>
            <p:nvGrpSpPr>
              <p:cNvPr id="673" name="图形 669">
                <a:extLst>
                  <a:ext uri="{FF2B5EF4-FFF2-40B4-BE49-F238E27FC236}">
                    <a16:creationId xmlns:a16="http://schemas.microsoft.com/office/drawing/2014/main" id="{8B289DE5-D3F4-40C1-86F3-D5527FA80F8C}"/>
                  </a:ext>
                </a:extLst>
              </p:cNvPr>
              <p:cNvGrpSpPr/>
              <p:nvPr/>
            </p:nvGrpSpPr>
            <p:grpSpPr>
              <a:xfrm>
                <a:off x="7653356" y="88028"/>
                <a:ext cx="222298" cy="267726"/>
                <a:chOff x="7653356" y="88028"/>
                <a:chExt cx="222298" cy="267726"/>
              </a:xfrm>
            </p:grpSpPr>
            <p:sp>
              <p:nvSpPr>
                <p:cNvPr id="674" name="任意多边形: 形状 673">
                  <a:extLst>
                    <a:ext uri="{FF2B5EF4-FFF2-40B4-BE49-F238E27FC236}">
                      <a16:creationId xmlns:a16="http://schemas.microsoft.com/office/drawing/2014/main" id="{26C9635D-341B-46C4-BB10-761BD1ADE921}"/>
                    </a:ext>
                  </a:extLst>
                </p:cNvPr>
                <p:cNvSpPr/>
                <p:nvPr/>
              </p:nvSpPr>
              <p:spPr>
                <a:xfrm>
                  <a:off x="7653356" y="88028"/>
                  <a:ext cx="222298" cy="267726"/>
                </a:xfrm>
                <a:custGeom>
                  <a:avLst/>
                  <a:gdLst>
                    <a:gd name="connsiteX0" fmla="*/ 56826 w 222298"/>
                    <a:gd name="connsiteY0" fmla="*/ 31718 h 267726"/>
                    <a:gd name="connsiteX1" fmla="*/ 67684 w 222298"/>
                    <a:gd name="connsiteY1" fmla="*/ 108871 h 267726"/>
                    <a:gd name="connsiteX2" fmla="*/ 2438 w 222298"/>
                    <a:gd name="connsiteY2" fmla="*/ 266891 h 267726"/>
                    <a:gd name="connsiteX3" fmla="*/ 221894 w 222298"/>
                    <a:gd name="connsiteY3" fmla="*/ 136874 h 267726"/>
                    <a:gd name="connsiteX4" fmla="*/ 183127 w 222298"/>
                    <a:gd name="connsiteY4" fmla="*/ 0 h 267726"/>
                    <a:gd name="connsiteX5" fmla="*/ 56826 w 222298"/>
                    <a:gd name="connsiteY5" fmla="*/ 31718 h 267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298" h="267726">
                      <a:moveTo>
                        <a:pt x="56826" y="31718"/>
                      </a:moveTo>
                      <a:cubicBezTo>
                        <a:pt x="56826" y="31718"/>
                        <a:pt x="77304" y="90678"/>
                        <a:pt x="67684" y="108871"/>
                      </a:cubicBezTo>
                      <a:cubicBezTo>
                        <a:pt x="58064" y="127063"/>
                        <a:pt x="-14040" y="255175"/>
                        <a:pt x="2438" y="266891"/>
                      </a:cubicBezTo>
                      <a:cubicBezTo>
                        <a:pt x="18916" y="278606"/>
                        <a:pt x="216846" y="163735"/>
                        <a:pt x="221894" y="136874"/>
                      </a:cubicBezTo>
                      <a:cubicBezTo>
                        <a:pt x="226942" y="110014"/>
                        <a:pt x="183127" y="0"/>
                        <a:pt x="183127" y="0"/>
                      </a:cubicBezTo>
                      <a:lnTo>
                        <a:pt x="56826" y="31718"/>
                      </a:lnTo>
                      <a:close/>
                    </a:path>
                  </a:pathLst>
                </a:custGeom>
                <a:solidFill>
                  <a:srgbClr val="BA82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5" name="任意多边形: 形状 674">
                  <a:extLst>
                    <a:ext uri="{FF2B5EF4-FFF2-40B4-BE49-F238E27FC236}">
                      <a16:creationId xmlns:a16="http://schemas.microsoft.com/office/drawing/2014/main" id="{40428E5B-2E1A-4EB8-BF4F-B9B59B3FCE3B}"/>
                    </a:ext>
                  </a:extLst>
                </p:cNvPr>
                <p:cNvSpPr/>
                <p:nvPr/>
              </p:nvSpPr>
              <p:spPr>
                <a:xfrm>
                  <a:off x="7699395" y="209215"/>
                  <a:ext cx="42656" cy="19967"/>
                </a:xfrm>
                <a:custGeom>
                  <a:avLst/>
                  <a:gdLst>
                    <a:gd name="connsiteX0" fmla="*/ 27932 w 42656"/>
                    <a:gd name="connsiteY0" fmla="*/ 1209 h 19967"/>
                    <a:gd name="connsiteX1" fmla="*/ 2786 w 42656"/>
                    <a:gd name="connsiteY1" fmla="*/ 3114 h 19967"/>
                    <a:gd name="connsiteX2" fmla="*/ 2786 w 42656"/>
                    <a:gd name="connsiteY2" fmla="*/ 12925 h 19967"/>
                    <a:gd name="connsiteX3" fmla="*/ 25265 w 42656"/>
                    <a:gd name="connsiteY3" fmla="*/ 17877 h 19967"/>
                    <a:gd name="connsiteX4" fmla="*/ 42601 w 42656"/>
                    <a:gd name="connsiteY4" fmla="*/ 14544 h 19967"/>
                    <a:gd name="connsiteX5" fmla="*/ 27932 w 42656"/>
                    <a:gd name="connsiteY5" fmla="*/ 1209 h 1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656" h="19967">
                      <a:moveTo>
                        <a:pt x="27932" y="1209"/>
                      </a:moveTo>
                      <a:cubicBezTo>
                        <a:pt x="19836" y="-791"/>
                        <a:pt x="10406" y="-411"/>
                        <a:pt x="2786" y="3114"/>
                      </a:cubicBezTo>
                      <a:cubicBezTo>
                        <a:pt x="-929" y="4828"/>
                        <a:pt x="-929" y="11115"/>
                        <a:pt x="2786" y="12925"/>
                      </a:cubicBezTo>
                      <a:cubicBezTo>
                        <a:pt x="9835" y="16163"/>
                        <a:pt x="17836" y="16068"/>
                        <a:pt x="25265" y="17877"/>
                      </a:cubicBezTo>
                      <a:cubicBezTo>
                        <a:pt x="30218" y="19116"/>
                        <a:pt x="41743" y="23307"/>
                        <a:pt x="42601" y="14544"/>
                      </a:cubicBezTo>
                      <a:cubicBezTo>
                        <a:pt x="43458" y="6257"/>
                        <a:pt x="34314" y="2828"/>
                        <a:pt x="27932" y="1209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6" name="任意多边形: 形状 675">
                  <a:extLst>
                    <a:ext uri="{FF2B5EF4-FFF2-40B4-BE49-F238E27FC236}">
                      <a16:creationId xmlns:a16="http://schemas.microsoft.com/office/drawing/2014/main" id="{0952B6E1-37F1-4C25-8496-5E1EF5F87F62}"/>
                    </a:ext>
                  </a:extLst>
                </p:cNvPr>
                <p:cNvSpPr/>
                <p:nvPr/>
              </p:nvSpPr>
              <p:spPr>
                <a:xfrm>
                  <a:off x="7711789" y="181878"/>
                  <a:ext cx="44703" cy="19798"/>
                </a:xfrm>
                <a:custGeom>
                  <a:avLst/>
                  <a:gdLst>
                    <a:gd name="connsiteX0" fmla="*/ 6108 w 44703"/>
                    <a:gd name="connsiteY0" fmla="*/ 66 h 19798"/>
                    <a:gd name="connsiteX1" fmla="*/ 6108 w 44703"/>
                    <a:gd name="connsiteY1" fmla="*/ 12735 h 19798"/>
                    <a:gd name="connsiteX2" fmla="*/ 25348 w 44703"/>
                    <a:gd name="connsiteY2" fmla="*/ 16449 h 19798"/>
                    <a:gd name="connsiteX3" fmla="*/ 42398 w 44703"/>
                    <a:gd name="connsiteY3" fmla="*/ 19116 h 19798"/>
                    <a:gd name="connsiteX4" fmla="*/ 44684 w 44703"/>
                    <a:gd name="connsiteY4" fmla="*/ 16068 h 19798"/>
                    <a:gd name="connsiteX5" fmla="*/ 6108 w 44703"/>
                    <a:gd name="connsiteY5" fmla="*/ 66 h 19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03" h="19798">
                      <a:moveTo>
                        <a:pt x="6108" y="66"/>
                      </a:moveTo>
                      <a:cubicBezTo>
                        <a:pt x="-2084" y="257"/>
                        <a:pt x="-1988" y="12258"/>
                        <a:pt x="6108" y="12735"/>
                      </a:cubicBezTo>
                      <a:cubicBezTo>
                        <a:pt x="12775" y="13116"/>
                        <a:pt x="19062" y="14354"/>
                        <a:pt x="25348" y="16449"/>
                      </a:cubicBezTo>
                      <a:cubicBezTo>
                        <a:pt x="30778" y="18259"/>
                        <a:pt x="36588" y="21117"/>
                        <a:pt x="42398" y="19116"/>
                      </a:cubicBezTo>
                      <a:cubicBezTo>
                        <a:pt x="43636" y="18640"/>
                        <a:pt x="44875" y="17497"/>
                        <a:pt x="44684" y="16068"/>
                      </a:cubicBezTo>
                      <a:cubicBezTo>
                        <a:pt x="43160" y="447"/>
                        <a:pt x="17728" y="-315"/>
                        <a:pt x="6108" y="66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EB068965-9C5E-4BA2-AD2B-501703EE2DB7}"/>
                  </a:ext>
                </a:extLst>
              </p:cNvPr>
              <p:cNvSpPr/>
              <p:nvPr/>
            </p:nvSpPr>
            <p:spPr>
              <a:xfrm>
                <a:off x="7542116" y="-618294"/>
                <a:ext cx="633662" cy="761471"/>
              </a:xfrm>
              <a:custGeom>
                <a:avLst/>
                <a:gdLst>
                  <a:gd name="connsiteX0" fmla="*/ 627362 w 633662"/>
                  <a:gd name="connsiteY0" fmla="*/ 189877 h 761471"/>
                  <a:gd name="connsiteX1" fmla="*/ 517824 w 633662"/>
                  <a:gd name="connsiteY1" fmla="*/ 257028 h 761471"/>
                  <a:gd name="connsiteX2" fmla="*/ 257696 w 633662"/>
                  <a:gd name="connsiteY2" fmla="*/ 361612 h 761471"/>
                  <a:gd name="connsiteX3" fmla="*/ 304655 w 633662"/>
                  <a:gd name="connsiteY3" fmla="*/ 726039 h 761471"/>
                  <a:gd name="connsiteX4" fmla="*/ 175877 w 633662"/>
                  <a:gd name="connsiteY4" fmla="*/ 761472 h 761471"/>
                  <a:gd name="connsiteX5" fmla="*/ 902 w 633662"/>
                  <a:gd name="connsiteY5" fmla="*/ 304843 h 761471"/>
                  <a:gd name="connsiteX6" fmla="*/ 373235 w 633662"/>
                  <a:gd name="connsiteY6" fmla="*/ 50431 h 761471"/>
                  <a:gd name="connsiteX7" fmla="*/ 594024 w 633662"/>
                  <a:gd name="connsiteY7" fmla="*/ 8711 h 761471"/>
                  <a:gd name="connsiteX8" fmla="*/ 627362 w 633662"/>
                  <a:gd name="connsiteY8" fmla="*/ 189877 h 76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3662" h="761471">
                    <a:moveTo>
                      <a:pt x="627362" y="189877"/>
                    </a:moveTo>
                    <a:cubicBezTo>
                      <a:pt x="609264" y="230453"/>
                      <a:pt x="570974" y="257314"/>
                      <a:pt x="517824" y="257028"/>
                    </a:cubicBezTo>
                    <a:cubicBezTo>
                      <a:pt x="408572" y="256266"/>
                      <a:pt x="281604" y="335038"/>
                      <a:pt x="257696" y="361612"/>
                    </a:cubicBezTo>
                    <a:cubicBezTo>
                      <a:pt x="223025" y="400093"/>
                      <a:pt x="304655" y="726039"/>
                      <a:pt x="304655" y="726039"/>
                    </a:cubicBezTo>
                    <a:lnTo>
                      <a:pt x="175877" y="761472"/>
                    </a:lnTo>
                    <a:cubicBezTo>
                      <a:pt x="175877" y="761472"/>
                      <a:pt x="23000" y="443337"/>
                      <a:pt x="902" y="304843"/>
                    </a:cubicBezTo>
                    <a:cubicBezTo>
                      <a:pt x="-21291" y="166255"/>
                      <a:pt x="373235" y="50431"/>
                      <a:pt x="373235" y="50431"/>
                    </a:cubicBezTo>
                    <a:cubicBezTo>
                      <a:pt x="373235" y="50431"/>
                      <a:pt x="528111" y="-25103"/>
                      <a:pt x="594024" y="8711"/>
                    </a:cubicBezTo>
                    <a:cubicBezTo>
                      <a:pt x="621837" y="22999"/>
                      <a:pt x="645364" y="149300"/>
                      <a:pt x="627362" y="189877"/>
                    </a:cubicBezTo>
                    <a:close/>
                  </a:path>
                </a:pathLst>
              </a:custGeom>
              <a:solidFill>
                <a:srgbClr val="8D59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78" name="图形 669">
              <a:extLst>
                <a:ext uri="{FF2B5EF4-FFF2-40B4-BE49-F238E27FC236}">
                  <a16:creationId xmlns:a16="http://schemas.microsoft.com/office/drawing/2014/main" id="{5B4B764F-D6E2-4DA1-BFE7-7531A1177940}"/>
                </a:ext>
              </a:extLst>
            </p:cNvPr>
            <p:cNvGrpSpPr/>
            <p:nvPr/>
          </p:nvGrpSpPr>
          <p:grpSpPr>
            <a:xfrm>
              <a:off x="6750672" y="-755109"/>
              <a:ext cx="2094504" cy="1360085"/>
              <a:chOff x="6750672" y="-755109"/>
              <a:chExt cx="2094504" cy="1360085"/>
            </a:xfrm>
          </p:grpSpPr>
          <p:grpSp>
            <p:nvGrpSpPr>
              <p:cNvPr id="679" name="图形 669">
                <a:extLst>
                  <a:ext uri="{FF2B5EF4-FFF2-40B4-BE49-F238E27FC236}">
                    <a16:creationId xmlns:a16="http://schemas.microsoft.com/office/drawing/2014/main" id="{57FE8615-3707-4361-8825-B7B63A626180}"/>
                  </a:ext>
                </a:extLst>
              </p:cNvPr>
              <p:cNvGrpSpPr/>
              <p:nvPr/>
            </p:nvGrpSpPr>
            <p:grpSpPr>
              <a:xfrm>
                <a:off x="7673701" y="201239"/>
                <a:ext cx="217762" cy="188121"/>
                <a:chOff x="7673701" y="201239"/>
                <a:chExt cx="217762" cy="188121"/>
              </a:xfrm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316508D4-0EE4-4F3A-9824-81BB7A7F261E}"/>
                    </a:ext>
                  </a:extLst>
                </p:cNvPr>
                <p:cNvSpPr/>
                <p:nvPr/>
              </p:nvSpPr>
              <p:spPr>
                <a:xfrm>
                  <a:off x="7731896" y="201239"/>
                  <a:ext cx="159567" cy="162993"/>
                </a:xfrm>
                <a:custGeom>
                  <a:avLst/>
                  <a:gdLst>
                    <a:gd name="connsiteX0" fmla="*/ 158499 w 159567"/>
                    <a:gd name="connsiteY0" fmla="*/ 8613 h 162993"/>
                    <a:gd name="connsiteX1" fmla="*/ 151831 w 159567"/>
                    <a:gd name="connsiteY1" fmla="*/ 612 h 162993"/>
                    <a:gd name="connsiteX2" fmla="*/ 69535 w 159567"/>
                    <a:gd name="connsiteY2" fmla="*/ 74622 h 162993"/>
                    <a:gd name="connsiteX3" fmla="*/ 98 w 159567"/>
                    <a:gd name="connsiteY3" fmla="*/ 155679 h 162993"/>
                    <a:gd name="connsiteX4" fmla="*/ 9623 w 159567"/>
                    <a:gd name="connsiteY4" fmla="*/ 162442 h 162993"/>
                    <a:gd name="connsiteX5" fmla="*/ 96872 w 159567"/>
                    <a:gd name="connsiteY5" fmla="*/ 85957 h 162993"/>
                    <a:gd name="connsiteX6" fmla="*/ 158499 w 159567"/>
                    <a:gd name="connsiteY6" fmla="*/ 8613 h 1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9567" h="162993">
                      <a:moveTo>
                        <a:pt x="158499" y="8613"/>
                      </a:moveTo>
                      <a:cubicBezTo>
                        <a:pt x="161928" y="4613"/>
                        <a:pt x="156403" y="-2055"/>
                        <a:pt x="151831" y="612"/>
                      </a:cubicBezTo>
                      <a:cubicBezTo>
                        <a:pt x="119637" y="19282"/>
                        <a:pt x="97729" y="50619"/>
                        <a:pt x="69535" y="74622"/>
                      </a:cubicBezTo>
                      <a:cubicBezTo>
                        <a:pt x="42770" y="97386"/>
                        <a:pt x="6766" y="119294"/>
                        <a:pt x="98" y="155679"/>
                      </a:cubicBezTo>
                      <a:cubicBezTo>
                        <a:pt x="-854" y="160728"/>
                        <a:pt x="5337" y="164442"/>
                        <a:pt x="9623" y="162442"/>
                      </a:cubicBezTo>
                      <a:cubicBezTo>
                        <a:pt x="42389" y="146726"/>
                        <a:pt x="69631" y="110340"/>
                        <a:pt x="96872" y="85957"/>
                      </a:cubicBezTo>
                      <a:cubicBezTo>
                        <a:pt x="122685" y="62811"/>
                        <a:pt x="136210" y="34236"/>
                        <a:pt x="158499" y="861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03424D4-7494-457D-B39E-FE13F04A587A}"/>
                    </a:ext>
                  </a:extLst>
                </p:cNvPr>
                <p:cNvSpPr/>
                <p:nvPr/>
              </p:nvSpPr>
              <p:spPr>
                <a:xfrm>
                  <a:off x="7673701" y="307289"/>
                  <a:ext cx="147799" cy="82071"/>
                </a:xfrm>
                <a:custGeom>
                  <a:avLst/>
                  <a:gdLst>
                    <a:gd name="connsiteX0" fmla="*/ 119634 w 147799"/>
                    <a:gd name="connsiteY0" fmla="*/ 1243 h 82071"/>
                    <a:gd name="connsiteX1" fmla="*/ 18860 w 147799"/>
                    <a:gd name="connsiteY1" fmla="*/ 39724 h 82071"/>
                    <a:gd name="connsiteX2" fmla="*/ 16098 w 147799"/>
                    <a:gd name="connsiteY2" fmla="*/ 39819 h 82071"/>
                    <a:gd name="connsiteX3" fmla="*/ 2286 w 147799"/>
                    <a:gd name="connsiteY3" fmla="*/ 66584 h 82071"/>
                    <a:gd name="connsiteX4" fmla="*/ 70104 w 147799"/>
                    <a:gd name="connsiteY4" fmla="*/ 74680 h 82071"/>
                    <a:gd name="connsiteX5" fmla="*/ 142494 w 147799"/>
                    <a:gd name="connsiteY5" fmla="*/ 36580 h 82071"/>
                    <a:gd name="connsiteX6" fmla="*/ 119634 w 147799"/>
                    <a:gd name="connsiteY6" fmla="*/ 1243 h 82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799" h="82071">
                      <a:moveTo>
                        <a:pt x="119634" y="1243"/>
                      </a:moveTo>
                      <a:cubicBezTo>
                        <a:pt x="86773" y="12958"/>
                        <a:pt x="49245" y="21912"/>
                        <a:pt x="18860" y="39724"/>
                      </a:cubicBezTo>
                      <a:cubicBezTo>
                        <a:pt x="17907" y="39724"/>
                        <a:pt x="16955" y="39819"/>
                        <a:pt x="16098" y="39819"/>
                      </a:cubicBezTo>
                      <a:cubicBezTo>
                        <a:pt x="1715" y="39533"/>
                        <a:pt x="-3429" y="55916"/>
                        <a:pt x="2286" y="66584"/>
                      </a:cubicBezTo>
                      <a:cubicBezTo>
                        <a:pt x="15240" y="90778"/>
                        <a:pt x="49911" y="80967"/>
                        <a:pt x="70104" y="74680"/>
                      </a:cubicBezTo>
                      <a:cubicBezTo>
                        <a:pt x="94298" y="67156"/>
                        <a:pt x="125159" y="56011"/>
                        <a:pt x="142494" y="36580"/>
                      </a:cubicBezTo>
                      <a:cubicBezTo>
                        <a:pt x="156591" y="20769"/>
                        <a:pt x="140399" y="-6092"/>
                        <a:pt x="119634" y="124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72459D8B-8425-47B7-BA60-4B05E6B09093}"/>
                  </a:ext>
                </a:extLst>
              </p:cNvPr>
              <p:cNvSpPr/>
              <p:nvPr/>
            </p:nvSpPr>
            <p:spPr>
              <a:xfrm>
                <a:off x="8431764" y="208369"/>
                <a:ext cx="101139" cy="101421"/>
              </a:xfrm>
              <a:custGeom>
                <a:avLst/>
                <a:gdLst>
                  <a:gd name="connsiteX0" fmla="*/ 95663 w 101139"/>
                  <a:gd name="connsiteY0" fmla="*/ 42155 h 101421"/>
                  <a:gd name="connsiteX1" fmla="*/ 95568 w 101139"/>
                  <a:gd name="connsiteY1" fmla="*/ 41964 h 101421"/>
                  <a:gd name="connsiteX2" fmla="*/ 74517 w 101139"/>
                  <a:gd name="connsiteY2" fmla="*/ 7293 h 101421"/>
                  <a:gd name="connsiteX3" fmla="*/ 13557 w 101139"/>
                  <a:gd name="connsiteY3" fmla="*/ 14532 h 101421"/>
                  <a:gd name="connsiteX4" fmla="*/ 15939 w 101139"/>
                  <a:gd name="connsiteY4" fmla="*/ 83874 h 101421"/>
                  <a:gd name="connsiteX5" fmla="*/ 88424 w 101139"/>
                  <a:gd name="connsiteY5" fmla="*/ 90637 h 101421"/>
                  <a:gd name="connsiteX6" fmla="*/ 95663 w 101139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9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139" y="28534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424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83" name="图形 669">
                <a:extLst>
                  <a:ext uri="{FF2B5EF4-FFF2-40B4-BE49-F238E27FC236}">
                    <a16:creationId xmlns:a16="http://schemas.microsoft.com/office/drawing/2014/main" id="{3DEA2594-8B7D-402D-B7E0-D99DFF7441ED}"/>
                  </a:ext>
                </a:extLst>
              </p:cNvPr>
              <p:cNvGrpSpPr/>
              <p:nvPr/>
            </p:nvGrpSpPr>
            <p:grpSpPr>
              <a:xfrm>
                <a:off x="8119509" y="-97709"/>
                <a:ext cx="725666" cy="702590"/>
                <a:chOff x="8119509" y="-97709"/>
                <a:chExt cx="725666" cy="702590"/>
              </a:xfrm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D7E64AF3-09AB-4D93-BF04-0CDFB0ED57C4}"/>
                    </a:ext>
                  </a:extLst>
                </p:cNvPr>
                <p:cNvSpPr/>
                <p:nvPr/>
              </p:nvSpPr>
              <p:spPr>
                <a:xfrm>
                  <a:off x="8119509" y="-97709"/>
                  <a:ext cx="725666" cy="702590"/>
                </a:xfrm>
                <a:custGeom>
                  <a:avLst/>
                  <a:gdLst>
                    <a:gd name="connsiteX0" fmla="*/ 633279 w 725666"/>
                    <a:gd name="connsiteY0" fmla="*/ 126968 h 702590"/>
                    <a:gd name="connsiteX1" fmla="*/ 526694 w 725666"/>
                    <a:gd name="connsiteY1" fmla="*/ 41338 h 702590"/>
                    <a:gd name="connsiteX2" fmla="*/ 370389 w 725666"/>
                    <a:gd name="connsiteY2" fmla="*/ 0 h 702590"/>
                    <a:gd name="connsiteX3" fmla="*/ 101689 w 725666"/>
                    <a:gd name="connsiteY3" fmla="*/ 94583 h 702590"/>
                    <a:gd name="connsiteX4" fmla="*/ 1105 w 725666"/>
                    <a:gd name="connsiteY4" fmla="*/ 349282 h 702590"/>
                    <a:gd name="connsiteX5" fmla="*/ 146266 w 725666"/>
                    <a:gd name="connsiteY5" fmla="*/ 661226 h 702590"/>
                    <a:gd name="connsiteX6" fmla="*/ 564032 w 725666"/>
                    <a:gd name="connsiteY6" fmla="*/ 633508 h 702590"/>
                    <a:gd name="connsiteX7" fmla="*/ 722814 w 725666"/>
                    <a:gd name="connsiteY7" fmla="*/ 420052 h 702590"/>
                    <a:gd name="connsiteX8" fmla="*/ 633279 w 725666"/>
                    <a:gd name="connsiteY8" fmla="*/ 126968 h 702590"/>
                    <a:gd name="connsiteX9" fmla="*/ 575177 w 725666"/>
                    <a:gd name="connsiteY9" fmla="*/ 540925 h 702590"/>
                    <a:gd name="connsiteX10" fmla="*/ 75209 w 725666"/>
                    <a:gd name="connsiteY10" fmla="*/ 486251 h 702590"/>
                    <a:gd name="connsiteX11" fmla="*/ 82925 w 725666"/>
                    <a:gd name="connsiteY11" fmla="*/ 236696 h 702590"/>
                    <a:gd name="connsiteX12" fmla="*/ 372866 w 725666"/>
                    <a:gd name="connsiteY12" fmla="*/ 69056 h 702590"/>
                    <a:gd name="connsiteX13" fmla="*/ 644900 w 725666"/>
                    <a:gd name="connsiteY13" fmla="*/ 311944 h 702590"/>
                    <a:gd name="connsiteX14" fmla="*/ 575177 w 725666"/>
                    <a:gd name="connsiteY14" fmla="*/ 540925 h 702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25666" h="702590">
                      <a:moveTo>
                        <a:pt x="633279" y="126968"/>
                      </a:moveTo>
                      <a:cubicBezTo>
                        <a:pt x="604418" y="90106"/>
                        <a:pt x="570033" y="59912"/>
                        <a:pt x="526694" y="41338"/>
                      </a:cubicBezTo>
                      <a:cubicBezTo>
                        <a:pt x="476498" y="19812"/>
                        <a:pt x="429063" y="0"/>
                        <a:pt x="370389" y="0"/>
                      </a:cubicBezTo>
                      <a:cubicBezTo>
                        <a:pt x="271520" y="0"/>
                        <a:pt x="176079" y="27527"/>
                        <a:pt x="101689" y="94583"/>
                      </a:cubicBezTo>
                      <a:cubicBezTo>
                        <a:pt x="30251" y="159067"/>
                        <a:pt x="8915" y="257270"/>
                        <a:pt x="1105" y="349282"/>
                      </a:cubicBezTo>
                      <a:cubicBezTo>
                        <a:pt x="-8706" y="464725"/>
                        <a:pt x="47396" y="599408"/>
                        <a:pt x="146266" y="661226"/>
                      </a:cubicBezTo>
                      <a:cubicBezTo>
                        <a:pt x="268376" y="737711"/>
                        <a:pt x="443827" y="696087"/>
                        <a:pt x="564032" y="633508"/>
                      </a:cubicBezTo>
                      <a:cubicBezTo>
                        <a:pt x="645566" y="591122"/>
                        <a:pt x="709193" y="511874"/>
                        <a:pt x="722814" y="420052"/>
                      </a:cubicBezTo>
                      <a:cubicBezTo>
                        <a:pt x="737483" y="321278"/>
                        <a:pt x="693763" y="204121"/>
                        <a:pt x="633279" y="126968"/>
                      </a:cubicBezTo>
                      <a:close/>
                      <a:moveTo>
                        <a:pt x="575177" y="540925"/>
                      </a:moveTo>
                      <a:cubicBezTo>
                        <a:pt x="437731" y="662559"/>
                        <a:pt x="153600" y="687896"/>
                        <a:pt x="75209" y="486251"/>
                      </a:cubicBezTo>
                      <a:cubicBezTo>
                        <a:pt x="44920" y="408242"/>
                        <a:pt x="59969" y="314420"/>
                        <a:pt x="82925" y="236696"/>
                      </a:cubicBezTo>
                      <a:cubicBezTo>
                        <a:pt x="120263" y="110109"/>
                        <a:pt x="254279" y="63532"/>
                        <a:pt x="372866" y="69056"/>
                      </a:cubicBezTo>
                      <a:cubicBezTo>
                        <a:pt x="521456" y="75914"/>
                        <a:pt x="607371" y="172688"/>
                        <a:pt x="644900" y="311944"/>
                      </a:cubicBezTo>
                      <a:cubicBezTo>
                        <a:pt x="668522" y="399955"/>
                        <a:pt x="642804" y="481108"/>
                        <a:pt x="575177" y="540925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DCA9130-BC91-49AC-AD11-AE2F36F290AE}"/>
                    </a:ext>
                  </a:extLst>
                </p:cNvPr>
                <p:cNvSpPr/>
                <p:nvPr/>
              </p:nvSpPr>
              <p:spPr>
                <a:xfrm>
                  <a:off x="8641424" y="198233"/>
                  <a:ext cx="38985" cy="118202"/>
                </a:xfrm>
                <a:custGeom>
                  <a:avLst/>
                  <a:gdLst>
                    <a:gd name="connsiteX0" fmla="*/ 37736 w 38985"/>
                    <a:gd name="connsiteY0" fmla="*/ 62959 h 118202"/>
                    <a:gd name="connsiteX1" fmla="*/ 7827 w 38985"/>
                    <a:gd name="connsiteY1" fmla="*/ 1332 h 118202"/>
                    <a:gd name="connsiteX2" fmla="*/ 588 w 38985"/>
                    <a:gd name="connsiteY2" fmla="*/ 6952 h 118202"/>
                    <a:gd name="connsiteX3" fmla="*/ 18972 w 38985"/>
                    <a:gd name="connsiteY3" fmla="*/ 65531 h 118202"/>
                    <a:gd name="connsiteX4" fmla="*/ 17162 w 38985"/>
                    <a:gd name="connsiteY4" fmla="*/ 115251 h 118202"/>
                    <a:gd name="connsiteX5" fmla="*/ 23067 w 38985"/>
                    <a:gd name="connsiteY5" fmla="*/ 117632 h 118202"/>
                    <a:gd name="connsiteX6" fmla="*/ 37736 w 38985"/>
                    <a:gd name="connsiteY6" fmla="*/ 62959 h 11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85" h="118202">
                      <a:moveTo>
                        <a:pt x="37736" y="62959"/>
                      </a:moveTo>
                      <a:cubicBezTo>
                        <a:pt x="33926" y="38765"/>
                        <a:pt x="25353" y="18477"/>
                        <a:pt x="7827" y="1332"/>
                      </a:cubicBezTo>
                      <a:cubicBezTo>
                        <a:pt x="4017" y="-2383"/>
                        <a:pt x="-1888" y="2380"/>
                        <a:pt x="588" y="6952"/>
                      </a:cubicBezTo>
                      <a:cubicBezTo>
                        <a:pt x="10399" y="25145"/>
                        <a:pt x="17352" y="44861"/>
                        <a:pt x="18972" y="65531"/>
                      </a:cubicBezTo>
                      <a:cubicBezTo>
                        <a:pt x="20210" y="82295"/>
                        <a:pt x="12971" y="98963"/>
                        <a:pt x="17162" y="115251"/>
                      </a:cubicBezTo>
                      <a:cubicBezTo>
                        <a:pt x="17733" y="117632"/>
                        <a:pt x="20972" y="119061"/>
                        <a:pt x="23067" y="117632"/>
                      </a:cubicBezTo>
                      <a:cubicBezTo>
                        <a:pt x="39641" y="106488"/>
                        <a:pt x="40593" y="81247"/>
                        <a:pt x="37736" y="6295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F525D140-EBAE-4619-9DE6-8D6E7CFC8950}"/>
                    </a:ext>
                  </a:extLst>
                </p:cNvPr>
                <p:cNvSpPr/>
                <p:nvPr/>
              </p:nvSpPr>
              <p:spPr>
                <a:xfrm>
                  <a:off x="8698989" y="201697"/>
                  <a:ext cx="32858" cy="90261"/>
                </a:xfrm>
                <a:custGeom>
                  <a:avLst/>
                  <a:gdLst>
                    <a:gd name="connsiteX0" fmla="*/ 12080 w 32858"/>
                    <a:gd name="connsiteY0" fmla="*/ 1678 h 90261"/>
                    <a:gd name="connsiteX1" fmla="*/ 1222 w 32858"/>
                    <a:gd name="connsiteY1" fmla="*/ 10060 h 90261"/>
                    <a:gd name="connsiteX2" fmla="*/ 11509 w 32858"/>
                    <a:gd name="connsiteY2" fmla="*/ 85117 h 90261"/>
                    <a:gd name="connsiteX3" fmla="*/ 23129 w 32858"/>
                    <a:gd name="connsiteY3" fmla="*/ 88165 h 90261"/>
                    <a:gd name="connsiteX4" fmla="*/ 12080 w 32858"/>
                    <a:gd name="connsiteY4" fmla="*/ 1678 h 9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58" h="90261">
                      <a:moveTo>
                        <a:pt x="12080" y="1678"/>
                      </a:moveTo>
                      <a:cubicBezTo>
                        <a:pt x="6365" y="-3085"/>
                        <a:pt x="-3446" y="3107"/>
                        <a:pt x="1222" y="10060"/>
                      </a:cubicBezTo>
                      <a:cubicBezTo>
                        <a:pt x="16843" y="33586"/>
                        <a:pt x="5984" y="59971"/>
                        <a:pt x="11509" y="85117"/>
                      </a:cubicBezTo>
                      <a:cubicBezTo>
                        <a:pt x="12556" y="89879"/>
                        <a:pt x="19891" y="92261"/>
                        <a:pt x="23129" y="88165"/>
                      </a:cubicBezTo>
                      <a:cubicBezTo>
                        <a:pt x="40465" y="65876"/>
                        <a:pt x="33321" y="19394"/>
                        <a:pt x="12080" y="167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4A8F98F6-5073-41D2-843F-4C4C1A2CB204}"/>
                    </a:ext>
                  </a:extLst>
                </p:cNvPr>
                <p:cNvSpPr/>
                <p:nvPr/>
              </p:nvSpPr>
              <p:spPr>
                <a:xfrm>
                  <a:off x="8319321" y="407536"/>
                  <a:ext cx="84521" cy="73818"/>
                </a:xfrm>
                <a:custGeom>
                  <a:avLst/>
                  <a:gdLst>
                    <a:gd name="connsiteX0" fmla="*/ 83328 w 84521"/>
                    <a:gd name="connsiteY0" fmla="*/ 65873 h 73818"/>
                    <a:gd name="connsiteX1" fmla="*/ 17606 w 84521"/>
                    <a:gd name="connsiteY1" fmla="*/ 6437 h 73818"/>
                    <a:gd name="connsiteX2" fmla="*/ 175 w 84521"/>
                    <a:gd name="connsiteY2" fmla="*/ 11295 h 73818"/>
                    <a:gd name="connsiteX3" fmla="*/ 80090 w 84521"/>
                    <a:gd name="connsiteY3" fmla="*/ 73779 h 73818"/>
                    <a:gd name="connsiteX4" fmla="*/ 83328 w 84521"/>
                    <a:gd name="connsiteY4" fmla="*/ 65873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521" h="73818">
                      <a:moveTo>
                        <a:pt x="83328" y="65873"/>
                      </a:moveTo>
                      <a:cubicBezTo>
                        <a:pt x="63993" y="45776"/>
                        <a:pt x="26940" y="34727"/>
                        <a:pt x="17606" y="6437"/>
                      </a:cubicBezTo>
                      <a:cubicBezTo>
                        <a:pt x="13891" y="-4802"/>
                        <a:pt x="-1825" y="-135"/>
                        <a:pt x="175" y="11295"/>
                      </a:cubicBezTo>
                      <a:cubicBezTo>
                        <a:pt x="6081" y="45299"/>
                        <a:pt x="48562" y="69779"/>
                        <a:pt x="80090" y="73779"/>
                      </a:cubicBezTo>
                      <a:cubicBezTo>
                        <a:pt x="84281" y="74351"/>
                        <a:pt x="85805" y="68540"/>
                        <a:pt x="83328" y="6587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8AD79703-D452-45B7-82E6-65AF2F0FE451}"/>
                    </a:ext>
                  </a:extLst>
                </p:cNvPr>
                <p:cNvSpPr/>
                <p:nvPr/>
              </p:nvSpPr>
              <p:spPr>
                <a:xfrm>
                  <a:off x="8397500" y="31128"/>
                  <a:ext cx="87100" cy="25810"/>
                </a:xfrm>
                <a:custGeom>
                  <a:avLst/>
                  <a:gdLst>
                    <a:gd name="connsiteX0" fmla="*/ 86207 w 87100"/>
                    <a:gd name="connsiteY0" fmla="*/ 10608 h 25810"/>
                    <a:gd name="connsiteX1" fmla="*/ 5340 w 87100"/>
                    <a:gd name="connsiteY1" fmla="*/ 11084 h 25810"/>
                    <a:gd name="connsiteX2" fmla="*/ 9341 w 87100"/>
                    <a:gd name="connsiteY2" fmla="*/ 25562 h 25810"/>
                    <a:gd name="connsiteX3" fmla="*/ 84017 w 87100"/>
                    <a:gd name="connsiteY3" fmla="*/ 15942 h 25810"/>
                    <a:gd name="connsiteX4" fmla="*/ 86207 w 87100"/>
                    <a:gd name="connsiteY4" fmla="*/ 10608 h 25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100" h="25810">
                      <a:moveTo>
                        <a:pt x="86207" y="10608"/>
                      </a:moveTo>
                      <a:cubicBezTo>
                        <a:pt x="66491" y="-10156"/>
                        <a:pt x="28200" y="4893"/>
                        <a:pt x="5340" y="11084"/>
                      </a:cubicBezTo>
                      <a:cubicBezTo>
                        <a:pt x="-3994" y="13656"/>
                        <a:pt x="-89" y="27848"/>
                        <a:pt x="9341" y="25562"/>
                      </a:cubicBezTo>
                      <a:cubicBezTo>
                        <a:pt x="34772" y="19371"/>
                        <a:pt x="57918" y="15847"/>
                        <a:pt x="84017" y="15942"/>
                      </a:cubicBezTo>
                      <a:cubicBezTo>
                        <a:pt x="86779" y="15847"/>
                        <a:pt x="88112" y="12513"/>
                        <a:pt x="86207" y="1060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0CA69587-F764-4ABD-BAD3-3A17458ECB5A}"/>
                    </a:ext>
                  </a:extLst>
                </p:cNvPr>
                <p:cNvSpPr/>
                <p:nvPr/>
              </p:nvSpPr>
              <p:spPr>
                <a:xfrm>
                  <a:off x="8381385" y="395582"/>
                  <a:ext cx="81881" cy="53834"/>
                </a:xfrm>
                <a:custGeom>
                  <a:avLst/>
                  <a:gdLst>
                    <a:gd name="connsiteX0" fmla="*/ 80129 w 81881"/>
                    <a:gd name="connsiteY0" fmla="*/ 45061 h 53834"/>
                    <a:gd name="connsiteX1" fmla="*/ 41172 w 81881"/>
                    <a:gd name="connsiteY1" fmla="*/ 30107 h 53834"/>
                    <a:gd name="connsiteX2" fmla="*/ 11359 w 81881"/>
                    <a:gd name="connsiteY2" fmla="*/ 5628 h 53834"/>
                    <a:gd name="connsiteX3" fmla="*/ 3929 w 81881"/>
                    <a:gd name="connsiteY3" fmla="*/ 1341 h 53834"/>
                    <a:gd name="connsiteX4" fmla="*/ 80129 w 81881"/>
                    <a:gd name="connsiteY4" fmla="*/ 51443 h 53834"/>
                    <a:gd name="connsiteX5" fmla="*/ 80129 w 81881"/>
                    <a:gd name="connsiteY5" fmla="*/ 45061 h 53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881" h="53834">
                      <a:moveTo>
                        <a:pt x="80129" y="45061"/>
                      </a:moveTo>
                      <a:cubicBezTo>
                        <a:pt x="69652" y="37060"/>
                        <a:pt x="53173" y="35536"/>
                        <a:pt x="41172" y="30107"/>
                      </a:cubicBezTo>
                      <a:cubicBezTo>
                        <a:pt x="34219" y="26964"/>
                        <a:pt x="9168" y="16296"/>
                        <a:pt x="11359" y="5628"/>
                      </a:cubicBezTo>
                      <a:cubicBezTo>
                        <a:pt x="12216" y="1437"/>
                        <a:pt x="7263" y="-1992"/>
                        <a:pt x="3929" y="1341"/>
                      </a:cubicBezTo>
                      <a:cubicBezTo>
                        <a:pt x="-18455" y="24011"/>
                        <a:pt x="61270" y="64016"/>
                        <a:pt x="80129" y="51443"/>
                      </a:cubicBezTo>
                      <a:cubicBezTo>
                        <a:pt x="82606" y="49728"/>
                        <a:pt x="82320" y="46776"/>
                        <a:pt x="80129" y="4506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83E2D713-131D-4A1D-B2ED-990538FEC6DD}"/>
                  </a:ext>
                </a:extLst>
              </p:cNvPr>
              <p:cNvSpPr/>
              <p:nvPr/>
            </p:nvSpPr>
            <p:spPr>
              <a:xfrm>
                <a:off x="6750672" y="-86723"/>
                <a:ext cx="725666" cy="691699"/>
              </a:xfrm>
              <a:custGeom>
                <a:avLst/>
                <a:gdLst>
                  <a:gd name="connsiteX0" fmla="*/ 633279 w 725666"/>
                  <a:gd name="connsiteY0" fmla="*/ 115983 h 691699"/>
                  <a:gd name="connsiteX1" fmla="*/ 526694 w 725666"/>
                  <a:gd name="connsiteY1" fmla="*/ 30353 h 691699"/>
                  <a:gd name="connsiteX2" fmla="*/ 359245 w 725666"/>
                  <a:gd name="connsiteY2" fmla="*/ 2349 h 691699"/>
                  <a:gd name="connsiteX3" fmla="*/ 101689 w 725666"/>
                  <a:gd name="connsiteY3" fmla="*/ 83693 h 691699"/>
                  <a:gd name="connsiteX4" fmla="*/ 1105 w 725666"/>
                  <a:gd name="connsiteY4" fmla="*/ 338391 h 691699"/>
                  <a:gd name="connsiteX5" fmla="*/ 146266 w 725666"/>
                  <a:gd name="connsiteY5" fmla="*/ 650335 h 691699"/>
                  <a:gd name="connsiteX6" fmla="*/ 564032 w 725666"/>
                  <a:gd name="connsiteY6" fmla="*/ 622618 h 691699"/>
                  <a:gd name="connsiteX7" fmla="*/ 722814 w 725666"/>
                  <a:gd name="connsiteY7" fmla="*/ 409162 h 691699"/>
                  <a:gd name="connsiteX8" fmla="*/ 633279 w 725666"/>
                  <a:gd name="connsiteY8" fmla="*/ 115983 h 691699"/>
                  <a:gd name="connsiteX9" fmla="*/ 575177 w 725666"/>
                  <a:gd name="connsiteY9" fmla="*/ 529939 h 691699"/>
                  <a:gd name="connsiteX10" fmla="*/ 75209 w 725666"/>
                  <a:gd name="connsiteY10" fmla="*/ 475266 h 691699"/>
                  <a:gd name="connsiteX11" fmla="*/ 82925 w 725666"/>
                  <a:gd name="connsiteY11" fmla="*/ 225711 h 691699"/>
                  <a:gd name="connsiteX12" fmla="*/ 372866 w 725666"/>
                  <a:gd name="connsiteY12" fmla="*/ 58071 h 691699"/>
                  <a:gd name="connsiteX13" fmla="*/ 644900 w 725666"/>
                  <a:gd name="connsiteY13" fmla="*/ 300958 h 691699"/>
                  <a:gd name="connsiteX14" fmla="*/ 575177 w 725666"/>
                  <a:gd name="connsiteY14" fmla="*/ 529939 h 69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5666" h="691699">
                    <a:moveTo>
                      <a:pt x="633279" y="115983"/>
                    </a:moveTo>
                    <a:cubicBezTo>
                      <a:pt x="604418" y="79121"/>
                      <a:pt x="570033" y="48927"/>
                      <a:pt x="526694" y="30353"/>
                    </a:cubicBezTo>
                    <a:cubicBezTo>
                      <a:pt x="476498" y="8826"/>
                      <a:pt x="413156" y="8160"/>
                      <a:pt x="359245" y="2349"/>
                    </a:cubicBezTo>
                    <a:cubicBezTo>
                      <a:pt x="260947" y="-8223"/>
                      <a:pt x="175984" y="16542"/>
                      <a:pt x="101689" y="83693"/>
                    </a:cubicBezTo>
                    <a:cubicBezTo>
                      <a:pt x="30251" y="148177"/>
                      <a:pt x="8915" y="246380"/>
                      <a:pt x="1105" y="338391"/>
                    </a:cubicBezTo>
                    <a:cubicBezTo>
                      <a:pt x="-8706" y="453834"/>
                      <a:pt x="47396" y="588518"/>
                      <a:pt x="146266" y="650335"/>
                    </a:cubicBezTo>
                    <a:cubicBezTo>
                      <a:pt x="268376" y="726821"/>
                      <a:pt x="443922" y="685197"/>
                      <a:pt x="564032" y="622618"/>
                    </a:cubicBezTo>
                    <a:cubicBezTo>
                      <a:pt x="645566" y="580231"/>
                      <a:pt x="709193" y="500983"/>
                      <a:pt x="722814" y="409162"/>
                    </a:cubicBezTo>
                    <a:cubicBezTo>
                      <a:pt x="737483" y="310293"/>
                      <a:pt x="693763" y="193135"/>
                      <a:pt x="633279" y="115983"/>
                    </a:cubicBezTo>
                    <a:close/>
                    <a:moveTo>
                      <a:pt x="575177" y="529939"/>
                    </a:moveTo>
                    <a:cubicBezTo>
                      <a:pt x="437636" y="651573"/>
                      <a:pt x="153600" y="676910"/>
                      <a:pt x="75209" y="475266"/>
                    </a:cubicBezTo>
                    <a:cubicBezTo>
                      <a:pt x="44920" y="397256"/>
                      <a:pt x="59969" y="303435"/>
                      <a:pt x="82925" y="225711"/>
                    </a:cubicBezTo>
                    <a:cubicBezTo>
                      <a:pt x="120263" y="99123"/>
                      <a:pt x="254279" y="52546"/>
                      <a:pt x="372866" y="58071"/>
                    </a:cubicBezTo>
                    <a:cubicBezTo>
                      <a:pt x="521551" y="64929"/>
                      <a:pt x="607371" y="161703"/>
                      <a:pt x="644900" y="300958"/>
                    </a:cubicBezTo>
                    <a:cubicBezTo>
                      <a:pt x="668426" y="388969"/>
                      <a:pt x="642709" y="470122"/>
                      <a:pt x="575177" y="52993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9B64949B-7D2F-4B14-AA73-E22291165A7B}"/>
                  </a:ext>
                </a:extLst>
              </p:cNvPr>
              <p:cNvSpPr/>
              <p:nvPr/>
            </p:nvSpPr>
            <p:spPr>
              <a:xfrm>
                <a:off x="7062926" y="208369"/>
                <a:ext cx="101133" cy="101421"/>
              </a:xfrm>
              <a:custGeom>
                <a:avLst/>
                <a:gdLst>
                  <a:gd name="connsiteX0" fmla="*/ 95663 w 101133"/>
                  <a:gd name="connsiteY0" fmla="*/ 42155 h 101421"/>
                  <a:gd name="connsiteX1" fmla="*/ 95568 w 101133"/>
                  <a:gd name="connsiteY1" fmla="*/ 41964 h 101421"/>
                  <a:gd name="connsiteX2" fmla="*/ 74517 w 101133"/>
                  <a:gd name="connsiteY2" fmla="*/ 7293 h 101421"/>
                  <a:gd name="connsiteX3" fmla="*/ 13557 w 101133"/>
                  <a:gd name="connsiteY3" fmla="*/ 14532 h 101421"/>
                  <a:gd name="connsiteX4" fmla="*/ 15939 w 101133"/>
                  <a:gd name="connsiteY4" fmla="*/ 83874 h 101421"/>
                  <a:gd name="connsiteX5" fmla="*/ 88329 w 101133"/>
                  <a:gd name="connsiteY5" fmla="*/ 90637 h 101421"/>
                  <a:gd name="connsiteX6" fmla="*/ 95663 w 101133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3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044" y="28439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329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2" name="图形 669">
                <a:extLst>
                  <a:ext uri="{FF2B5EF4-FFF2-40B4-BE49-F238E27FC236}">
                    <a16:creationId xmlns:a16="http://schemas.microsoft.com/office/drawing/2014/main" id="{0EF0BB1A-83C5-4197-8C4D-FEC55EBE8839}"/>
                  </a:ext>
                </a:extLst>
              </p:cNvPr>
              <p:cNvGrpSpPr/>
              <p:nvPr/>
            </p:nvGrpSpPr>
            <p:grpSpPr>
              <a:xfrm>
                <a:off x="7082517" y="-584954"/>
                <a:ext cx="1448321" cy="920297"/>
                <a:chOff x="7082517" y="-584954"/>
                <a:chExt cx="1448321" cy="920297"/>
              </a:xfrm>
            </p:grpSpPr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2DBFA802-25C2-4CC2-8C76-74D77199F6E6}"/>
                    </a:ext>
                  </a:extLst>
                </p:cNvPr>
                <p:cNvSpPr/>
                <p:nvPr/>
              </p:nvSpPr>
              <p:spPr>
                <a:xfrm>
                  <a:off x="7832186" y="139917"/>
                  <a:ext cx="671292" cy="192173"/>
                </a:xfrm>
                <a:custGeom>
                  <a:avLst/>
                  <a:gdLst>
                    <a:gd name="connsiteX0" fmla="*/ 618183 w 671292"/>
                    <a:gd name="connsiteY0" fmla="*/ 84985 h 192173"/>
                    <a:gd name="connsiteX1" fmla="*/ 471213 w 671292"/>
                    <a:gd name="connsiteY1" fmla="*/ 42885 h 192173"/>
                    <a:gd name="connsiteX2" fmla="*/ 348912 w 671292"/>
                    <a:gd name="connsiteY2" fmla="*/ 23168 h 192173"/>
                    <a:gd name="connsiteX3" fmla="*/ 678 w 671292"/>
                    <a:gd name="connsiteY3" fmla="*/ 97082 h 192173"/>
                    <a:gd name="connsiteX4" fmla="*/ 2392 w 671292"/>
                    <a:gd name="connsiteY4" fmla="*/ 110131 h 192173"/>
                    <a:gd name="connsiteX5" fmla="*/ 206132 w 671292"/>
                    <a:gd name="connsiteY5" fmla="*/ 189093 h 192173"/>
                    <a:gd name="connsiteX6" fmla="*/ 659617 w 671292"/>
                    <a:gd name="connsiteY6" fmla="*/ 161185 h 192173"/>
                    <a:gd name="connsiteX7" fmla="*/ 618183 w 671292"/>
                    <a:gd name="connsiteY7" fmla="*/ 84985 h 192173"/>
                    <a:gd name="connsiteX8" fmla="*/ 639900 w 671292"/>
                    <a:gd name="connsiteY8" fmla="*/ 127657 h 192173"/>
                    <a:gd name="connsiteX9" fmla="*/ 213371 w 671292"/>
                    <a:gd name="connsiteY9" fmla="*/ 159090 h 192173"/>
                    <a:gd name="connsiteX10" fmla="*/ 118121 w 671292"/>
                    <a:gd name="connsiteY10" fmla="*/ 152994 h 192173"/>
                    <a:gd name="connsiteX11" fmla="*/ 21918 w 671292"/>
                    <a:gd name="connsiteY11" fmla="*/ 119656 h 192173"/>
                    <a:gd name="connsiteX12" fmla="*/ 31539 w 671292"/>
                    <a:gd name="connsiteY12" fmla="*/ 105654 h 192173"/>
                    <a:gd name="connsiteX13" fmla="*/ 30491 w 671292"/>
                    <a:gd name="connsiteY13" fmla="*/ 103654 h 192173"/>
                    <a:gd name="connsiteX14" fmla="*/ 30586 w 671292"/>
                    <a:gd name="connsiteY14" fmla="*/ 101368 h 192173"/>
                    <a:gd name="connsiteX15" fmla="*/ 71258 w 671292"/>
                    <a:gd name="connsiteY15" fmla="*/ 55077 h 192173"/>
                    <a:gd name="connsiteX16" fmla="*/ 156697 w 671292"/>
                    <a:gd name="connsiteY16" fmla="*/ 36312 h 192173"/>
                    <a:gd name="connsiteX17" fmla="*/ 329100 w 671292"/>
                    <a:gd name="connsiteY17" fmla="*/ 52886 h 192173"/>
                    <a:gd name="connsiteX18" fmla="*/ 493311 w 671292"/>
                    <a:gd name="connsiteY18" fmla="*/ 78032 h 192173"/>
                    <a:gd name="connsiteX19" fmla="*/ 639900 w 671292"/>
                    <a:gd name="connsiteY19" fmla="*/ 127657 h 192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71292" h="192173">
                      <a:moveTo>
                        <a:pt x="618183" y="84985"/>
                      </a:moveTo>
                      <a:cubicBezTo>
                        <a:pt x="581893" y="74031"/>
                        <a:pt x="508836" y="45266"/>
                        <a:pt x="471213" y="42885"/>
                      </a:cubicBezTo>
                      <a:cubicBezTo>
                        <a:pt x="429684" y="40218"/>
                        <a:pt x="389583" y="31359"/>
                        <a:pt x="348912" y="23168"/>
                      </a:cubicBezTo>
                      <a:cubicBezTo>
                        <a:pt x="241851" y="1546"/>
                        <a:pt x="46874" y="-39888"/>
                        <a:pt x="678" y="97082"/>
                      </a:cubicBezTo>
                      <a:cubicBezTo>
                        <a:pt x="-656" y="101178"/>
                        <a:pt x="11" y="106226"/>
                        <a:pt x="2392" y="110131"/>
                      </a:cubicBezTo>
                      <a:cubicBezTo>
                        <a:pt x="11536" y="186712"/>
                        <a:pt x="149553" y="190427"/>
                        <a:pt x="206132" y="189093"/>
                      </a:cubicBezTo>
                      <a:cubicBezTo>
                        <a:pt x="290238" y="187188"/>
                        <a:pt x="621803" y="208239"/>
                        <a:pt x="659617" y="161185"/>
                      </a:cubicBezTo>
                      <a:cubicBezTo>
                        <a:pt x="690383" y="122990"/>
                        <a:pt x="654664" y="95939"/>
                        <a:pt x="618183" y="84985"/>
                      </a:cubicBezTo>
                      <a:close/>
                      <a:moveTo>
                        <a:pt x="639900" y="127657"/>
                      </a:moveTo>
                      <a:cubicBezTo>
                        <a:pt x="630947" y="165852"/>
                        <a:pt x="293571" y="164614"/>
                        <a:pt x="213371" y="159090"/>
                      </a:cubicBezTo>
                      <a:cubicBezTo>
                        <a:pt x="181748" y="156899"/>
                        <a:pt x="149458" y="156994"/>
                        <a:pt x="118121" y="152994"/>
                      </a:cubicBezTo>
                      <a:cubicBezTo>
                        <a:pt x="93642" y="149946"/>
                        <a:pt x="42588" y="142802"/>
                        <a:pt x="21918" y="119656"/>
                      </a:cubicBezTo>
                      <a:cubicBezTo>
                        <a:pt x="28491" y="118418"/>
                        <a:pt x="34110" y="113179"/>
                        <a:pt x="31539" y="105654"/>
                      </a:cubicBezTo>
                      <a:cubicBezTo>
                        <a:pt x="31158" y="104988"/>
                        <a:pt x="30872" y="104321"/>
                        <a:pt x="30491" y="103654"/>
                      </a:cubicBezTo>
                      <a:cubicBezTo>
                        <a:pt x="30586" y="102892"/>
                        <a:pt x="30586" y="102130"/>
                        <a:pt x="30586" y="101368"/>
                      </a:cubicBezTo>
                      <a:cubicBezTo>
                        <a:pt x="40778" y="82318"/>
                        <a:pt x="49731" y="66221"/>
                        <a:pt x="71258" y="55077"/>
                      </a:cubicBezTo>
                      <a:cubicBezTo>
                        <a:pt x="96690" y="41932"/>
                        <a:pt x="128408" y="38598"/>
                        <a:pt x="156697" y="36312"/>
                      </a:cubicBezTo>
                      <a:cubicBezTo>
                        <a:pt x="213942" y="31740"/>
                        <a:pt x="273093" y="42599"/>
                        <a:pt x="329100" y="52886"/>
                      </a:cubicBezTo>
                      <a:cubicBezTo>
                        <a:pt x="384154" y="62982"/>
                        <a:pt x="437304" y="74984"/>
                        <a:pt x="493311" y="78032"/>
                      </a:cubicBezTo>
                      <a:cubicBezTo>
                        <a:pt x="524457" y="79842"/>
                        <a:pt x="648854" y="89557"/>
                        <a:pt x="639900" y="12765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AAE12D02-48B7-444A-A8E0-AF46706D5094}"/>
                    </a:ext>
                  </a:extLst>
                </p:cNvPr>
                <p:cNvSpPr/>
                <p:nvPr/>
              </p:nvSpPr>
              <p:spPr>
                <a:xfrm>
                  <a:off x="7082517" y="-584954"/>
                  <a:ext cx="1448321" cy="920297"/>
                </a:xfrm>
                <a:custGeom>
                  <a:avLst/>
                  <a:gdLst>
                    <a:gd name="connsiteX0" fmla="*/ 1436624 w 1448321"/>
                    <a:gd name="connsiteY0" fmla="*/ 810238 h 920297"/>
                    <a:gd name="connsiteX1" fmla="*/ 1399286 w 1448321"/>
                    <a:gd name="connsiteY1" fmla="*/ 790998 h 920297"/>
                    <a:gd name="connsiteX2" fmla="*/ 1386141 w 1448321"/>
                    <a:gd name="connsiteY2" fmla="*/ 796999 h 920297"/>
                    <a:gd name="connsiteX3" fmla="*/ 1023334 w 1448321"/>
                    <a:gd name="connsiteY3" fmla="*/ 409141 h 920297"/>
                    <a:gd name="connsiteX4" fmla="*/ 900747 w 1448321"/>
                    <a:gd name="connsiteY4" fmla="*/ 287601 h 920297"/>
                    <a:gd name="connsiteX5" fmla="*/ 889698 w 1448321"/>
                    <a:gd name="connsiteY5" fmla="*/ 288554 h 920297"/>
                    <a:gd name="connsiteX6" fmla="*/ 879983 w 1448321"/>
                    <a:gd name="connsiteY6" fmla="*/ 297984 h 920297"/>
                    <a:gd name="connsiteX7" fmla="*/ 839787 w 1448321"/>
                    <a:gd name="connsiteY7" fmla="*/ 452955 h 920297"/>
                    <a:gd name="connsiteX8" fmla="*/ 731202 w 1448321"/>
                    <a:gd name="connsiteY8" fmla="*/ 435144 h 920297"/>
                    <a:gd name="connsiteX9" fmla="*/ 564324 w 1448321"/>
                    <a:gd name="connsiteY9" fmla="*/ 389329 h 920297"/>
                    <a:gd name="connsiteX10" fmla="*/ 244475 w 1448321"/>
                    <a:gd name="connsiteY10" fmla="*/ 206925 h 920297"/>
                    <a:gd name="connsiteX11" fmla="*/ 244475 w 1448321"/>
                    <a:gd name="connsiteY11" fmla="*/ 17568 h 920297"/>
                    <a:gd name="connsiteX12" fmla="*/ 209613 w 1448321"/>
                    <a:gd name="connsiteY12" fmla="*/ 327 h 920297"/>
                    <a:gd name="connsiteX13" fmla="*/ 183515 w 1448321"/>
                    <a:gd name="connsiteY13" fmla="*/ 298936 h 920297"/>
                    <a:gd name="connsiteX14" fmla="*/ 144843 w 1448321"/>
                    <a:gd name="connsiteY14" fmla="*/ 549539 h 920297"/>
                    <a:gd name="connsiteX15" fmla="*/ 4064 w 1448321"/>
                    <a:gd name="connsiteY15" fmla="*/ 815953 h 920297"/>
                    <a:gd name="connsiteX16" fmla="*/ 52927 w 1448321"/>
                    <a:gd name="connsiteY16" fmla="*/ 844052 h 920297"/>
                    <a:gd name="connsiteX17" fmla="*/ 193706 w 1448321"/>
                    <a:gd name="connsiteY17" fmla="*/ 577638 h 920297"/>
                    <a:gd name="connsiteX18" fmla="*/ 239998 w 1448321"/>
                    <a:gd name="connsiteY18" fmla="*/ 295031 h 920297"/>
                    <a:gd name="connsiteX19" fmla="*/ 448786 w 1448321"/>
                    <a:gd name="connsiteY19" fmla="*/ 508105 h 920297"/>
                    <a:gd name="connsiteX20" fmla="*/ 679291 w 1448321"/>
                    <a:gd name="connsiteY20" fmla="*/ 738325 h 920297"/>
                    <a:gd name="connsiteX21" fmla="*/ 717581 w 1448321"/>
                    <a:gd name="connsiteY21" fmla="*/ 886438 h 920297"/>
                    <a:gd name="connsiteX22" fmla="*/ 918749 w 1448321"/>
                    <a:gd name="connsiteY22" fmla="*/ 855672 h 920297"/>
                    <a:gd name="connsiteX23" fmla="*/ 935037 w 1448321"/>
                    <a:gd name="connsiteY23" fmla="*/ 788140 h 920297"/>
                    <a:gd name="connsiteX24" fmla="*/ 1027239 w 1448321"/>
                    <a:gd name="connsiteY24" fmla="*/ 799284 h 920297"/>
                    <a:gd name="connsiteX25" fmla="*/ 1220978 w 1448321"/>
                    <a:gd name="connsiteY25" fmla="*/ 815858 h 920297"/>
                    <a:gd name="connsiteX26" fmla="*/ 1342040 w 1448321"/>
                    <a:gd name="connsiteY26" fmla="*/ 842528 h 920297"/>
                    <a:gd name="connsiteX27" fmla="*/ 1353185 w 1448321"/>
                    <a:gd name="connsiteY27" fmla="*/ 867388 h 920297"/>
                    <a:gd name="connsiteX28" fmla="*/ 1421384 w 1448321"/>
                    <a:gd name="connsiteY28" fmla="*/ 886629 h 920297"/>
                    <a:gd name="connsiteX29" fmla="*/ 1446149 w 1448321"/>
                    <a:gd name="connsiteY29" fmla="*/ 857673 h 920297"/>
                    <a:gd name="connsiteX30" fmla="*/ 1436624 w 1448321"/>
                    <a:gd name="connsiteY30" fmla="*/ 810238 h 920297"/>
                    <a:gd name="connsiteX31" fmla="*/ 824452 w 1448321"/>
                    <a:gd name="connsiteY31" fmla="*/ 517725 h 920297"/>
                    <a:gd name="connsiteX32" fmla="*/ 812546 w 1448321"/>
                    <a:gd name="connsiteY32" fmla="*/ 663363 h 920297"/>
                    <a:gd name="connsiteX33" fmla="*/ 709104 w 1448321"/>
                    <a:gd name="connsiteY33" fmla="*/ 695462 h 920297"/>
                    <a:gd name="connsiteX34" fmla="*/ 634428 w 1448321"/>
                    <a:gd name="connsiteY34" fmla="*/ 622501 h 920297"/>
                    <a:gd name="connsiteX35" fmla="*/ 490029 w 1448321"/>
                    <a:gd name="connsiteY35" fmla="*/ 473434 h 920297"/>
                    <a:gd name="connsiteX36" fmla="*/ 358394 w 1448321"/>
                    <a:gd name="connsiteY36" fmla="*/ 349800 h 920297"/>
                    <a:gd name="connsiteX37" fmla="*/ 520985 w 1448321"/>
                    <a:gd name="connsiteY37" fmla="*/ 420094 h 920297"/>
                    <a:gd name="connsiteX38" fmla="*/ 698246 w 1448321"/>
                    <a:gd name="connsiteY38" fmla="*/ 477435 h 920297"/>
                    <a:gd name="connsiteX39" fmla="*/ 828548 w 1448321"/>
                    <a:gd name="connsiteY39" fmla="*/ 498961 h 920297"/>
                    <a:gd name="connsiteX40" fmla="*/ 824452 w 1448321"/>
                    <a:gd name="connsiteY40" fmla="*/ 517725 h 920297"/>
                    <a:gd name="connsiteX41" fmla="*/ 1174972 w 1448321"/>
                    <a:gd name="connsiteY41" fmla="*/ 750802 h 920297"/>
                    <a:gd name="connsiteX42" fmla="*/ 1002188 w 1448321"/>
                    <a:gd name="connsiteY42" fmla="*/ 713845 h 920297"/>
                    <a:gd name="connsiteX43" fmla="*/ 890270 w 1448321"/>
                    <a:gd name="connsiteY43" fmla="*/ 694509 h 920297"/>
                    <a:gd name="connsiteX44" fmla="*/ 871410 w 1448321"/>
                    <a:gd name="connsiteY44" fmla="*/ 680793 h 920297"/>
                    <a:gd name="connsiteX45" fmla="*/ 904462 w 1448321"/>
                    <a:gd name="connsiteY45" fmla="*/ 329226 h 920297"/>
                    <a:gd name="connsiteX46" fmla="*/ 1324514 w 1448321"/>
                    <a:gd name="connsiteY46" fmla="*/ 796713 h 920297"/>
                    <a:gd name="connsiteX47" fmla="*/ 1174972 w 1448321"/>
                    <a:gd name="connsiteY47" fmla="*/ 750802 h 92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448321" h="920297">
                      <a:moveTo>
                        <a:pt x="1436624" y="810238"/>
                      </a:moveTo>
                      <a:cubicBezTo>
                        <a:pt x="1428051" y="798999"/>
                        <a:pt x="1413859" y="789855"/>
                        <a:pt x="1399286" y="790998"/>
                      </a:cubicBezTo>
                      <a:cubicBezTo>
                        <a:pt x="1393761" y="791379"/>
                        <a:pt x="1389475" y="793760"/>
                        <a:pt x="1386141" y="796999"/>
                      </a:cubicBezTo>
                      <a:cubicBezTo>
                        <a:pt x="1320323" y="725751"/>
                        <a:pt x="1066673" y="458004"/>
                        <a:pt x="1023334" y="409141"/>
                      </a:cubicBezTo>
                      <a:cubicBezTo>
                        <a:pt x="986948" y="368183"/>
                        <a:pt x="951134" y="311890"/>
                        <a:pt x="900747" y="287601"/>
                      </a:cubicBezTo>
                      <a:cubicBezTo>
                        <a:pt x="896556" y="285601"/>
                        <a:pt x="892651" y="286363"/>
                        <a:pt x="889698" y="288554"/>
                      </a:cubicBezTo>
                      <a:cubicBezTo>
                        <a:pt x="885317" y="289507"/>
                        <a:pt x="881030" y="292840"/>
                        <a:pt x="879983" y="297984"/>
                      </a:cubicBezTo>
                      <a:cubicBezTo>
                        <a:pt x="868743" y="350181"/>
                        <a:pt x="853408" y="401330"/>
                        <a:pt x="839787" y="452955"/>
                      </a:cubicBezTo>
                      <a:cubicBezTo>
                        <a:pt x="806640" y="440383"/>
                        <a:pt x="762444" y="441145"/>
                        <a:pt x="731202" y="435144"/>
                      </a:cubicBezTo>
                      <a:cubicBezTo>
                        <a:pt x="674433" y="424285"/>
                        <a:pt x="618807" y="408569"/>
                        <a:pt x="564324" y="389329"/>
                      </a:cubicBezTo>
                      <a:cubicBezTo>
                        <a:pt x="510127" y="370088"/>
                        <a:pt x="244475" y="206925"/>
                        <a:pt x="244475" y="206925"/>
                      </a:cubicBezTo>
                      <a:cubicBezTo>
                        <a:pt x="244475" y="206925"/>
                        <a:pt x="237331" y="14425"/>
                        <a:pt x="244475" y="17568"/>
                      </a:cubicBezTo>
                      <a:cubicBezTo>
                        <a:pt x="281908" y="33856"/>
                        <a:pt x="215138" y="-3864"/>
                        <a:pt x="209613" y="327"/>
                      </a:cubicBezTo>
                      <a:cubicBezTo>
                        <a:pt x="172466" y="28712"/>
                        <a:pt x="190658" y="255597"/>
                        <a:pt x="183515" y="298936"/>
                      </a:cubicBezTo>
                      <a:cubicBezTo>
                        <a:pt x="172370" y="366850"/>
                        <a:pt x="173513" y="462290"/>
                        <a:pt x="144843" y="549539"/>
                      </a:cubicBezTo>
                      <a:cubicBezTo>
                        <a:pt x="116173" y="636788"/>
                        <a:pt x="20828" y="788807"/>
                        <a:pt x="4064" y="815953"/>
                      </a:cubicBezTo>
                      <a:cubicBezTo>
                        <a:pt x="-10033" y="838813"/>
                        <a:pt x="14065" y="881866"/>
                        <a:pt x="52927" y="844052"/>
                      </a:cubicBezTo>
                      <a:cubicBezTo>
                        <a:pt x="91789" y="806238"/>
                        <a:pt x="165227" y="659362"/>
                        <a:pt x="193706" y="577638"/>
                      </a:cubicBezTo>
                      <a:cubicBezTo>
                        <a:pt x="222281" y="495818"/>
                        <a:pt x="235140" y="320272"/>
                        <a:pt x="239998" y="295031"/>
                      </a:cubicBezTo>
                      <a:cubicBezTo>
                        <a:pt x="258000" y="328559"/>
                        <a:pt x="400208" y="458289"/>
                        <a:pt x="448786" y="508105"/>
                      </a:cubicBezTo>
                      <a:cubicBezTo>
                        <a:pt x="496982" y="557635"/>
                        <a:pt x="647192" y="714988"/>
                        <a:pt x="679291" y="738325"/>
                      </a:cubicBezTo>
                      <a:cubicBezTo>
                        <a:pt x="677767" y="743278"/>
                        <a:pt x="649763" y="826335"/>
                        <a:pt x="717581" y="886438"/>
                      </a:cubicBezTo>
                      <a:cubicBezTo>
                        <a:pt x="785399" y="946541"/>
                        <a:pt x="882269" y="920633"/>
                        <a:pt x="918749" y="855672"/>
                      </a:cubicBezTo>
                      <a:cubicBezTo>
                        <a:pt x="930941" y="833955"/>
                        <a:pt x="935894" y="810810"/>
                        <a:pt x="935037" y="788140"/>
                      </a:cubicBezTo>
                      <a:cubicBezTo>
                        <a:pt x="965517" y="793379"/>
                        <a:pt x="996473" y="796522"/>
                        <a:pt x="1027239" y="799284"/>
                      </a:cubicBezTo>
                      <a:cubicBezTo>
                        <a:pt x="1091723" y="805095"/>
                        <a:pt x="1156398" y="810334"/>
                        <a:pt x="1220978" y="815858"/>
                      </a:cubicBezTo>
                      <a:cubicBezTo>
                        <a:pt x="1248791" y="818239"/>
                        <a:pt x="1313275" y="842147"/>
                        <a:pt x="1342040" y="842528"/>
                      </a:cubicBezTo>
                      <a:cubicBezTo>
                        <a:pt x="1343755" y="851386"/>
                        <a:pt x="1348041" y="859768"/>
                        <a:pt x="1353185" y="867388"/>
                      </a:cubicBezTo>
                      <a:cubicBezTo>
                        <a:pt x="1367377" y="888724"/>
                        <a:pt x="1398714" y="895487"/>
                        <a:pt x="1421384" y="886629"/>
                      </a:cubicBezTo>
                      <a:cubicBezTo>
                        <a:pt x="1433480" y="881962"/>
                        <a:pt x="1442910" y="869865"/>
                        <a:pt x="1446149" y="857673"/>
                      </a:cubicBezTo>
                      <a:cubicBezTo>
                        <a:pt x="1451006" y="839861"/>
                        <a:pt x="1447673" y="824621"/>
                        <a:pt x="1436624" y="810238"/>
                      </a:cubicBezTo>
                      <a:close/>
                      <a:moveTo>
                        <a:pt x="824452" y="517725"/>
                      </a:moveTo>
                      <a:cubicBezTo>
                        <a:pt x="814736" y="564112"/>
                        <a:pt x="812450" y="613928"/>
                        <a:pt x="812546" y="663363"/>
                      </a:cubicBezTo>
                      <a:cubicBezTo>
                        <a:pt x="796353" y="662601"/>
                        <a:pt x="737012" y="656314"/>
                        <a:pt x="709104" y="695462"/>
                      </a:cubicBezTo>
                      <a:cubicBezTo>
                        <a:pt x="685387" y="669554"/>
                        <a:pt x="657955" y="645932"/>
                        <a:pt x="634428" y="622501"/>
                      </a:cubicBezTo>
                      <a:cubicBezTo>
                        <a:pt x="585470" y="573637"/>
                        <a:pt x="538321" y="522964"/>
                        <a:pt x="490029" y="473434"/>
                      </a:cubicBezTo>
                      <a:cubicBezTo>
                        <a:pt x="447833" y="430096"/>
                        <a:pt x="402113" y="391234"/>
                        <a:pt x="358394" y="349800"/>
                      </a:cubicBezTo>
                      <a:cubicBezTo>
                        <a:pt x="412305" y="373803"/>
                        <a:pt x="466979" y="396567"/>
                        <a:pt x="520985" y="420094"/>
                      </a:cubicBezTo>
                      <a:cubicBezTo>
                        <a:pt x="577754" y="444859"/>
                        <a:pt x="637857" y="464290"/>
                        <a:pt x="698246" y="477435"/>
                      </a:cubicBezTo>
                      <a:cubicBezTo>
                        <a:pt x="733107" y="485055"/>
                        <a:pt x="786257" y="502771"/>
                        <a:pt x="828548" y="498961"/>
                      </a:cubicBezTo>
                      <a:cubicBezTo>
                        <a:pt x="827214" y="505248"/>
                        <a:pt x="825785" y="511439"/>
                        <a:pt x="824452" y="517725"/>
                      </a:cubicBezTo>
                      <a:close/>
                      <a:moveTo>
                        <a:pt x="1174972" y="750802"/>
                      </a:moveTo>
                      <a:cubicBezTo>
                        <a:pt x="1116774" y="740515"/>
                        <a:pt x="1059624" y="727657"/>
                        <a:pt x="1002188" y="713845"/>
                      </a:cubicBezTo>
                      <a:cubicBezTo>
                        <a:pt x="965517" y="704987"/>
                        <a:pt x="928084" y="695557"/>
                        <a:pt x="890270" y="694509"/>
                      </a:cubicBezTo>
                      <a:cubicBezTo>
                        <a:pt x="884459" y="689461"/>
                        <a:pt x="878173" y="684794"/>
                        <a:pt x="871410" y="680793"/>
                      </a:cubicBezTo>
                      <a:cubicBezTo>
                        <a:pt x="870743" y="627739"/>
                        <a:pt x="905414" y="394282"/>
                        <a:pt x="904462" y="329226"/>
                      </a:cubicBezTo>
                      <a:cubicBezTo>
                        <a:pt x="1025715" y="481245"/>
                        <a:pt x="1190212" y="655743"/>
                        <a:pt x="1324514" y="796713"/>
                      </a:cubicBezTo>
                      <a:cubicBezTo>
                        <a:pt x="1286224" y="791950"/>
                        <a:pt x="1213167" y="757565"/>
                        <a:pt x="1174972" y="750802"/>
                      </a:cubicBezTo>
                      <a:close/>
                    </a:path>
                  </a:pathLst>
                </a:custGeom>
                <a:solidFill>
                  <a:srgbClr val="364C9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7A2F6C1B-2597-4707-8112-7015FB77382B}"/>
                    </a:ext>
                  </a:extLst>
                </p:cNvPr>
                <p:cNvSpPr/>
                <p:nvPr/>
              </p:nvSpPr>
              <p:spPr>
                <a:xfrm>
                  <a:off x="8461228" y="237951"/>
                  <a:ext cx="45720" cy="45719"/>
                </a:xfrm>
                <a:custGeom>
                  <a:avLst/>
                  <a:gdLst>
                    <a:gd name="connsiteX0" fmla="*/ 22860 w 45720"/>
                    <a:gd name="connsiteY0" fmla="*/ 0 h 45719"/>
                    <a:gd name="connsiteX1" fmla="*/ 0 w 45720"/>
                    <a:gd name="connsiteY1" fmla="*/ 22860 h 45719"/>
                    <a:gd name="connsiteX2" fmla="*/ 22860 w 45720"/>
                    <a:gd name="connsiteY2" fmla="*/ 45720 h 45719"/>
                    <a:gd name="connsiteX3" fmla="*/ 45720 w 45720"/>
                    <a:gd name="connsiteY3" fmla="*/ 22860 h 45719"/>
                    <a:gd name="connsiteX4" fmla="*/ 22860 w 45720"/>
                    <a:gd name="connsiteY4" fmla="*/ 0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720" h="45719">
                      <a:moveTo>
                        <a:pt x="22860" y="0"/>
                      </a:moveTo>
                      <a:cubicBezTo>
                        <a:pt x="10382" y="0"/>
                        <a:pt x="0" y="10382"/>
                        <a:pt x="0" y="22860"/>
                      </a:cubicBezTo>
                      <a:cubicBezTo>
                        <a:pt x="0" y="35338"/>
                        <a:pt x="10382" y="45720"/>
                        <a:pt x="22860" y="45720"/>
                      </a:cubicBezTo>
                      <a:cubicBezTo>
                        <a:pt x="35338" y="45720"/>
                        <a:pt x="45720" y="35338"/>
                        <a:pt x="45720" y="22860"/>
                      </a:cubicBezTo>
                      <a:cubicBezTo>
                        <a:pt x="45720" y="10382"/>
                        <a:pt x="35338" y="0"/>
                        <a:pt x="22860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6AB8234B-02FB-494F-B18C-6740009A518B}"/>
                  </a:ext>
                </a:extLst>
              </p:cNvPr>
              <p:cNvSpPr/>
              <p:nvPr/>
            </p:nvSpPr>
            <p:spPr>
              <a:xfrm>
                <a:off x="7243414" y="-716289"/>
                <a:ext cx="349688" cy="188263"/>
              </a:xfrm>
              <a:custGeom>
                <a:avLst/>
                <a:gdLst>
                  <a:gd name="connsiteX0" fmla="*/ 325131 w 349688"/>
                  <a:gd name="connsiteY0" fmla="*/ 116994 h 188263"/>
                  <a:gd name="connsiteX1" fmla="*/ 93293 w 349688"/>
                  <a:gd name="connsiteY1" fmla="*/ 133853 h 188263"/>
                  <a:gd name="connsiteX2" fmla="*/ 49192 w 349688"/>
                  <a:gd name="connsiteY2" fmla="*/ 113946 h 188263"/>
                  <a:gd name="connsiteX3" fmla="*/ 87673 w 349688"/>
                  <a:gd name="connsiteY3" fmla="*/ 58891 h 188263"/>
                  <a:gd name="connsiteX4" fmla="*/ 145966 w 349688"/>
                  <a:gd name="connsiteY4" fmla="*/ 33745 h 188263"/>
                  <a:gd name="connsiteX5" fmla="*/ 167778 w 349688"/>
                  <a:gd name="connsiteY5" fmla="*/ 16696 h 188263"/>
                  <a:gd name="connsiteX6" fmla="*/ 166064 w 349688"/>
                  <a:gd name="connsiteY6" fmla="*/ 11266 h 188263"/>
                  <a:gd name="connsiteX7" fmla="*/ 166254 w 349688"/>
                  <a:gd name="connsiteY7" fmla="*/ 11076 h 188263"/>
                  <a:gd name="connsiteX8" fmla="*/ 36333 w 349688"/>
                  <a:gd name="connsiteY8" fmla="*/ 39365 h 188263"/>
                  <a:gd name="connsiteX9" fmla="*/ 32142 w 349688"/>
                  <a:gd name="connsiteY9" fmla="*/ 161857 h 188263"/>
                  <a:gd name="connsiteX10" fmla="*/ 195115 w 349688"/>
                  <a:gd name="connsiteY10" fmla="*/ 186622 h 188263"/>
                  <a:gd name="connsiteX11" fmla="*/ 343610 w 349688"/>
                  <a:gd name="connsiteY11" fmla="*/ 148903 h 188263"/>
                  <a:gd name="connsiteX12" fmla="*/ 325131 w 349688"/>
                  <a:gd name="connsiteY12" fmla="*/ 116994 h 18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9688" h="188263">
                    <a:moveTo>
                      <a:pt x="325131" y="116994"/>
                    </a:moveTo>
                    <a:cubicBezTo>
                      <a:pt x="251598" y="135663"/>
                      <a:pt x="168636" y="148331"/>
                      <a:pt x="93293" y="133853"/>
                    </a:cubicBezTo>
                    <a:cubicBezTo>
                      <a:pt x="77291" y="130805"/>
                      <a:pt x="60717" y="125852"/>
                      <a:pt x="49192" y="113946"/>
                    </a:cubicBezTo>
                    <a:cubicBezTo>
                      <a:pt x="30428" y="94515"/>
                      <a:pt x="75672" y="66130"/>
                      <a:pt x="87673" y="58891"/>
                    </a:cubicBezTo>
                    <a:cubicBezTo>
                      <a:pt x="106342" y="47557"/>
                      <a:pt x="125773" y="40889"/>
                      <a:pt x="145966" y="33745"/>
                    </a:cubicBezTo>
                    <a:cubicBezTo>
                      <a:pt x="154158" y="30888"/>
                      <a:pt x="165683" y="26506"/>
                      <a:pt x="167778" y="16696"/>
                    </a:cubicBezTo>
                    <a:cubicBezTo>
                      <a:pt x="168159" y="14695"/>
                      <a:pt x="167397" y="12695"/>
                      <a:pt x="166064" y="11266"/>
                    </a:cubicBezTo>
                    <a:cubicBezTo>
                      <a:pt x="166159" y="11171"/>
                      <a:pt x="166159" y="11171"/>
                      <a:pt x="166254" y="11076"/>
                    </a:cubicBezTo>
                    <a:cubicBezTo>
                      <a:pt x="130536" y="-17880"/>
                      <a:pt x="65480" y="16505"/>
                      <a:pt x="36333" y="39365"/>
                    </a:cubicBezTo>
                    <a:cubicBezTo>
                      <a:pt x="-7005" y="73465"/>
                      <a:pt x="-15387" y="128233"/>
                      <a:pt x="32142" y="161857"/>
                    </a:cubicBezTo>
                    <a:cubicBezTo>
                      <a:pt x="75481" y="192622"/>
                      <a:pt x="145109" y="189289"/>
                      <a:pt x="195115" y="186622"/>
                    </a:cubicBezTo>
                    <a:cubicBezTo>
                      <a:pt x="243978" y="184050"/>
                      <a:pt x="305034" y="181288"/>
                      <a:pt x="343610" y="148903"/>
                    </a:cubicBezTo>
                    <a:cubicBezTo>
                      <a:pt x="358945" y="136044"/>
                      <a:pt x="342467" y="112612"/>
                      <a:pt x="325131" y="11699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F2313ACC-5A67-4E48-A808-01A882D0FBEE}"/>
                  </a:ext>
                </a:extLst>
              </p:cNvPr>
              <p:cNvSpPr/>
              <p:nvPr/>
            </p:nvSpPr>
            <p:spPr>
              <a:xfrm>
                <a:off x="7832859" y="142239"/>
                <a:ext cx="123928" cy="121841"/>
              </a:xfrm>
              <a:custGeom>
                <a:avLst/>
                <a:gdLst>
                  <a:gd name="connsiteX0" fmla="*/ 118115 w 123928"/>
                  <a:gd name="connsiteY0" fmla="*/ 34276 h 121841"/>
                  <a:gd name="connsiteX1" fmla="*/ 44582 w 123928"/>
                  <a:gd name="connsiteY1" fmla="*/ 3129 h 121841"/>
                  <a:gd name="connsiteX2" fmla="*/ 21912 w 123928"/>
                  <a:gd name="connsiteY2" fmla="*/ 11511 h 121841"/>
                  <a:gd name="connsiteX3" fmla="*/ 291 w 123928"/>
                  <a:gd name="connsiteY3" fmla="*/ 61613 h 121841"/>
                  <a:gd name="connsiteX4" fmla="*/ 88397 w 123928"/>
                  <a:gd name="connsiteY4" fmla="*/ 117905 h 121841"/>
                  <a:gd name="connsiteX5" fmla="*/ 118115 w 123928"/>
                  <a:gd name="connsiteY5" fmla="*/ 34276 h 121841"/>
                  <a:gd name="connsiteX6" fmla="*/ 75729 w 123928"/>
                  <a:gd name="connsiteY6" fmla="*/ 85044 h 121841"/>
                  <a:gd name="connsiteX7" fmla="*/ 33152 w 123928"/>
                  <a:gd name="connsiteY7" fmla="*/ 48754 h 121841"/>
                  <a:gd name="connsiteX8" fmla="*/ 56012 w 123928"/>
                  <a:gd name="connsiteY8" fmla="*/ 25132 h 121841"/>
                  <a:gd name="connsiteX9" fmla="*/ 57917 w 123928"/>
                  <a:gd name="connsiteY9" fmla="*/ 24370 h 121841"/>
                  <a:gd name="connsiteX10" fmla="*/ 90969 w 123928"/>
                  <a:gd name="connsiteY10" fmla="*/ 45801 h 121841"/>
                  <a:gd name="connsiteX11" fmla="*/ 75729 w 123928"/>
                  <a:gd name="connsiteY11" fmla="*/ 85044 h 12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3928" h="121841">
                    <a:moveTo>
                      <a:pt x="118115" y="34276"/>
                    </a:moveTo>
                    <a:cubicBezTo>
                      <a:pt x="104780" y="5034"/>
                      <a:pt x="72300" y="-6015"/>
                      <a:pt x="44582" y="3129"/>
                    </a:cubicBezTo>
                    <a:cubicBezTo>
                      <a:pt x="36390" y="3891"/>
                      <a:pt x="28199" y="7225"/>
                      <a:pt x="21912" y="11511"/>
                    </a:cubicBezTo>
                    <a:cubicBezTo>
                      <a:pt x="5053" y="23036"/>
                      <a:pt x="-1519" y="41610"/>
                      <a:pt x="291" y="61613"/>
                    </a:cubicBezTo>
                    <a:cubicBezTo>
                      <a:pt x="4101" y="103713"/>
                      <a:pt x="48487" y="132764"/>
                      <a:pt x="88397" y="117905"/>
                    </a:cubicBezTo>
                    <a:cubicBezTo>
                      <a:pt x="121258" y="105809"/>
                      <a:pt x="131736" y="64184"/>
                      <a:pt x="118115" y="34276"/>
                    </a:cubicBezTo>
                    <a:close/>
                    <a:moveTo>
                      <a:pt x="75729" y="85044"/>
                    </a:moveTo>
                    <a:cubicBezTo>
                      <a:pt x="52392" y="93712"/>
                      <a:pt x="32580" y="70280"/>
                      <a:pt x="33152" y="48754"/>
                    </a:cubicBezTo>
                    <a:cubicBezTo>
                      <a:pt x="33438" y="38467"/>
                      <a:pt x="47439" y="28561"/>
                      <a:pt x="56012" y="25132"/>
                    </a:cubicBezTo>
                    <a:cubicBezTo>
                      <a:pt x="56583" y="24846"/>
                      <a:pt x="57250" y="24656"/>
                      <a:pt x="57917" y="24370"/>
                    </a:cubicBezTo>
                    <a:cubicBezTo>
                      <a:pt x="72204" y="24179"/>
                      <a:pt x="84968" y="28942"/>
                      <a:pt x="90969" y="45801"/>
                    </a:cubicBezTo>
                    <a:cubicBezTo>
                      <a:pt x="96207" y="60565"/>
                      <a:pt x="91254" y="79329"/>
                      <a:pt x="75729" y="8504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58C2FD0A-1D7D-4160-BED8-E6FFD53C81AA}"/>
                  </a:ext>
                </a:extLst>
              </p:cNvPr>
              <p:cNvSpPr/>
              <p:nvPr/>
            </p:nvSpPr>
            <p:spPr>
              <a:xfrm>
                <a:off x="7871917" y="178515"/>
                <a:ext cx="43052" cy="43053"/>
              </a:xfrm>
              <a:custGeom>
                <a:avLst/>
                <a:gdLst>
                  <a:gd name="connsiteX0" fmla="*/ 21527 w 43052"/>
                  <a:gd name="connsiteY0" fmla="*/ 0 h 43053"/>
                  <a:gd name="connsiteX1" fmla="*/ 0 w 43052"/>
                  <a:gd name="connsiteY1" fmla="*/ 21526 h 43053"/>
                  <a:gd name="connsiteX2" fmla="*/ 21527 w 43052"/>
                  <a:gd name="connsiteY2" fmla="*/ 43053 h 43053"/>
                  <a:gd name="connsiteX3" fmla="*/ 43053 w 43052"/>
                  <a:gd name="connsiteY3" fmla="*/ 21526 h 43053"/>
                  <a:gd name="connsiteX4" fmla="*/ 21527 w 43052"/>
                  <a:gd name="connsiteY4" fmla="*/ 0 h 43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52" h="43053">
                    <a:moveTo>
                      <a:pt x="21527" y="0"/>
                    </a:moveTo>
                    <a:cubicBezTo>
                      <a:pt x="9811" y="0"/>
                      <a:pt x="0" y="9811"/>
                      <a:pt x="0" y="21526"/>
                    </a:cubicBezTo>
                    <a:cubicBezTo>
                      <a:pt x="0" y="33242"/>
                      <a:pt x="9811" y="43053"/>
                      <a:pt x="21527" y="43053"/>
                    </a:cubicBezTo>
                    <a:cubicBezTo>
                      <a:pt x="33338" y="43053"/>
                      <a:pt x="43053" y="33242"/>
                      <a:pt x="43053" y="21526"/>
                    </a:cubicBezTo>
                    <a:cubicBezTo>
                      <a:pt x="43053" y="9811"/>
                      <a:pt x="33242" y="0"/>
                      <a:pt x="21527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ED608F16-BC8B-42DA-A6B5-143C2A7B3311}"/>
                  </a:ext>
                </a:extLst>
              </p:cNvPr>
              <p:cNvSpPr/>
              <p:nvPr/>
            </p:nvSpPr>
            <p:spPr>
              <a:xfrm>
                <a:off x="7773788" y="-380489"/>
                <a:ext cx="351534" cy="131920"/>
              </a:xfrm>
              <a:custGeom>
                <a:avLst/>
                <a:gdLst>
                  <a:gd name="connsiteX0" fmla="*/ 333206 w 351534"/>
                  <a:gd name="connsiteY0" fmla="*/ 33892 h 131920"/>
                  <a:gd name="connsiteX1" fmla="*/ 165471 w 351534"/>
                  <a:gd name="connsiteY1" fmla="*/ 78 h 131920"/>
                  <a:gd name="connsiteX2" fmla="*/ 80508 w 351534"/>
                  <a:gd name="connsiteY2" fmla="*/ 5412 h 131920"/>
                  <a:gd name="connsiteX3" fmla="*/ 10023 w 351534"/>
                  <a:gd name="connsiteY3" fmla="*/ 22271 h 131920"/>
                  <a:gd name="connsiteX4" fmla="*/ 4117 w 351534"/>
                  <a:gd name="connsiteY4" fmla="*/ 53799 h 131920"/>
                  <a:gd name="connsiteX5" fmla="*/ 106511 w 351534"/>
                  <a:gd name="connsiteY5" fmla="*/ 99424 h 131920"/>
                  <a:gd name="connsiteX6" fmla="*/ 150898 w 351534"/>
                  <a:gd name="connsiteY6" fmla="*/ 110759 h 131920"/>
                  <a:gd name="connsiteX7" fmla="*/ 350922 w 351534"/>
                  <a:gd name="connsiteY7" fmla="*/ 60467 h 131920"/>
                  <a:gd name="connsiteX8" fmla="*/ 333206 w 351534"/>
                  <a:gd name="connsiteY8" fmla="*/ 33892 h 13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1534" h="131920">
                    <a:moveTo>
                      <a:pt x="333206" y="33892"/>
                    </a:moveTo>
                    <a:cubicBezTo>
                      <a:pt x="278342" y="18462"/>
                      <a:pt x="223192" y="1793"/>
                      <a:pt x="165471" y="78"/>
                    </a:cubicBezTo>
                    <a:cubicBezTo>
                      <a:pt x="136705" y="-779"/>
                      <a:pt x="108987" y="5698"/>
                      <a:pt x="80508" y="5412"/>
                    </a:cubicBezTo>
                    <a:cubicBezTo>
                      <a:pt x="54885" y="5126"/>
                      <a:pt x="31549" y="7413"/>
                      <a:pt x="10023" y="22271"/>
                    </a:cubicBezTo>
                    <a:cubicBezTo>
                      <a:pt x="688" y="28749"/>
                      <a:pt x="-3884" y="44370"/>
                      <a:pt x="4117" y="53799"/>
                    </a:cubicBezTo>
                    <a:cubicBezTo>
                      <a:pt x="28977" y="82946"/>
                      <a:pt x="72411" y="85803"/>
                      <a:pt x="106511" y="99424"/>
                    </a:cubicBezTo>
                    <a:cubicBezTo>
                      <a:pt x="123180" y="106092"/>
                      <a:pt x="137372" y="109616"/>
                      <a:pt x="150898" y="110759"/>
                    </a:cubicBezTo>
                    <a:cubicBezTo>
                      <a:pt x="198808" y="155907"/>
                      <a:pt x="334921" y="123999"/>
                      <a:pt x="350922" y="60467"/>
                    </a:cubicBezTo>
                    <a:cubicBezTo>
                      <a:pt x="354066" y="47799"/>
                      <a:pt x="344636" y="37130"/>
                      <a:pt x="333206" y="3389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C28DDA60-4CAD-4C77-8AF8-CFB554F565D9}"/>
                  </a:ext>
                </a:extLst>
              </p:cNvPr>
              <p:cNvSpPr/>
              <p:nvPr/>
            </p:nvSpPr>
            <p:spPr>
              <a:xfrm>
                <a:off x="7506940" y="-627759"/>
                <a:ext cx="176317" cy="87444"/>
              </a:xfrm>
              <a:custGeom>
                <a:avLst/>
                <a:gdLst>
                  <a:gd name="connsiteX0" fmla="*/ 30553 w 176317"/>
                  <a:gd name="connsiteY0" fmla="*/ 18272 h 87444"/>
                  <a:gd name="connsiteX1" fmla="*/ 155331 w 176317"/>
                  <a:gd name="connsiteY1" fmla="*/ 5318 h 87444"/>
                  <a:gd name="connsiteX2" fmla="*/ 144949 w 176317"/>
                  <a:gd name="connsiteY2" fmla="*/ 65611 h 87444"/>
                  <a:gd name="connsiteX3" fmla="*/ 20171 w 176317"/>
                  <a:gd name="connsiteY3" fmla="*/ 82852 h 87444"/>
                  <a:gd name="connsiteX4" fmla="*/ 30553 w 176317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7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2E4FD050-A3CB-44FC-BE46-1A66E2F1AEAC}"/>
                  </a:ext>
                </a:extLst>
              </p:cNvPr>
              <p:cNvSpPr/>
              <p:nvPr/>
            </p:nvSpPr>
            <p:spPr>
              <a:xfrm>
                <a:off x="7342634" y="-755109"/>
                <a:ext cx="176316" cy="87444"/>
              </a:xfrm>
              <a:custGeom>
                <a:avLst/>
                <a:gdLst>
                  <a:gd name="connsiteX0" fmla="*/ 30553 w 176316"/>
                  <a:gd name="connsiteY0" fmla="*/ 18272 h 87444"/>
                  <a:gd name="connsiteX1" fmla="*/ 155331 w 176316"/>
                  <a:gd name="connsiteY1" fmla="*/ 5318 h 87444"/>
                  <a:gd name="connsiteX2" fmla="*/ 144949 w 176316"/>
                  <a:gd name="connsiteY2" fmla="*/ 65611 h 87444"/>
                  <a:gd name="connsiteX3" fmla="*/ 20171 w 176316"/>
                  <a:gd name="connsiteY3" fmla="*/ 82852 h 87444"/>
                  <a:gd name="connsiteX4" fmla="*/ 30553 w 176316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6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9A56D0E6-6F7E-413F-9C8E-ECD2DC00C756}"/>
                  </a:ext>
                </a:extLst>
              </p:cNvPr>
              <p:cNvSpPr/>
              <p:nvPr/>
            </p:nvSpPr>
            <p:spPr>
              <a:xfrm>
                <a:off x="6901005" y="265870"/>
                <a:ext cx="139183" cy="171317"/>
              </a:xfrm>
              <a:custGeom>
                <a:avLst/>
                <a:gdLst>
                  <a:gd name="connsiteX0" fmla="*/ 136140 w 139183"/>
                  <a:gd name="connsiteY0" fmla="*/ 162962 h 171317"/>
                  <a:gd name="connsiteX1" fmla="*/ 17459 w 139183"/>
                  <a:gd name="connsiteY1" fmla="*/ 8181 h 171317"/>
                  <a:gd name="connsiteX2" fmla="*/ 504 w 139183"/>
                  <a:gd name="connsiteY2" fmla="*/ 8181 h 171317"/>
                  <a:gd name="connsiteX3" fmla="*/ 134997 w 139183"/>
                  <a:gd name="connsiteY3" fmla="*/ 171249 h 171317"/>
                  <a:gd name="connsiteX4" fmla="*/ 136140 w 139183"/>
                  <a:gd name="connsiteY4" fmla="*/ 162962 h 17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183" h="171317">
                    <a:moveTo>
                      <a:pt x="136140" y="162962"/>
                    </a:moveTo>
                    <a:cubicBezTo>
                      <a:pt x="73275" y="143721"/>
                      <a:pt x="18126" y="74379"/>
                      <a:pt x="17459" y="8181"/>
                    </a:cubicBezTo>
                    <a:cubicBezTo>
                      <a:pt x="17364" y="-2964"/>
                      <a:pt x="1552" y="-2487"/>
                      <a:pt x="504" y="8181"/>
                    </a:cubicBezTo>
                    <a:cubicBezTo>
                      <a:pt x="-6258" y="81523"/>
                      <a:pt x="55845" y="174201"/>
                      <a:pt x="134997" y="171249"/>
                    </a:cubicBezTo>
                    <a:cubicBezTo>
                      <a:pt x="139855" y="171058"/>
                      <a:pt x="140808" y="164295"/>
                      <a:pt x="136140" y="162962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BBE5CD73-FF3A-4FE1-8893-7CFFBFD5264D}"/>
                  </a:ext>
                </a:extLst>
              </p:cNvPr>
              <p:cNvSpPr/>
              <p:nvPr/>
            </p:nvSpPr>
            <p:spPr>
              <a:xfrm>
                <a:off x="6964183" y="300982"/>
                <a:ext cx="64509" cy="80996"/>
              </a:xfrm>
              <a:custGeom>
                <a:avLst/>
                <a:gdLst>
                  <a:gd name="connsiteX0" fmla="*/ 62770 w 64509"/>
                  <a:gd name="connsiteY0" fmla="*/ 73938 h 80996"/>
                  <a:gd name="connsiteX1" fmla="*/ 12288 w 64509"/>
                  <a:gd name="connsiteY1" fmla="*/ 5929 h 80996"/>
                  <a:gd name="connsiteX2" fmla="*/ 1 w 64509"/>
                  <a:gd name="connsiteY2" fmla="*/ 5929 h 80996"/>
                  <a:gd name="connsiteX3" fmla="*/ 60961 w 64509"/>
                  <a:gd name="connsiteY3" fmla="*/ 80796 h 80996"/>
                  <a:gd name="connsiteX4" fmla="*/ 62770 w 64509"/>
                  <a:gd name="connsiteY4" fmla="*/ 73938 h 8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09" h="80996">
                    <a:moveTo>
                      <a:pt x="62770" y="73938"/>
                    </a:moveTo>
                    <a:cubicBezTo>
                      <a:pt x="39339" y="58126"/>
                      <a:pt x="14479" y="36124"/>
                      <a:pt x="12288" y="5929"/>
                    </a:cubicBezTo>
                    <a:cubicBezTo>
                      <a:pt x="11716" y="-1881"/>
                      <a:pt x="-95" y="-2071"/>
                      <a:pt x="1" y="5929"/>
                    </a:cubicBezTo>
                    <a:cubicBezTo>
                      <a:pt x="96" y="35743"/>
                      <a:pt x="25909" y="84511"/>
                      <a:pt x="60961" y="80796"/>
                    </a:cubicBezTo>
                    <a:cubicBezTo>
                      <a:pt x="64485" y="80415"/>
                      <a:pt x="65914" y="76033"/>
                      <a:pt x="62770" y="7393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37F13C1F-83BF-44E4-B73E-9A2937C5197E}"/>
                  </a:ext>
                </a:extLst>
              </p:cNvPr>
              <p:cNvSpPr/>
              <p:nvPr/>
            </p:nvSpPr>
            <p:spPr>
              <a:xfrm>
                <a:off x="7249351" y="141590"/>
                <a:ext cx="58741" cy="109593"/>
              </a:xfrm>
              <a:custGeom>
                <a:avLst/>
                <a:gdLst>
                  <a:gd name="connsiteX0" fmla="*/ 45922 w 58741"/>
                  <a:gd name="connsiteY0" fmla="*/ 49403 h 109593"/>
                  <a:gd name="connsiteX1" fmla="*/ 8965 w 58741"/>
                  <a:gd name="connsiteY1" fmla="*/ 1016 h 109593"/>
                  <a:gd name="connsiteX2" fmla="*/ 2774 w 58741"/>
                  <a:gd name="connsiteY2" fmla="*/ 11684 h 109593"/>
                  <a:gd name="connsiteX3" fmla="*/ 38493 w 58741"/>
                  <a:gd name="connsiteY3" fmla="*/ 82550 h 109593"/>
                  <a:gd name="connsiteX4" fmla="*/ 54971 w 58741"/>
                  <a:gd name="connsiteY4" fmla="*/ 106648 h 109593"/>
                  <a:gd name="connsiteX5" fmla="*/ 45922 w 58741"/>
                  <a:gd name="connsiteY5" fmla="*/ 49403 h 109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41" h="109593">
                    <a:moveTo>
                      <a:pt x="45922" y="49403"/>
                    </a:moveTo>
                    <a:cubicBezTo>
                      <a:pt x="38017" y="30543"/>
                      <a:pt x="26682" y="11969"/>
                      <a:pt x="8965" y="1016"/>
                    </a:cubicBezTo>
                    <a:cubicBezTo>
                      <a:pt x="2107" y="-3271"/>
                      <a:pt x="-3608" y="7112"/>
                      <a:pt x="2774" y="11684"/>
                    </a:cubicBezTo>
                    <a:cubicBezTo>
                      <a:pt x="24682" y="27400"/>
                      <a:pt x="32683" y="57689"/>
                      <a:pt x="38493" y="82550"/>
                    </a:cubicBezTo>
                    <a:cubicBezTo>
                      <a:pt x="39636" y="87312"/>
                      <a:pt x="42303" y="119316"/>
                      <a:pt x="54971" y="106648"/>
                    </a:cubicBezTo>
                    <a:cubicBezTo>
                      <a:pt x="65734" y="95789"/>
                      <a:pt x="50494" y="60356"/>
                      <a:pt x="45922" y="49403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FFD5DFAC-BB34-4A7B-B226-C890483D00C0}"/>
                  </a:ext>
                </a:extLst>
              </p:cNvPr>
              <p:cNvSpPr/>
              <p:nvPr/>
            </p:nvSpPr>
            <p:spPr>
              <a:xfrm>
                <a:off x="7291882" y="113386"/>
                <a:ext cx="55304" cy="88275"/>
              </a:xfrm>
              <a:custGeom>
                <a:avLst/>
                <a:gdLst>
                  <a:gd name="connsiteX0" fmla="*/ 55207 w 55304"/>
                  <a:gd name="connsiteY0" fmla="*/ 82750 h 88275"/>
                  <a:gd name="connsiteX1" fmla="*/ 40634 w 55304"/>
                  <a:gd name="connsiteY1" fmla="*/ 39125 h 88275"/>
                  <a:gd name="connsiteX2" fmla="*/ 12250 w 55304"/>
                  <a:gd name="connsiteY2" fmla="*/ 2073 h 88275"/>
                  <a:gd name="connsiteX3" fmla="*/ 1867 w 55304"/>
                  <a:gd name="connsiteY3" fmla="*/ 12455 h 88275"/>
                  <a:gd name="connsiteX4" fmla="*/ 47016 w 55304"/>
                  <a:gd name="connsiteY4" fmla="*/ 86179 h 88275"/>
                  <a:gd name="connsiteX5" fmla="*/ 55207 w 55304"/>
                  <a:gd name="connsiteY5" fmla="*/ 82750 h 8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304" h="88275">
                    <a:moveTo>
                      <a:pt x="55207" y="82750"/>
                    </a:moveTo>
                    <a:cubicBezTo>
                      <a:pt x="51969" y="66557"/>
                      <a:pt x="48349" y="53984"/>
                      <a:pt x="40634" y="39125"/>
                    </a:cubicBezTo>
                    <a:cubicBezTo>
                      <a:pt x="33300" y="25028"/>
                      <a:pt x="24251" y="12455"/>
                      <a:pt x="12250" y="2073"/>
                    </a:cubicBezTo>
                    <a:cubicBezTo>
                      <a:pt x="5011" y="-4213"/>
                      <a:pt x="-3943" y="5121"/>
                      <a:pt x="1867" y="12455"/>
                    </a:cubicBezTo>
                    <a:cubicBezTo>
                      <a:pt x="20251" y="35220"/>
                      <a:pt x="31585" y="61795"/>
                      <a:pt x="47016" y="86179"/>
                    </a:cubicBezTo>
                    <a:cubicBezTo>
                      <a:pt x="49873" y="90465"/>
                      <a:pt x="56160" y="87608"/>
                      <a:pt x="55207" y="8275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E8178C12-A01C-4BFF-97B2-09FD73744308}"/>
                  </a:ext>
                </a:extLst>
              </p:cNvPr>
              <p:cNvSpPr/>
              <p:nvPr/>
            </p:nvSpPr>
            <p:spPr>
              <a:xfrm>
                <a:off x="6970082" y="73080"/>
                <a:ext cx="112605" cy="47412"/>
              </a:xfrm>
              <a:custGeom>
                <a:avLst/>
                <a:gdLst>
                  <a:gd name="connsiteX0" fmla="*/ 110498 w 112605"/>
                  <a:gd name="connsiteY0" fmla="*/ 6375 h 47412"/>
                  <a:gd name="connsiteX1" fmla="*/ 293 w 112605"/>
                  <a:gd name="connsiteY1" fmla="*/ 40570 h 47412"/>
                  <a:gd name="connsiteX2" fmla="*/ 10485 w 112605"/>
                  <a:gd name="connsiteY2" fmla="*/ 44856 h 47412"/>
                  <a:gd name="connsiteX3" fmla="*/ 110498 w 112605"/>
                  <a:gd name="connsiteY3" fmla="*/ 11899 h 47412"/>
                  <a:gd name="connsiteX4" fmla="*/ 110498 w 112605"/>
                  <a:gd name="connsiteY4" fmla="*/ 6375 h 4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605" h="47412">
                    <a:moveTo>
                      <a:pt x="110498" y="6375"/>
                    </a:moveTo>
                    <a:cubicBezTo>
                      <a:pt x="75446" y="-7151"/>
                      <a:pt x="13247" y="-674"/>
                      <a:pt x="293" y="40570"/>
                    </a:cubicBezTo>
                    <a:cubicBezTo>
                      <a:pt x="-1707" y="46951"/>
                      <a:pt x="7056" y="49904"/>
                      <a:pt x="10485" y="44856"/>
                    </a:cubicBezTo>
                    <a:cubicBezTo>
                      <a:pt x="36012" y="7804"/>
                      <a:pt x="74874" y="25234"/>
                      <a:pt x="110498" y="11899"/>
                    </a:cubicBezTo>
                    <a:cubicBezTo>
                      <a:pt x="113355" y="10947"/>
                      <a:pt x="113260" y="7423"/>
                      <a:pt x="110498" y="637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9D3DD0D0-AA84-4133-822A-2235225E3515}"/>
                  </a:ext>
                </a:extLst>
              </p:cNvPr>
              <p:cNvSpPr/>
              <p:nvPr/>
            </p:nvSpPr>
            <p:spPr>
              <a:xfrm>
                <a:off x="7261270" y="296173"/>
                <a:ext cx="49179" cy="98110"/>
              </a:xfrm>
              <a:custGeom>
                <a:avLst/>
                <a:gdLst>
                  <a:gd name="connsiteX0" fmla="*/ 48577 w 49179"/>
                  <a:gd name="connsiteY0" fmla="*/ 5215 h 98110"/>
                  <a:gd name="connsiteX1" fmla="*/ 37813 w 49179"/>
                  <a:gd name="connsiteY1" fmla="*/ 5215 h 98110"/>
                  <a:gd name="connsiteX2" fmla="*/ 27622 w 49179"/>
                  <a:gd name="connsiteY2" fmla="*/ 52745 h 98110"/>
                  <a:gd name="connsiteX3" fmla="*/ 13429 w 49179"/>
                  <a:gd name="connsiteY3" fmla="*/ 75033 h 98110"/>
                  <a:gd name="connsiteX4" fmla="*/ 190 w 49179"/>
                  <a:gd name="connsiteY4" fmla="*/ 91511 h 98110"/>
                  <a:gd name="connsiteX5" fmla="*/ 3523 w 49179"/>
                  <a:gd name="connsiteY5" fmla="*/ 97417 h 98110"/>
                  <a:gd name="connsiteX6" fmla="*/ 40861 w 49179"/>
                  <a:gd name="connsiteY6" fmla="*/ 68175 h 98110"/>
                  <a:gd name="connsiteX7" fmla="*/ 48577 w 49179"/>
                  <a:gd name="connsiteY7" fmla="*/ 5215 h 98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179" h="98110">
                    <a:moveTo>
                      <a:pt x="48577" y="5215"/>
                    </a:moveTo>
                    <a:cubicBezTo>
                      <a:pt x="48196" y="-1738"/>
                      <a:pt x="38290" y="-1738"/>
                      <a:pt x="37813" y="5215"/>
                    </a:cubicBezTo>
                    <a:cubicBezTo>
                      <a:pt x="36670" y="21884"/>
                      <a:pt x="33813" y="37314"/>
                      <a:pt x="27622" y="52745"/>
                    </a:cubicBezTo>
                    <a:cubicBezTo>
                      <a:pt x="24193" y="61317"/>
                      <a:pt x="19811" y="68461"/>
                      <a:pt x="13429" y="75033"/>
                    </a:cubicBezTo>
                    <a:cubicBezTo>
                      <a:pt x="8095" y="80558"/>
                      <a:pt x="2476" y="83987"/>
                      <a:pt x="190" y="91511"/>
                    </a:cubicBezTo>
                    <a:cubicBezTo>
                      <a:pt x="-572" y="93988"/>
                      <a:pt x="1047" y="96750"/>
                      <a:pt x="3523" y="97417"/>
                    </a:cubicBezTo>
                    <a:cubicBezTo>
                      <a:pt x="20764" y="102179"/>
                      <a:pt x="34384" y="81320"/>
                      <a:pt x="40861" y="68175"/>
                    </a:cubicBezTo>
                    <a:cubicBezTo>
                      <a:pt x="50196" y="49221"/>
                      <a:pt x="49720" y="25884"/>
                      <a:pt x="48577" y="521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8" name="图形 669">
                <a:extLst>
                  <a:ext uri="{FF2B5EF4-FFF2-40B4-BE49-F238E27FC236}">
                    <a16:creationId xmlns:a16="http://schemas.microsoft.com/office/drawing/2014/main" id="{0CD96C1E-9889-4888-970A-E79931BB814E}"/>
                  </a:ext>
                </a:extLst>
              </p:cNvPr>
              <p:cNvGrpSpPr/>
              <p:nvPr/>
            </p:nvGrpSpPr>
            <p:grpSpPr>
              <a:xfrm>
                <a:off x="7880301" y="38793"/>
                <a:ext cx="209263" cy="176190"/>
                <a:chOff x="7880301" y="38793"/>
                <a:chExt cx="209263" cy="176190"/>
              </a:xfrm>
            </p:grpSpPr>
            <p:sp>
              <p:nvSpPr>
                <p:cNvPr id="709" name="任意多边形: 形状 708">
                  <a:extLst>
                    <a:ext uri="{FF2B5EF4-FFF2-40B4-BE49-F238E27FC236}">
                      <a16:creationId xmlns:a16="http://schemas.microsoft.com/office/drawing/2014/main" id="{05794828-6F07-43EA-8D68-8E397D8E63CA}"/>
                    </a:ext>
                  </a:extLst>
                </p:cNvPr>
                <p:cNvSpPr/>
                <p:nvPr/>
              </p:nvSpPr>
              <p:spPr>
                <a:xfrm>
                  <a:off x="7937272" y="38793"/>
                  <a:ext cx="152293" cy="58975"/>
                </a:xfrm>
                <a:custGeom>
                  <a:avLst/>
                  <a:gdLst>
                    <a:gd name="connsiteX0" fmla="*/ 17989 w 152293"/>
                    <a:gd name="connsiteY0" fmla="*/ 11229 h 58975"/>
                    <a:gd name="connsiteX1" fmla="*/ 125336 w 152293"/>
                    <a:gd name="connsiteY1" fmla="*/ 371 h 58975"/>
                    <a:gd name="connsiteX2" fmla="*/ 152291 w 152293"/>
                    <a:gd name="connsiteY2" fmla="*/ 16944 h 58975"/>
                    <a:gd name="connsiteX3" fmla="*/ 95332 w 152293"/>
                    <a:gd name="connsiteY3" fmla="*/ 54568 h 58975"/>
                    <a:gd name="connsiteX4" fmla="*/ 13512 w 152293"/>
                    <a:gd name="connsiteY4" fmla="*/ 52949 h 58975"/>
                    <a:gd name="connsiteX5" fmla="*/ 17989 w 152293"/>
                    <a:gd name="connsiteY5" fmla="*/ 11229 h 58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293" h="58975">
                      <a:moveTo>
                        <a:pt x="17989" y="11229"/>
                      </a:moveTo>
                      <a:cubicBezTo>
                        <a:pt x="52660" y="6943"/>
                        <a:pt x="90188" y="-1915"/>
                        <a:pt x="125336" y="371"/>
                      </a:cubicBezTo>
                      <a:cubicBezTo>
                        <a:pt x="126193" y="-10"/>
                        <a:pt x="152577" y="4752"/>
                        <a:pt x="152291" y="16944"/>
                      </a:cubicBezTo>
                      <a:cubicBezTo>
                        <a:pt x="151624" y="44376"/>
                        <a:pt x="116191" y="51139"/>
                        <a:pt x="95332" y="54568"/>
                      </a:cubicBezTo>
                      <a:cubicBezTo>
                        <a:pt x="70281" y="58664"/>
                        <a:pt x="37705" y="62664"/>
                        <a:pt x="13512" y="52949"/>
                      </a:cubicBezTo>
                      <a:cubicBezTo>
                        <a:pt x="-6300" y="45234"/>
                        <a:pt x="-3919" y="13992"/>
                        <a:pt x="17989" y="1122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0" name="任意多边形: 形状 709">
                  <a:extLst>
                    <a:ext uri="{FF2B5EF4-FFF2-40B4-BE49-F238E27FC236}">
                      <a16:creationId xmlns:a16="http://schemas.microsoft.com/office/drawing/2014/main" id="{1628F676-644A-49F9-A8B7-8E4431D43C43}"/>
                    </a:ext>
                  </a:extLst>
                </p:cNvPr>
                <p:cNvSpPr/>
                <p:nvPr/>
              </p:nvSpPr>
              <p:spPr>
                <a:xfrm>
                  <a:off x="7880301" y="52970"/>
                  <a:ext cx="160559" cy="162013"/>
                </a:xfrm>
                <a:custGeom>
                  <a:avLst/>
                  <a:gdLst>
                    <a:gd name="connsiteX0" fmla="*/ 8665 w 160559"/>
                    <a:gd name="connsiteY0" fmla="*/ 160883 h 162013"/>
                    <a:gd name="connsiteX1" fmla="*/ 569 w 160559"/>
                    <a:gd name="connsiteY1" fmla="*/ 154406 h 162013"/>
                    <a:gd name="connsiteX2" fmla="*/ 73244 w 160559"/>
                    <a:gd name="connsiteY2" fmla="*/ 70872 h 162013"/>
                    <a:gd name="connsiteX3" fmla="*/ 153159 w 160559"/>
                    <a:gd name="connsiteY3" fmla="*/ 101 h 162013"/>
                    <a:gd name="connsiteX4" fmla="*/ 160017 w 160559"/>
                    <a:gd name="connsiteY4" fmla="*/ 9435 h 162013"/>
                    <a:gd name="connsiteX5" fmla="*/ 84960 w 160559"/>
                    <a:gd name="connsiteY5" fmla="*/ 97923 h 162013"/>
                    <a:gd name="connsiteX6" fmla="*/ 8665 w 160559"/>
                    <a:gd name="connsiteY6" fmla="*/ 160883 h 162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559" h="162013">
                      <a:moveTo>
                        <a:pt x="8665" y="160883"/>
                      </a:moveTo>
                      <a:cubicBezTo>
                        <a:pt x="4760" y="164407"/>
                        <a:pt x="-2003" y="158978"/>
                        <a:pt x="569" y="154406"/>
                      </a:cubicBezTo>
                      <a:cubicBezTo>
                        <a:pt x="18761" y="121926"/>
                        <a:pt x="49622" y="99447"/>
                        <a:pt x="73244" y="70872"/>
                      </a:cubicBezTo>
                      <a:cubicBezTo>
                        <a:pt x="95533" y="43725"/>
                        <a:pt x="116869" y="7435"/>
                        <a:pt x="153159" y="101"/>
                      </a:cubicBezTo>
                      <a:cubicBezTo>
                        <a:pt x="158207" y="-852"/>
                        <a:pt x="162017" y="5149"/>
                        <a:pt x="160017" y="9435"/>
                      </a:cubicBezTo>
                      <a:cubicBezTo>
                        <a:pt x="144872" y="42487"/>
                        <a:pt x="108963" y="70300"/>
                        <a:pt x="84960" y="97923"/>
                      </a:cubicBezTo>
                      <a:cubicBezTo>
                        <a:pt x="62291" y="124212"/>
                        <a:pt x="33906" y="138213"/>
                        <a:pt x="8665" y="16088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11" name="图形 669">
              <a:extLst>
                <a:ext uri="{FF2B5EF4-FFF2-40B4-BE49-F238E27FC236}">
                  <a16:creationId xmlns:a16="http://schemas.microsoft.com/office/drawing/2014/main" id="{3D36FFD7-2892-4118-B773-BD2203149A40}"/>
                </a:ext>
              </a:extLst>
            </p:cNvPr>
            <p:cNvGrpSpPr/>
            <p:nvPr/>
          </p:nvGrpSpPr>
          <p:grpSpPr>
            <a:xfrm>
              <a:off x="7348785" y="-990495"/>
              <a:ext cx="521893" cy="329637"/>
              <a:chOff x="7348785" y="-990495"/>
              <a:chExt cx="521893" cy="329637"/>
            </a:xfrm>
            <a:solidFill>
              <a:srgbClr val="E8B299"/>
            </a:solidFill>
          </p:grpSpPr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1BAD31A2-F0DF-4A41-B2E3-A2ABD33B7804}"/>
                  </a:ext>
                </a:extLst>
              </p:cNvPr>
              <p:cNvSpPr/>
              <p:nvPr/>
            </p:nvSpPr>
            <p:spPr>
              <a:xfrm>
                <a:off x="7522916" y="-990495"/>
                <a:ext cx="347762" cy="309719"/>
              </a:xfrm>
              <a:custGeom>
                <a:avLst/>
                <a:gdLst>
                  <a:gd name="connsiteX0" fmla="*/ 347762 w 347762"/>
                  <a:gd name="connsiteY0" fmla="*/ 8962 h 309719"/>
                  <a:gd name="connsiteX1" fmla="*/ 284421 w 347762"/>
                  <a:gd name="connsiteY1" fmla="*/ 8 h 309719"/>
                  <a:gd name="connsiteX2" fmla="*/ 223842 w 347762"/>
                  <a:gd name="connsiteY2" fmla="*/ 12867 h 309719"/>
                  <a:gd name="connsiteX3" fmla="*/ 205935 w 347762"/>
                  <a:gd name="connsiteY3" fmla="*/ 175078 h 309719"/>
                  <a:gd name="connsiteX4" fmla="*/ 5 w 347762"/>
                  <a:gd name="connsiteY4" fmla="*/ 182126 h 309719"/>
                  <a:gd name="connsiteX5" fmla="*/ 1910 w 347762"/>
                  <a:gd name="connsiteY5" fmla="*/ 257659 h 309719"/>
                  <a:gd name="connsiteX6" fmla="*/ 300995 w 347762"/>
                  <a:gd name="connsiteY6" fmla="*/ 293378 h 309719"/>
                  <a:gd name="connsiteX7" fmla="*/ 347762 w 347762"/>
                  <a:gd name="connsiteY7" fmla="*/ 8962 h 30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762" h="309719">
                    <a:moveTo>
                      <a:pt x="347762" y="8962"/>
                    </a:moveTo>
                    <a:cubicBezTo>
                      <a:pt x="347762" y="8962"/>
                      <a:pt x="316330" y="389"/>
                      <a:pt x="284421" y="8"/>
                    </a:cubicBezTo>
                    <a:cubicBezTo>
                      <a:pt x="252512" y="-373"/>
                      <a:pt x="223842" y="12867"/>
                      <a:pt x="223842" y="12867"/>
                    </a:cubicBezTo>
                    <a:cubicBezTo>
                      <a:pt x="223842" y="12867"/>
                      <a:pt x="226890" y="165076"/>
                      <a:pt x="205935" y="175078"/>
                    </a:cubicBezTo>
                    <a:cubicBezTo>
                      <a:pt x="189266" y="183079"/>
                      <a:pt x="54488" y="182698"/>
                      <a:pt x="5" y="182126"/>
                    </a:cubicBezTo>
                    <a:cubicBezTo>
                      <a:pt x="-186" y="208320"/>
                      <a:pt x="5624" y="231466"/>
                      <a:pt x="1910" y="257659"/>
                    </a:cubicBezTo>
                    <a:cubicBezTo>
                      <a:pt x="73823" y="276043"/>
                      <a:pt x="259561" y="339193"/>
                      <a:pt x="300995" y="293378"/>
                    </a:cubicBezTo>
                    <a:cubicBezTo>
                      <a:pt x="346334" y="243181"/>
                      <a:pt x="347762" y="8962"/>
                      <a:pt x="347762" y="896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282681FF-1D99-47E7-81ED-8B8B42276158}"/>
                  </a:ext>
                </a:extLst>
              </p:cNvPr>
              <p:cNvSpPr/>
              <p:nvPr/>
            </p:nvSpPr>
            <p:spPr>
              <a:xfrm>
                <a:off x="7348785" y="-835250"/>
                <a:ext cx="207064" cy="174391"/>
              </a:xfrm>
              <a:custGeom>
                <a:avLst/>
                <a:gdLst>
                  <a:gd name="connsiteX0" fmla="*/ 133083 w 207064"/>
                  <a:gd name="connsiteY0" fmla="*/ 5735 h 174391"/>
                  <a:gd name="connsiteX1" fmla="*/ 36976 w 207064"/>
                  <a:gd name="connsiteY1" fmla="*/ 34882 h 174391"/>
                  <a:gd name="connsiteX2" fmla="*/ 10782 w 207064"/>
                  <a:gd name="connsiteY2" fmla="*/ 107653 h 174391"/>
                  <a:gd name="connsiteX3" fmla="*/ 78124 w 207064"/>
                  <a:gd name="connsiteY3" fmla="*/ 102604 h 174391"/>
                  <a:gd name="connsiteX4" fmla="*/ 104032 w 207064"/>
                  <a:gd name="connsiteY4" fmla="*/ 139657 h 174391"/>
                  <a:gd name="connsiteX5" fmla="*/ 77838 w 207064"/>
                  <a:gd name="connsiteY5" fmla="*/ 168803 h 174391"/>
                  <a:gd name="connsiteX6" fmla="*/ 150609 w 207064"/>
                  <a:gd name="connsiteY6" fmla="*/ 145467 h 174391"/>
                  <a:gd name="connsiteX7" fmla="*/ 182518 w 207064"/>
                  <a:gd name="connsiteY7" fmla="*/ 107462 h 174391"/>
                  <a:gd name="connsiteX8" fmla="*/ 206140 w 207064"/>
                  <a:gd name="connsiteY8" fmla="*/ 27166 h 174391"/>
                  <a:gd name="connsiteX9" fmla="*/ 133083 w 207064"/>
                  <a:gd name="connsiteY9" fmla="*/ 5735 h 17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064" h="174391">
                    <a:moveTo>
                      <a:pt x="133083" y="5735"/>
                    </a:moveTo>
                    <a:cubicBezTo>
                      <a:pt x="99650" y="-7790"/>
                      <a:pt x="73266" y="2878"/>
                      <a:pt x="36976" y="34882"/>
                    </a:cubicBezTo>
                    <a:cubicBezTo>
                      <a:pt x="781" y="66886"/>
                      <a:pt x="-10649" y="99937"/>
                      <a:pt x="10782" y="107653"/>
                    </a:cubicBezTo>
                    <a:cubicBezTo>
                      <a:pt x="23069" y="112129"/>
                      <a:pt x="55835" y="100033"/>
                      <a:pt x="78124" y="102604"/>
                    </a:cubicBezTo>
                    <a:cubicBezTo>
                      <a:pt x="99841" y="105081"/>
                      <a:pt x="109461" y="126988"/>
                      <a:pt x="104032" y="139657"/>
                    </a:cubicBezTo>
                    <a:cubicBezTo>
                      <a:pt x="98507" y="152325"/>
                      <a:pt x="51644" y="154230"/>
                      <a:pt x="77838" y="168803"/>
                    </a:cubicBezTo>
                    <a:cubicBezTo>
                      <a:pt x="104032" y="183376"/>
                      <a:pt x="124225" y="167279"/>
                      <a:pt x="150609" y="145467"/>
                    </a:cubicBezTo>
                    <a:cubicBezTo>
                      <a:pt x="169468" y="129941"/>
                      <a:pt x="169278" y="107462"/>
                      <a:pt x="182518" y="107462"/>
                    </a:cubicBezTo>
                    <a:cubicBezTo>
                      <a:pt x="214236" y="107462"/>
                      <a:pt x="206140" y="27166"/>
                      <a:pt x="206140" y="27166"/>
                    </a:cubicBezTo>
                    <a:cubicBezTo>
                      <a:pt x="206140" y="27166"/>
                      <a:pt x="166420" y="19165"/>
                      <a:pt x="133083" y="5735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4" name="图形 669">
              <a:extLst>
                <a:ext uri="{FF2B5EF4-FFF2-40B4-BE49-F238E27FC236}">
                  <a16:creationId xmlns:a16="http://schemas.microsoft.com/office/drawing/2014/main" id="{F813AD42-7BC5-4BA7-9E17-DC5CF3BDA788}"/>
                </a:ext>
              </a:extLst>
            </p:cNvPr>
            <p:cNvGrpSpPr/>
            <p:nvPr/>
          </p:nvGrpSpPr>
          <p:grpSpPr>
            <a:xfrm>
              <a:off x="7533535" y="-555133"/>
              <a:ext cx="655116" cy="732629"/>
              <a:chOff x="7533535" y="-555133"/>
              <a:chExt cx="655116" cy="732629"/>
            </a:xfrm>
          </p:grpSpPr>
          <p:grpSp>
            <p:nvGrpSpPr>
              <p:cNvPr id="715" name="图形 669">
                <a:extLst>
                  <a:ext uri="{FF2B5EF4-FFF2-40B4-BE49-F238E27FC236}">
                    <a16:creationId xmlns:a16="http://schemas.microsoft.com/office/drawing/2014/main" id="{16818CDD-59CC-41F0-BCD5-566BAFE70C99}"/>
                  </a:ext>
                </a:extLst>
              </p:cNvPr>
              <p:cNvGrpSpPr/>
              <p:nvPr/>
            </p:nvGrpSpPr>
            <p:grpSpPr>
              <a:xfrm>
                <a:off x="7804341" y="-87517"/>
                <a:ext cx="224270" cy="265013"/>
                <a:chOff x="7804341" y="-87517"/>
                <a:chExt cx="224270" cy="265013"/>
              </a:xfrm>
            </p:grpSpPr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id="{A58F7F56-EE7D-4D6B-8F6D-31C6A18132E8}"/>
                    </a:ext>
                  </a:extLst>
                </p:cNvPr>
                <p:cNvSpPr/>
                <p:nvPr/>
              </p:nvSpPr>
              <p:spPr>
                <a:xfrm>
                  <a:off x="7804341" y="-87517"/>
                  <a:ext cx="224270" cy="265013"/>
                </a:xfrm>
                <a:custGeom>
                  <a:avLst/>
                  <a:gdLst>
                    <a:gd name="connsiteX0" fmla="*/ 60432 w 224270"/>
                    <a:gd name="connsiteY0" fmla="*/ 29813 h 265013"/>
                    <a:gd name="connsiteX1" fmla="*/ 70053 w 224270"/>
                    <a:gd name="connsiteY1" fmla="*/ 107156 h 265013"/>
                    <a:gd name="connsiteX2" fmla="*/ 2330 w 224270"/>
                    <a:gd name="connsiteY2" fmla="*/ 264128 h 265013"/>
                    <a:gd name="connsiteX3" fmla="*/ 223786 w 224270"/>
                    <a:gd name="connsiteY3" fmla="*/ 137541 h 265013"/>
                    <a:gd name="connsiteX4" fmla="*/ 187210 w 224270"/>
                    <a:gd name="connsiteY4" fmla="*/ 0 h 265013"/>
                    <a:gd name="connsiteX5" fmla="*/ 60432 w 224270"/>
                    <a:gd name="connsiteY5" fmla="*/ 29813 h 265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70" h="265013">
                      <a:moveTo>
                        <a:pt x="60432" y="29813"/>
                      </a:moveTo>
                      <a:cubicBezTo>
                        <a:pt x="60432" y="29813"/>
                        <a:pt x="79958" y="89059"/>
                        <a:pt x="70053" y="107156"/>
                      </a:cubicBezTo>
                      <a:cubicBezTo>
                        <a:pt x="60146" y="125254"/>
                        <a:pt x="-13958" y="252222"/>
                        <a:pt x="2330" y="264128"/>
                      </a:cubicBezTo>
                      <a:cubicBezTo>
                        <a:pt x="18617" y="276035"/>
                        <a:pt x="218357" y="164306"/>
                        <a:pt x="223786" y="137541"/>
                      </a:cubicBezTo>
                      <a:cubicBezTo>
                        <a:pt x="229215" y="110776"/>
                        <a:pt x="187210" y="0"/>
                        <a:pt x="187210" y="0"/>
                      </a:cubicBezTo>
                      <a:lnTo>
                        <a:pt x="60432" y="29813"/>
                      </a:lnTo>
                      <a:close/>
                    </a:path>
                  </a:pathLst>
                </a:custGeom>
                <a:solidFill>
                  <a:srgbClr val="D89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45E14108-D784-452D-A747-3212D46AD6F9}"/>
                    </a:ext>
                  </a:extLst>
                </p:cNvPr>
                <p:cNvSpPr/>
                <p:nvPr/>
              </p:nvSpPr>
              <p:spPr>
                <a:xfrm>
                  <a:off x="7848556" y="40788"/>
                  <a:ext cx="43835" cy="25566"/>
                </a:xfrm>
                <a:custGeom>
                  <a:avLst/>
                  <a:gdLst>
                    <a:gd name="connsiteX0" fmla="*/ 41268 w 43835"/>
                    <a:gd name="connsiteY0" fmla="*/ 10473 h 25566"/>
                    <a:gd name="connsiteX1" fmla="*/ 31457 w 43835"/>
                    <a:gd name="connsiteY1" fmla="*/ 3615 h 25566"/>
                    <a:gd name="connsiteX2" fmla="*/ 5644 w 43835"/>
                    <a:gd name="connsiteY2" fmla="*/ 1424 h 25566"/>
                    <a:gd name="connsiteX3" fmla="*/ 5644 w 43835"/>
                    <a:gd name="connsiteY3" fmla="*/ 16664 h 25566"/>
                    <a:gd name="connsiteX4" fmla="*/ 22790 w 43835"/>
                    <a:gd name="connsiteY4" fmla="*/ 20855 h 25566"/>
                    <a:gd name="connsiteX5" fmla="*/ 30695 w 43835"/>
                    <a:gd name="connsiteY5" fmla="*/ 24189 h 25566"/>
                    <a:gd name="connsiteX6" fmla="*/ 38982 w 43835"/>
                    <a:gd name="connsiteY6" fmla="*/ 25427 h 25566"/>
                    <a:gd name="connsiteX7" fmla="*/ 43554 w 43835"/>
                    <a:gd name="connsiteY7" fmla="*/ 21903 h 25566"/>
                    <a:gd name="connsiteX8" fmla="*/ 41268 w 43835"/>
                    <a:gd name="connsiteY8" fmla="*/ 10473 h 25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835" h="25566">
                      <a:moveTo>
                        <a:pt x="41268" y="10473"/>
                      </a:moveTo>
                      <a:cubicBezTo>
                        <a:pt x="38506" y="7234"/>
                        <a:pt x="35458" y="5139"/>
                        <a:pt x="31457" y="3615"/>
                      </a:cubicBezTo>
                      <a:cubicBezTo>
                        <a:pt x="23361" y="376"/>
                        <a:pt x="14026" y="-1433"/>
                        <a:pt x="5644" y="1424"/>
                      </a:cubicBezTo>
                      <a:cubicBezTo>
                        <a:pt x="-2071" y="4091"/>
                        <a:pt x="-1690" y="13902"/>
                        <a:pt x="5644" y="16664"/>
                      </a:cubicBezTo>
                      <a:cubicBezTo>
                        <a:pt x="11264" y="18759"/>
                        <a:pt x="17074" y="19045"/>
                        <a:pt x="22790" y="20855"/>
                      </a:cubicBezTo>
                      <a:cubicBezTo>
                        <a:pt x="25456" y="21712"/>
                        <a:pt x="28123" y="23046"/>
                        <a:pt x="30695" y="24189"/>
                      </a:cubicBezTo>
                      <a:cubicBezTo>
                        <a:pt x="33648" y="25522"/>
                        <a:pt x="36220" y="24665"/>
                        <a:pt x="38982" y="25427"/>
                      </a:cubicBezTo>
                      <a:cubicBezTo>
                        <a:pt x="41363" y="26094"/>
                        <a:pt x="43459" y="24284"/>
                        <a:pt x="43554" y="21903"/>
                      </a:cubicBezTo>
                      <a:cubicBezTo>
                        <a:pt x="43840" y="17331"/>
                        <a:pt x="44602" y="14378"/>
                        <a:pt x="41268" y="10473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A7B643CC-C14D-4E6C-AB95-219702E4E77F}"/>
                    </a:ext>
                  </a:extLst>
                </p:cNvPr>
                <p:cNvSpPr/>
                <p:nvPr/>
              </p:nvSpPr>
              <p:spPr>
                <a:xfrm>
                  <a:off x="7862463" y="16910"/>
                  <a:ext cx="46326" cy="20825"/>
                </a:xfrm>
                <a:custGeom>
                  <a:avLst/>
                  <a:gdLst>
                    <a:gd name="connsiteX0" fmla="*/ 6787 w 46326"/>
                    <a:gd name="connsiteY0" fmla="*/ 157 h 20825"/>
                    <a:gd name="connsiteX1" fmla="*/ 6787 w 46326"/>
                    <a:gd name="connsiteY1" fmla="*/ 14159 h 20825"/>
                    <a:gd name="connsiteX2" fmla="*/ 24884 w 46326"/>
                    <a:gd name="connsiteY2" fmla="*/ 15778 h 20825"/>
                    <a:gd name="connsiteX3" fmla="*/ 42220 w 46326"/>
                    <a:gd name="connsiteY3" fmla="*/ 20826 h 20825"/>
                    <a:gd name="connsiteX4" fmla="*/ 46125 w 46326"/>
                    <a:gd name="connsiteY4" fmla="*/ 17873 h 20825"/>
                    <a:gd name="connsiteX5" fmla="*/ 6787 w 46326"/>
                    <a:gd name="connsiteY5" fmla="*/ 157 h 20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326" h="20825">
                      <a:moveTo>
                        <a:pt x="6787" y="157"/>
                      </a:moveTo>
                      <a:cubicBezTo>
                        <a:pt x="-2262" y="442"/>
                        <a:pt x="-2262" y="13873"/>
                        <a:pt x="6787" y="14159"/>
                      </a:cubicBezTo>
                      <a:cubicBezTo>
                        <a:pt x="12883" y="14349"/>
                        <a:pt x="18883" y="14539"/>
                        <a:pt x="24884" y="15778"/>
                      </a:cubicBezTo>
                      <a:cubicBezTo>
                        <a:pt x="30790" y="17016"/>
                        <a:pt x="36219" y="20826"/>
                        <a:pt x="42220" y="20826"/>
                      </a:cubicBezTo>
                      <a:cubicBezTo>
                        <a:pt x="43839" y="20826"/>
                        <a:pt x="45839" y="19588"/>
                        <a:pt x="46125" y="17873"/>
                      </a:cubicBezTo>
                      <a:cubicBezTo>
                        <a:pt x="49078" y="-1367"/>
                        <a:pt x="18788" y="-224"/>
                        <a:pt x="6787" y="157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38B0319F-0D25-4F4E-9E06-B13A826ECBFE}"/>
                  </a:ext>
                </a:extLst>
              </p:cNvPr>
              <p:cNvSpPr/>
              <p:nvPr/>
            </p:nvSpPr>
            <p:spPr>
              <a:xfrm>
                <a:off x="7533535" y="-555133"/>
                <a:ext cx="655116" cy="531101"/>
              </a:xfrm>
              <a:custGeom>
                <a:avLst/>
                <a:gdLst>
                  <a:gd name="connsiteX0" fmla="*/ 654326 w 655116"/>
                  <a:gd name="connsiteY0" fmla="*/ 115667 h 531101"/>
                  <a:gd name="connsiteX1" fmla="*/ 541645 w 655116"/>
                  <a:gd name="connsiteY1" fmla="*/ 221871 h 531101"/>
                  <a:gd name="connsiteX2" fmla="*/ 282470 w 655116"/>
                  <a:gd name="connsiteY2" fmla="*/ 257780 h 531101"/>
                  <a:gd name="connsiteX3" fmla="*/ 460302 w 655116"/>
                  <a:gd name="connsiteY3" fmla="*/ 471712 h 531101"/>
                  <a:gd name="connsiteX4" fmla="*/ 346097 w 655116"/>
                  <a:gd name="connsiteY4" fmla="*/ 529529 h 531101"/>
                  <a:gd name="connsiteX5" fmla="*/ 8341 w 655116"/>
                  <a:gd name="connsiteY5" fmla="*/ 196630 h 531101"/>
                  <a:gd name="connsiteX6" fmla="*/ 493354 w 655116"/>
                  <a:gd name="connsiteY6" fmla="*/ 15941 h 531101"/>
                  <a:gd name="connsiteX7" fmla="*/ 634990 w 655116"/>
                  <a:gd name="connsiteY7" fmla="*/ 6320 h 531101"/>
                  <a:gd name="connsiteX8" fmla="*/ 654326 w 655116"/>
                  <a:gd name="connsiteY8" fmla="*/ 115667 h 531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5116" h="531101">
                    <a:moveTo>
                      <a:pt x="654326" y="115667"/>
                    </a:moveTo>
                    <a:cubicBezTo>
                      <a:pt x="651088" y="144623"/>
                      <a:pt x="659374" y="197582"/>
                      <a:pt x="541645" y="221871"/>
                    </a:cubicBezTo>
                    <a:cubicBezTo>
                      <a:pt x="438871" y="243112"/>
                      <a:pt x="282470" y="257780"/>
                      <a:pt x="282470" y="257780"/>
                    </a:cubicBezTo>
                    <a:cubicBezTo>
                      <a:pt x="282470" y="257780"/>
                      <a:pt x="445348" y="437803"/>
                      <a:pt x="460302" y="471712"/>
                    </a:cubicBezTo>
                    <a:cubicBezTo>
                      <a:pt x="475256" y="505716"/>
                      <a:pt x="364004" y="538768"/>
                      <a:pt x="346097" y="529529"/>
                    </a:cubicBezTo>
                    <a:cubicBezTo>
                      <a:pt x="328190" y="520289"/>
                      <a:pt x="81016" y="311882"/>
                      <a:pt x="8341" y="196630"/>
                    </a:cubicBezTo>
                    <a:cubicBezTo>
                      <a:pt x="-64335" y="81377"/>
                      <a:pt x="358099" y="19179"/>
                      <a:pt x="493354" y="15941"/>
                    </a:cubicBezTo>
                    <a:cubicBezTo>
                      <a:pt x="547456" y="14607"/>
                      <a:pt x="608702" y="-11777"/>
                      <a:pt x="634990" y="6320"/>
                    </a:cubicBezTo>
                    <a:cubicBezTo>
                      <a:pt x="650802" y="17084"/>
                      <a:pt x="657565" y="86711"/>
                      <a:pt x="654326" y="115667"/>
                    </a:cubicBezTo>
                    <a:close/>
                  </a:path>
                </a:pathLst>
              </a:custGeom>
              <a:solidFill>
                <a:srgbClr val="A468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0830FD43-882C-4770-8270-CB48C28ECB9D}"/>
                </a:ext>
              </a:extLst>
            </p:cNvPr>
            <p:cNvSpPr/>
            <p:nvPr/>
          </p:nvSpPr>
          <p:spPr>
            <a:xfrm>
              <a:off x="7724726" y="-1175127"/>
              <a:ext cx="469942" cy="670249"/>
            </a:xfrm>
            <a:custGeom>
              <a:avLst/>
              <a:gdLst>
                <a:gd name="connsiteX0" fmla="*/ 196054 w 469942"/>
                <a:gd name="connsiteY0" fmla="*/ 998 h 670249"/>
                <a:gd name="connsiteX1" fmla="*/ 16508 w 469942"/>
                <a:gd name="connsiteY1" fmla="*/ 101487 h 670249"/>
                <a:gd name="connsiteX2" fmla="*/ 4316 w 469942"/>
                <a:gd name="connsiteY2" fmla="*/ 278747 h 670249"/>
                <a:gd name="connsiteX3" fmla="*/ 78325 w 469942"/>
                <a:gd name="connsiteY3" fmla="*/ 645364 h 670249"/>
                <a:gd name="connsiteX4" fmla="*/ 274349 w 469942"/>
                <a:gd name="connsiteY4" fmla="*/ 656985 h 670249"/>
                <a:gd name="connsiteX5" fmla="*/ 467421 w 469942"/>
                <a:gd name="connsiteY5" fmla="*/ 658223 h 670249"/>
                <a:gd name="connsiteX6" fmla="*/ 435989 w 469942"/>
                <a:gd name="connsiteY6" fmla="*/ 495917 h 670249"/>
                <a:gd name="connsiteX7" fmla="*/ 380553 w 469942"/>
                <a:gd name="connsiteY7" fmla="*/ 249791 h 670249"/>
                <a:gd name="connsiteX8" fmla="*/ 196054 w 469942"/>
                <a:gd name="connsiteY8" fmla="*/ 998 h 67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9942" h="670249">
                  <a:moveTo>
                    <a:pt x="196054" y="998"/>
                  </a:moveTo>
                  <a:cubicBezTo>
                    <a:pt x="154144" y="-8337"/>
                    <a:pt x="37939" y="49575"/>
                    <a:pt x="16508" y="101487"/>
                  </a:cubicBezTo>
                  <a:cubicBezTo>
                    <a:pt x="-4924" y="153493"/>
                    <a:pt x="-1304" y="234265"/>
                    <a:pt x="4316" y="278747"/>
                  </a:cubicBezTo>
                  <a:cubicBezTo>
                    <a:pt x="17079" y="380855"/>
                    <a:pt x="78325" y="645364"/>
                    <a:pt x="78325" y="645364"/>
                  </a:cubicBezTo>
                  <a:cubicBezTo>
                    <a:pt x="78325" y="645364"/>
                    <a:pt x="216342" y="636411"/>
                    <a:pt x="274349" y="656985"/>
                  </a:cubicBezTo>
                  <a:cubicBezTo>
                    <a:pt x="332357" y="677559"/>
                    <a:pt x="456753" y="671177"/>
                    <a:pt x="467421" y="658223"/>
                  </a:cubicBezTo>
                  <a:cubicBezTo>
                    <a:pt x="478184" y="645174"/>
                    <a:pt x="451991" y="574022"/>
                    <a:pt x="435989" y="495917"/>
                  </a:cubicBezTo>
                  <a:cubicBezTo>
                    <a:pt x="417129" y="403429"/>
                    <a:pt x="390269" y="296749"/>
                    <a:pt x="380553" y="249791"/>
                  </a:cubicBezTo>
                  <a:cubicBezTo>
                    <a:pt x="356264" y="131776"/>
                    <a:pt x="278636" y="19286"/>
                    <a:pt x="196054" y="998"/>
                  </a:cubicBezTo>
                  <a:close/>
                </a:path>
              </a:pathLst>
            </a:custGeom>
            <a:solidFill>
              <a:srgbClr val="667C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21" name="图形 669">
              <a:extLst>
                <a:ext uri="{FF2B5EF4-FFF2-40B4-BE49-F238E27FC236}">
                  <a16:creationId xmlns:a16="http://schemas.microsoft.com/office/drawing/2014/main" id="{30CBD80F-0B1D-463F-8539-C7AF54BB062A}"/>
                </a:ext>
              </a:extLst>
            </p:cNvPr>
            <p:cNvGrpSpPr/>
            <p:nvPr/>
          </p:nvGrpSpPr>
          <p:grpSpPr>
            <a:xfrm>
              <a:off x="7514339" y="-1049622"/>
              <a:ext cx="543689" cy="490854"/>
              <a:chOff x="7514339" y="-1049622"/>
              <a:chExt cx="543689" cy="490854"/>
            </a:xfrm>
          </p:grpSpPr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CFA985BC-37E6-43C4-8AE3-57E15D2AD329}"/>
                  </a:ext>
                </a:extLst>
              </p:cNvPr>
              <p:cNvSpPr/>
              <p:nvPr/>
            </p:nvSpPr>
            <p:spPr>
              <a:xfrm>
                <a:off x="7693032" y="-870766"/>
                <a:ext cx="350334" cy="311999"/>
              </a:xfrm>
              <a:custGeom>
                <a:avLst/>
                <a:gdLst>
                  <a:gd name="connsiteX0" fmla="*/ 350334 w 350334"/>
                  <a:gd name="connsiteY0" fmla="*/ 9057 h 311999"/>
                  <a:gd name="connsiteX1" fmla="*/ 286517 w 350334"/>
                  <a:gd name="connsiteY1" fmla="*/ 8 h 311999"/>
                  <a:gd name="connsiteX2" fmla="*/ 225557 w 350334"/>
                  <a:gd name="connsiteY2" fmla="*/ 12962 h 311999"/>
                  <a:gd name="connsiteX3" fmla="*/ 207459 w 350334"/>
                  <a:gd name="connsiteY3" fmla="*/ 176316 h 311999"/>
                  <a:gd name="connsiteX4" fmla="*/ 5 w 350334"/>
                  <a:gd name="connsiteY4" fmla="*/ 183460 h 311999"/>
                  <a:gd name="connsiteX5" fmla="*/ 1910 w 350334"/>
                  <a:gd name="connsiteY5" fmla="*/ 259564 h 311999"/>
                  <a:gd name="connsiteX6" fmla="*/ 303090 w 350334"/>
                  <a:gd name="connsiteY6" fmla="*/ 295569 h 311999"/>
                  <a:gd name="connsiteX7" fmla="*/ 350334 w 350334"/>
                  <a:gd name="connsiteY7" fmla="*/ 9057 h 31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334" h="311999">
                    <a:moveTo>
                      <a:pt x="350334" y="9057"/>
                    </a:moveTo>
                    <a:cubicBezTo>
                      <a:pt x="350334" y="9057"/>
                      <a:pt x="318616" y="389"/>
                      <a:pt x="286517" y="8"/>
                    </a:cubicBezTo>
                    <a:cubicBezTo>
                      <a:pt x="254417" y="-373"/>
                      <a:pt x="225557" y="12962"/>
                      <a:pt x="225557" y="12962"/>
                    </a:cubicBezTo>
                    <a:cubicBezTo>
                      <a:pt x="225557" y="12962"/>
                      <a:pt x="228605" y="166219"/>
                      <a:pt x="207459" y="176316"/>
                    </a:cubicBezTo>
                    <a:cubicBezTo>
                      <a:pt x="190695" y="184412"/>
                      <a:pt x="54869" y="183936"/>
                      <a:pt x="5" y="183460"/>
                    </a:cubicBezTo>
                    <a:cubicBezTo>
                      <a:pt x="-186" y="209844"/>
                      <a:pt x="5624" y="233085"/>
                      <a:pt x="1910" y="259564"/>
                    </a:cubicBezTo>
                    <a:cubicBezTo>
                      <a:pt x="74395" y="278043"/>
                      <a:pt x="261371" y="341670"/>
                      <a:pt x="303090" y="295569"/>
                    </a:cubicBezTo>
                    <a:cubicBezTo>
                      <a:pt x="348905" y="244991"/>
                      <a:pt x="350334" y="9057"/>
                      <a:pt x="350334" y="905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23" name="图形 669">
                <a:extLst>
                  <a:ext uri="{FF2B5EF4-FFF2-40B4-BE49-F238E27FC236}">
                    <a16:creationId xmlns:a16="http://schemas.microsoft.com/office/drawing/2014/main" id="{55057802-4142-49B9-9E5C-BF33243A30A8}"/>
                  </a:ext>
                </a:extLst>
              </p:cNvPr>
              <p:cNvGrpSpPr/>
              <p:nvPr/>
            </p:nvGrpSpPr>
            <p:grpSpPr>
              <a:xfrm>
                <a:off x="7868436" y="-1049622"/>
                <a:ext cx="189592" cy="193688"/>
                <a:chOff x="7868436" y="-1049622"/>
                <a:chExt cx="189592" cy="193688"/>
              </a:xfrm>
              <a:solidFill>
                <a:srgbClr val="475138"/>
              </a:solidFill>
            </p:grpSpPr>
            <p:sp>
              <p:nvSpPr>
                <p:cNvPr id="724" name="任意多边形: 形状 723">
                  <a:extLst>
                    <a:ext uri="{FF2B5EF4-FFF2-40B4-BE49-F238E27FC236}">
                      <a16:creationId xmlns:a16="http://schemas.microsoft.com/office/drawing/2014/main" id="{3BFC1A75-192A-471C-9D05-9E180C7275C0}"/>
                    </a:ext>
                  </a:extLst>
                </p:cNvPr>
                <p:cNvSpPr/>
                <p:nvPr/>
              </p:nvSpPr>
              <p:spPr>
                <a:xfrm>
                  <a:off x="7868436" y="-1011053"/>
                  <a:ext cx="46195" cy="130998"/>
                </a:xfrm>
                <a:custGeom>
                  <a:avLst/>
                  <a:gdLst>
                    <a:gd name="connsiteX0" fmla="*/ 46057 w 46195"/>
                    <a:gd name="connsiteY0" fmla="*/ 127055 h 130998"/>
                    <a:gd name="connsiteX1" fmla="*/ 26722 w 46195"/>
                    <a:gd name="connsiteY1" fmla="*/ 68952 h 130998"/>
                    <a:gd name="connsiteX2" fmla="*/ 6719 w 46195"/>
                    <a:gd name="connsiteY2" fmla="*/ 2182 h 130998"/>
                    <a:gd name="connsiteX3" fmla="*/ 52 w 46195"/>
                    <a:gd name="connsiteY3" fmla="*/ 3420 h 130998"/>
                    <a:gd name="connsiteX4" fmla="*/ 40533 w 46195"/>
                    <a:gd name="connsiteY4" fmla="*/ 129722 h 130998"/>
                    <a:gd name="connsiteX5" fmla="*/ 46057 w 46195"/>
                    <a:gd name="connsiteY5" fmla="*/ 127055 h 13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195" h="130998">
                      <a:moveTo>
                        <a:pt x="46057" y="127055"/>
                      </a:moveTo>
                      <a:cubicBezTo>
                        <a:pt x="40628" y="107433"/>
                        <a:pt x="32818" y="88479"/>
                        <a:pt x="26722" y="68952"/>
                      </a:cubicBezTo>
                      <a:cubicBezTo>
                        <a:pt x="19768" y="46664"/>
                        <a:pt x="15006" y="23994"/>
                        <a:pt x="6719" y="2182"/>
                      </a:cubicBezTo>
                      <a:cubicBezTo>
                        <a:pt x="5385" y="-1247"/>
                        <a:pt x="-615" y="-485"/>
                        <a:pt x="52" y="3420"/>
                      </a:cubicBezTo>
                      <a:cubicBezTo>
                        <a:pt x="6624" y="44759"/>
                        <a:pt x="12529" y="96861"/>
                        <a:pt x="40533" y="129722"/>
                      </a:cubicBezTo>
                      <a:cubicBezTo>
                        <a:pt x="42819" y="132389"/>
                        <a:pt x="47010" y="130579"/>
                        <a:pt x="46057" y="12705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5" name="任意多边形: 形状 724">
                  <a:extLst>
                    <a:ext uri="{FF2B5EF4-FFF2-40B4-BE49-F238E27FC236}">
                      <a16:creationId xmlns:a16="http://schemas.microsoft.com/office/drawing/2014/main" id="{F704D37C-AD37-4A53-BA97-013CBFBE07DB}"/>
                    </a:ext>
                  </a:extLst>
                </p:cNvPr>
                <p:cNvSpPr/>
                <p:nvPr/>
              </p:nvSpPr>
              <p:spPr>
                <a:xfrm>
                  <a:off x="7911921" y="-1049622"/>
                  <a:ext cx="146107" cy="193688"/>
                </a:xfrm>
                <a:custGeom>
                  <a:avLst/>
                  <a:gdLst>
                    <a:gd name="connsiteX0" fmla="*/ 78772 w 146107"/>
                    <a:gd name="connsiteY0" fmla="*/ 175 h 193688"/>
                    <a:gd name="connsiteX1" fmla="*/ 75153 w 146107"/>
                    <a:gd name="connsiteY1" fmla="*/ 5604 h 193688"/>
                    <a:gd name="connsiteX2" fmla="*/ 115062 w 146107"/>
                    <a:gd name="connsiteY2" fmla="*/ 85995 h 193688"/>
                    <a:gd name="connsiteX3" fmla="*/ 134779 w 146107"/>
                    <a:gd name="connsiteY3" fmla="*/ 184483 h 193688"/>
                    <a:gd name="connsiteX4" fmla="*/ 74962 w 146107"/>
                    <a:gd name="connsiteY4" fmla="*/ 176768 h 193688"/>
                    <a:gd name="connsiteX5" fmla="*/ 4858 w 146107"/>
                    <a:gd name="connsiteY5" fmla="*/ 181531 h 193688"/>
                    <a:gd name="connsiteX6" fmla="*/ 4096 w 146107"/>
                    <a:gd name="connsiteY6" fmla="*/ 192008 h 193688"/>
                    <a:gd name="connsiteX7" fmla="*/ 68771 w 146107"/>
                    <a:gd name="connsiteY7" fmla="*/ 190675 h 193688"/>
                    <a:gd name="connsiteX8" fmla="*/ 134874 w 146107"/>
                    <a:gd name="connsiteY8" fmla="*/ 192199 h 193688"/>
                    <a:gd name="connsiteX9" fmla="*/ 137541 w 146107"/>
                    <a:gd name="connsiteY9" fmla="*/ 188579 h 193688"/>
                    <a:gd name="connsiteX10" fmla="*/ 143257 w 146107"/>
                    <a:gd name="connsiteY10" fmla="*/ 185531 h 193688"/>
                    <a:gd name="connsiteX11" fmla="*/ 128397 w 146107"/>
                    <a:gd name="connsiteY11" fmla="*/ 69612 h 193688"/>
                    <a:gd name="connsiteX12" fmla="*/ 78772 w 146107"/>
                    <a:gd name="connsiteY12" fmla="*/ 175 h 19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6107" h="193688">
                      <a:moveTo>
                        <a:pt x="78772" y="175"/>
                      </a:moveTo>
                      <a:cubicBezTo>
                        <a:pt x="75534" y="-873"/>
                        <a:pt x="72105" y="3032"/>
                        <a:pt x="75153" y="5604"/>
                      </a:cubicBezTo>
                      <a:cubicBezTo>
                        <a:pt x="94679" y="21130"/>
                        <a:pt x="107157" y="63040"/>
                        <a:pt x="115062" y="85995"/>
                      </a:cubicBezTo>
                      <a:cubicBezTo>
                        <a:pt x="126016" y="117999"/>
                        <a:pt x="126302" y="152003"/>
                        <a:pt x="134779" y="184483"/>
                      </a:cubicBezTo>
                      <a:cubicBezTo>
                        <a:pt x="118015" y="174482"/>
                        <a:pt x="93917" y="176482"/>
                        <a:pt x="74962" y="176768"/>
                      </a:cubicBezTo>
                      <a:cubicBezTo>
                        <a:pt x="52102" y="177149"/>
                        <a:pt x="27337" y="177435"/>
                        <a:pt x="4858" y="181531"/>
                      </a:cubicBezTo>
                      <a:cubicBezTo>
                        <a:pt x="-571" y="182483"/>
                        <a:pt x="-2286" y="191151"/>
                        <a:pt x="4096" y="192008"/>
                      </a:cubicBezTo>
                      <a:cubicBezTo>
                        <a:pt x="25337" y="194580"/>
                        <a:pt x="47435" y="191246"/>
                        <a:pt x="68771" y="190675"/>
                      </a:cubicBezTo>
                      <a:cubicBezTo>
                        <a:pt x="90583" y="190103"/>
                        <a:pt x="113634" y="196485"/>
                        <a:pt x="134874" y="192199"/>
                      </a:cubicBezTo>
                      <a:cubicBezTo>
                        <a:pt x="136970" y="191818"/>
                        <a:pt x="137637" y="190198"/>
                        <a:pt x="137541" y="188579"/>
                      </a:cubicBezTo>
                      <a:cubicBezTo>
                        <a:pt x="139732" y="189341"/>
                        <a:pt x="142685" y="188198"/>
                        <a:pt x="143257" y="185531"/>
                      </a:cubicBezTo>
                      <a:cubicBezTo>
                        <a:pt x="150876" y="147241"/>
                        <a:pt x="142304" y="105616"/>
                        <a:pt x="128397" y="69612"/>
                      </a:cubicBezTo>
                      <a:cubicBezTo>
                        <a:pt x="118968" y="45228"/>
                        <a:pt x="105918" y="9223"/>
                        <a:pt x="78772" y="17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6F46CDF4-966D-4B3E-8BC7-509D1081521F}"/>
                  </a:ext>
                </a:extLst>
              </p:cNvPr>
              <p:cNvSpPr/>
              <p:nvPr/>
            </p:nvSpPr>
            <p:spPr>
              <a:xfrm>
                <a:off x="7514339" y="-728601"/>
                <a:ext cx="211905" cy="156649"/>
              </a:xfrm>
              <a:custGeom>
                <a:avLst/>
                <a:gdLst>
                  <a:gd name="connsiteX0" fmla="*/ 128025 w 211905"/>
                  <a:gd name="connsiteY0" fmla="*/ 7481 h 156649"/>
                  <a:gd name="connsiteX1" fmla="*/ 27346 w 211905"/>
                  <a:gd name="connsiteY1" fmla="*/ 29674 h 156649"/>
                  <a:gd name="connsiteX2" fmla="*/ 16392 w 211905"/>
                  <a:gd name="connsiteY2" fmla="*/ 146736 h 156649"/>
                  <a:gd name="connsiteX3" fmla="*/ 67923 w 211905"/>
                  <a:gd name="connsiteY3" fmla="*/ 154071 h 156649"/>
                  <a:gd name="connsiteX4" fmla="*/ 92783 w 211905"/>
                  <a:gd name="connsiteY4" fmla="*/ 145974 h 156649"/>
                  <a:gd name="connsiteX5" fmla="*/ 136312 w 211905"/>
                  <a:gd name="connsiteY5" fmla="*/ 111875 h 156649"/>
                  <a:gd name="connsiteX6" fmla="*/ 187176 w 211905"/>
                  <a:gd name="connsiteY6" fmla="*/ 122448 h 156649"/>
                  <a:gd name="connsiteX7" fmla="*/ 210988 w 211905"/>
                  <a:gd name="connsiteY7" fmla="*/ 41580 h 156649"/>
                  <a:gd name="connsiteX8" fmla="*/ 128025 w 211905"/>
                  <a:gd name="connsiteY8" fmla="*/ 7481 h 156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905" h="156649">
                    <a:moveTo>
                      <a:pt x="128025" y="7481"/>
                    </a:moveTo>
                    <a:cubicBezTo>
                      <a:pt x="94402" y="-6140"/>
                      <a:pt x="63827" y="-2520"/>
                      <a:pt x="27346" y="29674"/>
                    </a:cubicBezTo>
                    <a:cubicBezTo>
                      <a:pt x="-9135" y="61869"/>
                      <a:pt x="-5229" y="138926"/>
                      <a:pt x="16392" y="146736"/>
                    </a:cubicBezTo>
                    <a:cubicBezTo>
                      <a:pt x="37919" y="154547"/>
                      <a:pt x="59064" y="148927"/>
                      <a:pt x="67923" y="154071"/>
                    </a:cubicBezTo>
                    <a:cubicBezTo>
                      <a:pt x="76781" y="159214"/>
                      <a:pt x="80686" y="156738"/>
                      <a:pt x="92783" y="145974"/>
                    </a:cubicBezTo>
                    <a:cubicBezTo>
                      <a:pt x="104975" y="135211"/>
                      <a:pt x="101832" y="118066"/>
                      <a:pt x="136312" y="111875"/>
                    </a:cubicBezTo>
                    <a:cubicBezTo>
                      <a:pt x="170697" y="105779"/>
                      <a:pt x="155267" y="122353"/>
                      <a:pt x="187176" y="122448"/>
                    </a:cubicBezTo>
                    <a:cubicBezTo>
                      <a:pt x="219084" y="122448"/>
                      <a:pt x="210988" y="41580"/>
                      <a:pt x="210988" y="41580"/>
                    </a:cubicBezTo>
                    <a:cubicBezTo>
                      <a:pt x="210988" y="41580"/>
                      <a:pt x="161649" y="21102"/>
                      <a:pt x="128025" y="748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27" name="图形 669">
              <a:extLst>
                <a:ext uri="{FF2B5EF4-FFF2-40B4-BE49-F238E27FC236}">
                  <a16:creationId xmlns:a16="http://schemas.microsoft.com/office/drawing/2014/main" id="{1D93EA5D-62B4-4A11-9CEE-FE327F7703DB}"/>
                </a:ext>
              </a:extLst>
            </p:cNvPr>
            <p:cNvGrpSpPr/>
            <p:nvPr/>
          </p:nvGrpSpPr>
          <p:grpSpPr>
            <a:xfrm>
              <a:off x="7623029" y="-1636649"/>
              <a:ext cx="409050" cy="560443"/>
              <a:chOff x="7623029" y="-1636649"/>
              <a:chExt cx="409050" cy="560443"/>
            </a:xfrm>
          </p:grpSpPr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018E82C5-F931-4202-AF0F-9B2E479359C9}"/>
                  </a:ext>
                </a:extLst>
              </p:cNvPr>
              <p:cNvSpPr/>
              <p:nvPr/>
            </p:nvSpPr>
            <p:spPr>
              <a:xfrm>
                <a:off x="7773904" y="-1237185"/>
                <a:ext cx="142063" cy="160979"/>
              </a:xfrm>
              <a:custGeom>
                <a:avLst/>
                <a:gdLst>
                  <a:gd name="connsiteX0" fmla="*/ 0 w 142063"/>
                  <a:gd name="connsiteY0" fmla="*/ 42863 h 160979"/>
                  <a:gd name="connsiteX1" fmla="*/ 26670 w 142063"/>
                  <a:gd name="connsiteY1" fmla="*/ 143066 h 160979"/>
                  <a:gd name="connsiteX2" fmla="*/ 98869 w 142063"/>
                  <a:gd name="connsiteY2" fmla="*/ 155162 h 160979"/>
                  <a:gd name="connsiteX3" fmla="*/ 139351 w 142063"/>
                  <a:gd name="connsiteY3" fmla="*/ 75628 h 160979"/>
                  <a:gd name="connsiteX4" fmla="*/ 110014 w 142063"/>
                  <a:gd name="connsiteY4" fmla="*/ 0 h 160979"/>
                  <a:gd name="connsiteX5" fmla="*/ 0 w 142063"/>
                  <a:gd name="connsiteY5" fmla="*/ 42863 h 160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063" h="160979">
                    <a:moveTo>
                      <a:pt x="0" y="42863"/>
                    </a:moveTo>
                    <a:lnTo>
                      <a:pt x="26670" y="143066"/>
                    </a:lnTo>
                    <a:cubicBezTo>
                      <a:pt x="26670" y="143066"/>
                      <a:pt x="63627" y="173355"/>
                      <a:pt x="98869" y="155162"/>
                    </a:cubicBezTo>
                    <a:cubicBezTo>
                      <a:pt x="134017" y="136970"/>
                      <a:pt x="148590" y="103918"/>
                      <a:pt x="139351" y="75628"/>
                    </a:cubicBezTo>
                    <a:cubicBezTo>
                      <a:pt x="130111" y="47339"/>
                      <a:pt x="110014" y="0"/>
                      <a:pt x="110014" y="0"/>
                    </a:cubicBezTo>
                    <a:lnTo>
                      <a:pt x="0" y="42863"/>
                    </a:ln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886EE678-D19F-4EA6-8642-60C4AD4E2EFC}"/>
                  </a:ext>
                </a:extLst>
              </p:cNvPr>
              <p:cNvSpPr/>
              <p:nvPr/>
            </p:nvSpPr>
            <p:spPr>
              <a:xfrm>
                <a:off x="7639611" y="-1602041"/>
                <a:ext cx="312395" cy="434549"/>
              </a:xfrm>
              <a:custGeom>
                <a:avLst/>
                <a:gdLst>
                  <a:gd name="connsiteX0" fmla="*/ 1419 w 312395"/>
                  <a:gd name="connsiteY0" fmla="*/ 174928 h 434549"/>
                  <a:gd name="connsiteX1" fmla="*/ 106289 w 312395"/>
                  <a:gd name="connsiteY1" fmla="*/ 430103 h 434549"/>
                  <a:gd name="connsiteX2" fmla="*/ 311934 w 312395"/>
                  <a:gd name="connsiteY2" fmla="*/ 233411 h 434549"/>
                  <a:gd name="connsiteX3" fmla="*/ 175441 w 312395"/>
                  <a:gd name="connsiteY3" fmla="*/ 811 h 434549"/>
                  <a:gd name="connsiteX4" fmla="*/ 1419 w 312395"/>
                  <a:gd name="connsiteY4" fmla="*/ 174928 h 43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395" h="434549">
                    <a:moveTo>
                      <a:pt x="1419" y="174928"/>
                    </a:moveTo>
                    <a:cubicBezTo>
                      <a:pt x="-6296" y="272083"/>
                      <a:pt x="15897" y="407814"/>
                      <a:pt x="106289" y="430103"/>
                    </a:cubicBezTo>
                    <a:cubicBezTo>
                      <a:pt x="196682" y="452391"/>
                      <a:pt x="306124" y="391526"/>
                      <a:pt x="311934" y="233411"/>
                    </a:cubicBezTo>
                    <a:cubicBezTo>
                      <a:pt x="317745" y="75296"/>
                      <a:pt x="268405" y="-9286"/>
                      <a:pt x="175441" y="811"/>
                    </a:cubicBezTo>
                    <a:cubicBezTo>
                      <a:pt x="82382" y="10907"/>
                      <a:pt x="9135" y="77773"/>
                      <a:pt x="1419" y="174928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EFC74975-F94A-4F3F-9365-307620655F11}"/>
                  </a:ext>
                </a:extLst>
              </p:cNvPr>
              <p:cNvSpPr/>
              <p:nvPr/>
            </p:nvSpPr>
            <p:spPr>
              <a:xfrm>
                <a:off x="7802662" y="-1375972"/>
                <a:ext cx="35067" cy="35067"/>
              </a:xfrm>
              <a:custGeom>
                <a:avLst/>
                <a:gdLst>
                  <a:gd name="connsiteX0" fmla="*/ 35060 w 35067"/>
                  <a:gd name="connsiteY0" fmla="*/ 16962 h 35067"/>
                  <a:gd name="connsiteX1" fmla="*/ 18105 w 35067"/>
                  <a:gd name="connsiteY1" fmla="*/ 35060 h 35067"/>
                  <a:gd name="connsiteX2" fmla="*/ 8 w 35067"/>
                  <a:gd name="connsiteY2" fmla="*/ 18105 h 35067"/>
                  <a:gd name="connsiteX3" fmla="*/ 16962 w 35067"/>
                  <a:gd name="connsiteY3" fmla="*/ 8 h 35067"/>
                  <a:gd name="connsiteX4" fmla="*/ 35060 w 35067"/>
                  <a:gd name="connsiteY4" fmla="*/ 16962 h 3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67">
                    <a:moveTo>
                      <a:pt x="35060" y="16962"/>
                    </a:moveTo>
                    <a:cubicBezTo>
                      <a:pt x="35346" y="26678"/>
                      <a:pt x="27726" y="34774"/>
                      <a:pt x="18105" y="35060"/>
                    </a:cubicBezTo>
                    <a:cubicBezTo>
                      <a:pt x="8390" y="35346"/>
                      <a:pt x="294" y="27726"/>
                      <a:pt x="8" y="18105"/>
                    </a:cubicBezTo>
                    <a:cubicBezTo>
                      <a:pt x="-278" y="8390"/>
                      <a:pt x="7342" y="294"/>
                      <a:pt x="16962" y="8"/>
                    </a:cubicBezTo>
                    <a:cubicBezTo>
                      <a:pt x="26678" y="-278"/>
                      <a:pt x="34774" y="7247"/>
                      <a:pt x="35060" y="16962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EC067DE4-A837-4E98-B337-226C88E7FC1F}"/>
                  </a:ext>
                </a:extLst>
              </p:cNvPr>
              <p:cNvSpPr/>
              <p:nvPr/>
            </p:nvSpPr>
            <p:spPr>
              <a:xfrm>
                <a:off x="7674741" y="-1366548"/>
                <a:ext cx="35067" cy="35073"/>
              </a:xfrm>
              <a:custGeom>
                <a:avLst/>
                <a:gdLst>
                  <a:gd name="connsiteX0" fmla="*/ 35060 w 35067"/>
                  <a:gd name="connsiteY0" fmla="*/ 16968 h 35073"/>
                  <a:gd name="connsiteX1" fmla="*/ 18105 w 35067"/>
                  <a:gd name="connsiteY1" fmla="*/ 35066 h 35073"/>
                  <a:gd name="connsiteX2" fmla="*/ 8 w 35067"/>
                  <a:gd name="connsiteY2" fmla="*/ 18111 h 35073"/>
                  <a:gd name="connsiteX3" fmla="*/ 16962 w 35067"/>
                  <a:gd name="connsiteY3" fmla="*/ 14 h 35073"/>
                  <a:gd name="connsiteX4" fmla="*/ 35060 w 35067"/>
                  <a:gd name="connsiteY4" fmla="*/ 16968 h 35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73">
                    <a:moveTo>
                      <a:pt x="35060" y="16968"/>
                    </a:moveTo>
                    <a:cubicBezTo>
                      <a:pt x="35346" y="26684"/>
                      <a:pt x="27726" y="34780"/>
                      <a:pt x="18105" y="35066"/>
                    </a:cubicBezTo>
                    <a:cubicBezTo>
                      <a:pt x="8390" y="35351"/>
                      <a:pt x="294" y="27731"/>
                      <a:pt x="8" y="18111"/>
                    </a:cubicBezTo>
                    <a:cubicBezTo>
                      <a:pt x="-278" y="8396"/>
                      <a:pt x="7342" y="299"/>
                      <a:pt x="16962" y="14"/>
                    </a:cubicBezTo>
                    <a:cubicBezTo>
                      <a:pt x="26678" y="-367"/>
                      <a:pt x="34774" y="7253"/>
                      <a:pt x="35060" y="16968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494A2CFC-8EF2-4DA4-8448-6DDBC6477FDC}"/>
                  </a:ext>
                </a:extLst>
              </p:cNvPr>
              <p:cNvSpPr/>
              <p:nvPr/>
            </p:nvSpPr>
            <p:spPr>
              <a:xfrm>
                <a:off x="7623029" y="-1636649"/>
                <a:ext cx="409050" cy="246517"/>
              </a:xfrm>
              <a:custGeom>
                <a:avLst/>
                <a:gdLst>
                  <a:gd name="connsiteX0" fmla="*/ 407288 w 409050"/>
                  <a:gd name="connsiteY0" fmla="*/ 112571 h 246517"/>
                  <a:gd name="connsiteX1" fmla="*/ 404145 w 409050"/>
                  <a:gd name="connsiteY1" fmla="*/ 92759 h 246517"/>
                  <a:gd name="connsiteX2" fmla="*/ 343566 w 409050"/>
                  <a:gd name="connsiteY2" fmla="*/ 56183 h 246517"/>
                  <a:gd name="connsiteX3" fmla="*/ 350614 w 409050"/>
                  <a:gd name="connsiteY3" fmla="*/ 36752 h 246517"/>
                  <a:gd name="connsiteX4" fmla="*/ 174402 w 409050"/>
                  <a:gd name="connsiteY4" fmla="*/ 13225 h 246517"/>
                  <a:gd name="connsiteX5" fmla="*/ 168496 w 409050"/>
                  <a:gd name="connsiteY5" fmla="*/ 12463 h 246517"/>
                  <a:gd name="connsiteX6" fmla="*/ 64865 w 409050"/>
                  <a:gd name="connsiteY6" fmla="*/ 39038 h 246517"/>
                  <a:gd name="connsiteX7" fmla="*/ 61817 w 409050"/>
                  <a:gd name="connsiteY7" fmla="*/ 46467 h 246517"/>
                  <a:gd name="connsiteX8" fmla="*/ 380 w 409050"/>
                  <a:gd name="connsiteY8" fmla="*/ 111047 h 246517"/>
                  <a:gd name="connsiteX9" fmla="*/ 12001 w 409050"/>
                  <a:gd name="connsiteY9" fmla="*/ 139431 h 246517"/>
                  <a:gd name="connsiteX10" fmla="*/ 74580 w 409050"/>
                  <a:gd name="connsiteY10" fmla="*/ 196391 h 246517"/>
                  <a:gd name="connsiteX11" fmla="*/ 175545 w 409050"/>
                  <a:gd name="connsiteY11" fmla="*/ 194486 h 246517"/>
                  <a:gd name="connsiteX12" fmla="*/ 236315 w 409050"/>
                  <a:gd name="connsiteY12" fmla="*/ 194676 h 246517"/>
                  <a:gd name="connsiteX13" fmla="*/ 249173 w 409050"/>
                  <a:gd name="connsiteY13" fmla="*/ 198486 h 246517"/>
                  <a:gd name="connsiteX14" fmla="*/ 264890 w 409050"/>
                  <a:gd name="connsiteY14" fmla="*/ 219441 h 246517"/>
                  <a:gd name="connsiteX15" fmla="*/ 291750 w 409050"/>
                  <a:gd name="connsiteY15" fmla="*/ 240396 h 246517"/>
                  <a:gd name="connsiteX16" fmla="*/ 324040 w 409050"/>
                  <a:gd name="connsiteY16" fmla="*/ 239349 h 246517"/>
                  <a:gd name="connsiteX17" fmla="*/ 333946 w 409050"/>
                  <a:gd name="connsiteY17" fmla="*/ 201058 h 246517"/>
                  <a:gd name="connsiteX18" fmla="*/ 340423 w 409050"/>
                  <a:gd name="connsiteY18" fmla="*/ 197820 h 246517"/>
                  <a:gd name="connsiteX19" fmla="*/ 393763 w 409050"/>
                  <a:gd name="connsiteY19" fmla="*/ 173817 h 246517"/>
                  <a:gd name="connsiteX20" fmla="*/ 396525 w 409050"/>
                  <a:gd name="connsiteY20" fmla="*/ 169340 h 246517"/>
                  <a:gd name="connsiteX21" fmla="*/ 394334 w 409050"/>
                  <a:gd name="connsiteY21" fmla="*/ 125906 h 246517"/>
                  <a:gd name="connsiteX22" fmla="*/ 407288 w 409050"/>
                  <a:gd name="connsiteY22" fmla="*/ 112571 h 246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09050" h="246517">
                    <a:moveTo>
                      <a:pt x="407288" y="112571"/>
                    </a:moveTo>
                    <a:cubicBezTo>
                      <a:pt x="410241" y="105427"/>
                      <a:pt x="409670" y="98474"/>
                      <a:pt x="404145" y="92759"/>
                    </a:cubicBezTo>
                    <a:cubicBezTo>
                      <a:pt x="389286" y="77519"/>
                      <a:pt x="366617" y="63327"/>
                      <a:pt x="343566" y="56183"/>
                    </a:cubicBezTo>
                    <a:cubicBezTo>
                      <a:pt x="349948" y="52182"/>
                      <a:pt x="352901" y="43896"/>
                      <a:pt x="350614" y="36752"/>
                    </a:cubicBezTo>
                    <a:cubicBezTo>
                      <a:pt x="333660" y="-16874"/>
                      <a:pt x="234695" y="366"/>
                      <a:pt x="174402" y="13225"/>
                    </a:cubicBezTo>
                    <a:cubicBezTo>
                      <a:pt x="172402" y="12939"/>
                      <a:pt x="170402" y="12654"/>
                      <a:pt x="168496" y="12463"/>
                    </a:cubicBezTo>
                    <a:cubicBezTo>
                      <a:pt x="133540" y="8844"/>
                      <a:pt x="86391" y="6558"/>
                      <a:pt x="64865" y="39038"/>
                    </a:cubicBezTo>
                    <a:cubicBezTo>
                      <a:pt x="63340" y="41324"/>
                      <a:pt x="62388" y="43800"/>
                      <a:pt x="61817" y="46467"/>
                    </a:cubicBezTo>
                    <a:cubicBezTo>
                      <a:pt x="30289" y="57135"/>
                      <a:pt x="-4001" y="78662"/>
                      <a:pt x="380" y="111047"/>
                    </a:cubicBezTo>
                    <a:cubicBezTo>
                      <a:pt x="2000" y="122858"/>
                      <a:pt x="6095" y="132097"/>
                      <a:pt x="12001" y="139431"/>
                    </a:cubicBezTo>
                    <a:cubicBezTo>
                      <a:pt x="-191" y="173340"/>
                      <a:pt x="38766" y="193533"/>
                      <a:pt x="74580" y="196391"/>
                    </a:cubicBezTo>
                    <a:cubicBezTo>
                      <a:pt x="107536" y="199058"/>
                      <a:pt x="142398" y="193914"/>
                      <a:pt x="175545" y="194486"/>
                    </a:cubicBezTo>
                    <a:cubicBezTo>
                      <a:pt x="195167" y="194772"/>
                      <a:pt x="216026" y="196200"/>
                      <a:pt x="236315" y="194676"/>
                    </a:cubicBezTo>
                    <a:cubicBezTo>
                      <a:pt x="240601" y="195915"/>
                      <a:pt x="244887" y="197248"/>
                      <a:pt x="249173" y="198486"/>
                    </a:cubicBezTo>
                    <a:cubicBezTo>
                      <a:pt x="253459" y="206106"/>
                      <a:pt x="258508" y="212964"/>
                      <a:pt x="264890" y="219441"/>
                    </a:cubicBezTo>
                    <a:cubicBezTo>
                      <a:pt x="273081" y="227633"/>
                      <a:pt x="283178" y="232967"/>
                      <a:pt x="291750" y="240396"/>
                    </a:cubicBezTo>
                    <a:cubicBezTo>
                      <a:pt x="300418" y="247921"/>
                      <a:pt x="316325" y="249540"/>
                      <a:pt x="324040" y="239349"/>
                    </a:cubicBezTo>
                    <a:cubicBezTo>
                      <a:pt x="332136" y="228776"/>
                      <a:pt x="334994" y="214869"/>
                      <a:pt x="333946" y="201058"/>
                    </a:cubicBezTo>
                    <a:cubicBezTo>
                      <a:pt x="336136" y="200106"/>
                      <a:pt x="338232" y="198867"/>
                      <a:pt x="340423" y="197820"/>
                    </a:cubicBezTo>
                    <a:cubicBezTo>
                      <a:pt x="360616" y="197058"/>
                      <a:pt x="381856" y="189914"/>
                      <a:pt x="393763" y="173817"/>
                    </a:cubicBezTo>
                    <a:cubicBezTo>
                      <a:pt x="394810" y="172388"/>
                      <a:pt x="395668" y="170864"/>
                      <a:pt x="396525" y="169340"/>
                    </a:cubicBezTo>
                    <a:cubicBezTo>
                      <a:pt x="409670" y="155529"/>
                      <a:pt x="404812" y="139622"/>
                      <a:pt x="394334" y="125906"/>
                    </a:cubicBezTo>
                    <a:cubicBezTo>
                      <a:pt x="400145" y="122763"/>
                      <a:pt x="404812" y="118476"/>
                      <a:pt x="407288" y="112571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54272B8A-ADDF-4411-9EE5-D5F4B2EA65B3}"/>
                  </a:ext>
                </a:extLst>
              </p:cNvPr>
              <p:cNvSpPr/>
              <p:nvPr/>
            </p:nvSpPr>
            <p:spPr>
              <a:xfrm>
                <a:off x="7921755" y="-1442387"/>
                <a:ext cx="66338" cy="125577"/>
              </a:xfrm>
              <a:custGeom>
                <a:avLst/>
                <a:gdLst>
                  <a:gd name="connsiteX0" fmla="*/ 263 w 66338"/>
                  <a:gd name="connsiteY0" fmla="*/ 42134 h 125577"/>
                  <a:gd name="connsiteX1" fmla="*/ 60557 w 66338"/>
                  <a:gd name="connsiteY1" fmla="*/ 11940 h 125577"/>
                  <a:gd name="connsiteX2" fmla="*/ 27410 w 66338"/>
                  <a:gd name="connsiteY2" fmla="*/ 123954 h 125577"/>
                  <a:gd name="connsiteX3" fmla="*/ 263 w 66338"/>
                  <a:gd name="connsiteY3" fmla="*/ 42134 h 12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338" h="125577">
                    <a:moveTo>
                      <a:pt x="263" y="42134"/>
                    </a:moveTo>
                    <a:cubicBezTo>
                      <a:pt x="263" y="42134"/>
                      <a:pt x="45221" y="-27112"/>
                      <a:pt x="60557" y="11940"/>
                    </a:cubicBezTo>
                    <a:cubicBezTo>
                      <a:pt x="75892" y="50993"/>
                      <a:pt x="59318" y="108905"/>
                      <a:pt x="27410" y="123954"/>
                    </a:cubicBezTo>
                    <a:cubicBezTo>
                      <a:pt x="-4594" y="139194"/>
                      <a:pt x="263" y="42134"/>
                      <a:pt x="263" y="42134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4CD55BF9-5844-424E-986F-ADE8BE371BB1}"/>
                  </a:ext>
                </a:extLst>
              </p:cNvPr>
              <p:cNvSpPr/>
              <p:nvPr/>
            </p:nvSpPr>
            <p:spPr>
              <a:xfrm>
                <a:off x="7667062" y="-1406645"/>
                <a:ext cx="35993" cy="17347"/>
              </a:xfrm>
              <a:custGeom>
                <a:avLst/>
                <a:gdLst>
                  <a:gd name="connsiteX0" fmla="*/ 32738 w 35993"/>
                  <a:gd name="connsiteY0" fmla="*/ 4582 h 17347"/>
                  <a:gd name="connsiteX1" fmla="*/ 32357 w 35993"/>
                  <a:gd name="connsiteY1" fmla="*/ 4487 h 17347"/>
                  <a:gd name="connsiteX2" fmla="*/ 31404 w 35993"/>
                  <a:gd name="connsiteY2" fmla="*/ 3535 h 17347"/>
                  <a:gd name="connsiteX3" fmla="*/ 27023 w 35993"/>
                  <a:gd name="connsiteY3" fmla="*/ 1058 h 17347"/>
                  <a:gd name="connsiteX4" fmla="*/ 16260 w 35993"/>
                  <a:gd name="connsiteY4" fmla="*/ 106 h 17347"/>
                  <a:gd name="connsiteX5" fmla="*/ 448 w 35993"/>
                  <a:gd name="connsiteY5" fmla="*/ 9821 h 17347"/>
                  <a:gd name="connsiteX6" fmla="*/ 6354 w 35993"/>
                  <a:gd name="connsiteY6" fmla="*/ 17060 h 17347"/>
                  <a:gd name="connsiteX7" fmla="*/ 11307 w 35993"/>
                  <a:gd name="connsiteY7" fmla="*/ 17155 h 17347"/>
                  <a:gd name="connsiteX8" fmla="*/ 19689 w 35993"/>
                  <a:gd name="connsiteY8" fmla="*/ 16965 h 17347"/>
                  <a:gd name="connsiteX9" fmla="*/ 27499 w 35993"/>
                  <a:gd name="connsiteY9" fmla="*/ 16012 h 17347"/>
                  <a:gd name="connsiteX10" fmla="*/ 31785 w 35993"/>
                  <a:gd name="connsiteY10" fmla="*/ 13536 h 17347"/>
                  <a:gd name="connsiteX11" fmla="*/ 32071 w 35993"/>
                  <a:gd name="connsiteY11" fmla="*/ 13060 h 17347"/>
                  <a:gd name="connsiteX12" fmla="*/ 33024 w 35993"/>
                  <a:gd name="connsiteY12" fmla="*/ 12869 h 17347"/>
                  <a:gd name="connsiteX13" fmla="*/ 32738 w 35993"/>
                  <a:gd name="connsiteY13" fmla="*/ 4582 h 1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993" h="17347">
                    <a:moveTo>
                      <a:pt x="32738" y="4582"/>
                    </a:moveTo>
                    <a:cubicBezTo>
                      <a:pt x="32547" y="4487"/>
                      <a:pt x="32452" y="4487"/>
                      <a:pt x="32357" y="4487"/>
                    </a:cubicBezTo>
                    <a:cubicBezTo>
                      <a:pt x="32166" y="4297"/>
                      <a:pt x="31881" y="3916"/>
                      <a:pt x="31404" y="3535"/>
                    </a:cubicBezTo>
                    <a:cubicBezTo>
                      <a:pt x="30261" y="2487"/>
                      <a:pt x="28452" y="1439"/>
                      <a:pt x="27023" y="1058"/>
                    </a:cubicBezTo>
                    <a:cubicBezTo>
                      <a:pt x="23308" y="106"/>
                      <a:pt x="20070" y="-180"/>
                      <a:pt x="16260" y="106"/>
                    </a:cubicBezTo>
                    <a:cubicBezTo>
                      <a:pt x="9497" y="677"/>
                      <a:pt x="3210" y="3058"/>
                      <a:pt x="448" y="9821"/>
                    </a:cubicBezTo>
                    <a:cubicBezTo>
                      <a:pt x="-1171" y="13726"/>
                      <a:pt x="1782" y="18584"/>
                      <a:pt x="6354" y="17060"/>
                    </a:cubicBezTo>
                    <a:cubicBezTo>
                      <a:pt x="8163" y="16489"/>
                      <a:pt x="9402" y="17346"/>
                      <a:pt x="11307" y="17155"/>
                    </a:cubicBezTo>
                    <a:cubicBezTo>
                      <a:pt x="14069" y="16965"/>
                      <a:pt x="16831" y="16870"/>
                      <a:pt x="19689" y="16965"/>
                    </a:cubicBezTo>
                    <a:cubicBezTo>
                      <a:pt x="22356" y="17060"/>
                      <a:pt x="24927" y="16393"/>
                      <a:pt x="27499" y="16012"/>
                    </a:cubicBezTo>
                    <a:cubicBezTo>
                      <a:pt x="28737" y="15822"/>
                      <a:pt x="30928" y="14393"/>
                      <a:pt x="31785" y="13536"/>
                    </a:cubicBezTo>
                    <a:cubicBezTo>
                      <a:pt x="32071" y="13250"/>
                      <a:pt x="32071" y="13155"/>
                      <a:pt x="32071" y="13060"/>
                    </a:cubicBezTo>
                    <a:cubicBezTo>
                      <a:pt x="32166" y="13060"/>
                      <a:pt x="32452" y="13060"/>
                      <a:pt x="33024" y="12869"/>
                    </a:cubicBezTo>
                    <a:cubicBezTo>
                      <a:pt x="37215" y="11536"/>
                      <a:pt x="36834" y="5821"/>
                      <a:pt x="32738" y="4582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C630F245-AF90-40F8-BCA2-6ECDFE9FEAFB}"/>
                  </a:ext>
                </a:extLst>
              </p:cNvPr>
              <p:cNvSpPr/>
              <p:nvPr/>
            </p:nvSpPr>
            <p:spPr>
              <a:xfrm>
                <a:off x="7798463" y="-1411580"/>
                <a:ext cx="41629" cy="19785"/>
              </a:xfrm>
              <a:custGeom>
                <a:avLst/>
                <a:gdLst>
                  <a:gd name="connsiteX0" fmla="*/ 38783 w 41629"/>
                  <a:gd name="connsiteY0" fmla="*/ 5707 h 19785"/>
                  <a:gd name="connsiteX1" fmla="*/ 37259 w 41629"/>
                  <a:gd name="connsiteY1" fmla="*/ 5136 h 19785"/>
                  <a:gd name="connsiteX2" fmla="*/ 5731 w 41629"/>
                  <a:gd name="connsiteY2" fmla="*/ 2373 h 19785"/>
                  <a:gd name="connsiteX3" fmla="*/ 6208 w 41629"/>
                  <a:gd name="connsiteY3" fmla="*/ 18471 h 19785"/>
                  <a:gd name="connsiteX4" fmla="*/ 37450 w 41629"/>
                  <a:gd name="connsiteY4" fmla="*/ 13708 h 19785"/>
                  <a:gd name="connsiteX5" fmla="*/ 38973 w 41629"/>
                  <a:gd name="connsiteY5" fmla="*/ 13041 h 19785"/>
                  <a:gd name="connsiteX6" fmla="*/ 38783 w 41629"/>
                  <a:gd name="connsiteY6" fmla="*/ 5707 h 1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629" h="19785">
                    <a:moveTo>
                      <a:pt x="38783" y="5707"/>
                    </a:moveTo>
                    <a:cubicBezTo>
                      <a:pt x="38307" y="5517"/>
                      <a:pt x="37735" y="5326"/>
                      <a:pt x="37259" y="5136"/>
                    </a:cubicBezTo>
                    <a:cubicBezTo>
                      <a:pt x="30401" y="-2961"/>
                      <a:pt x="14780" y="468"/>
                      <a:pt x="5731" y="2373"/>
                    </a:cubicBezTo>
                    <a:cubicBezTo>
                      <a:pt x="-2175" y="3993"/>
                      <a:pt x="-1794" y="17328"/>
                      <a:pt x="6208" y="18471"/>
                    </a:cubicBezTo>
                    <a:cubicBezTo>
                      <a:pt x="15352" y="19709"/>
                      <a:pt x="31068" y="22185"/>
                      <a:pt x="37450" y="13708"/>
                    </a:cubicBezTo>
                    <a:cubicBezTo>
                      <a:pt x="37926" y="13518"/>
                      <a:pt x="38402" y="13232"/>
                      <a:pt x="38973" y="13041"/>
                    </a:cubicBezTo>
                    <a:cubicBezTo>
                      <a:pt x="42593" y="12279"/>
                      <a:pt x="42498" y="6279"/>
                      <a:pt x="38783" y="5707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69178EA9-D549-4036-B9F3-7FF8CA457E45}"/>
                  </a:ext>
                </a:extLst>
              </p:cNvPr>
              <p:cNvSpPr/>
              <p:nvPr/>
            </p:nvSpPr>
            <p:spPr>
              <a:xfrm>
                <a:off x="7712934" y="-1395766"/>
                <a:ext cx="41480" cy="113263"/>
              </a:xfrm>
              <a:custGeom>
                <a:avLst/>
                <a:gdLst>
                  <a:gd name="connsiteX0" fmla="*/ 24109 w 41480"/>
                  <a:gd name="connsiteY0" fmla="*/ 90954 h 113263"/>
                  <a:gd name="connsiteX1" fmla="*/ 27919 w 41480"/>
                  <a:gd name="connsiteY1" fmla="*/ 64951 h 113263"/>
                  <a:gd name="connsiteX2" fmla="*/ 31824 w 41480"/>
                  <a:gd name="connsiteY2" fmla="*/ 6658 h 113263"/>
                  <a:gd name="connsiteX3" fmla="*/ 31824 w 41480"/>
                  <a:gd name="connsiteY3" fmla="*/ 6563 h 113263"/>
                  <a:gd name="connsiteX4" fmla="*/ 31253 w 41480"/>
                  <a:gd name="connsiteY4" fmla="*/ 3324 h 113263"/>
                  <a:gd name="connsiteX5" fmla="*/ 22013 w 41480"/>
                  <a:gd name="connsiteY5" fmla="*/ 3610 h 113263"/>
                  <a:gd name="connsiteX6" fmla="*/ 18394 w 41480"/>
                  <a:gd name="connsiteY6" fmla="*/ 47996 h 113263"/>
                  <a:gd name="connsiteX7" fmla="*/ 106 w 41480"/>
                  <a:gd name="connsiteY7" fmla="*/ 82572 h 113263"/>
                  <a:gd name="connsiteX8" fmla="*/ 38111 w 41480"/>
                  <a:gd name="connsiteY8" fmla="*/ 113243 h 113263"/>
                  <a:gd name="connsiteX9" fmla="*/ 41349 w 41480"/>
                  <a:gd name="connsiteY9" fmla="*/ 108671 h 113263"/>
                  <a:gd name="connsiteX10" fmla="*/ 24109 w 41480"/>
                  <a:gd name="connsiteY10" fmla="*/ 90954 h 11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480" h="113263">
                    <a:moveTo>
                      <a:pt x="24109" y="90954"/>
                    </a:moveTo>
                    <a:cubicBezTo>
                      <a:pt x="12679" y="81905"/>
                      <a:pt x="22109" y="75619"/>
                      <a:pt x="27919" y="64951"/>
                    </a:cubicBezTo>
                    <a:cubicBezTo>
                      <a:pt x="37349" y="47806"/>
                      <a:pt x="35158" y="25422"/>
                      <a:pt x="31824" y="6658"/>
                    </a:cubicBezTo>
                    <a:cubicBezTo>
                      <a:pt x="31824" y="6658"/>
                      <a:pt x="31824" y="6563"/>
                      <a:pt x="31824" y="6563"/>
                    </a:cubicBezTo>
                    <a:cubicBezTo>
                      <a:pt x="31634" y="5420"/>
                      <a:pt x="31443" y="4372"/>
                      <a:pt x="31253" y="3324"/>
                    </a:cubicBezTo>
                    <a:cubicBezTo>
                      <a:pt x="30395" y="-1248"/>
                      <a:pt x="22490" y="-1057"/>
                      <a:pt x="22013" y="3610"/>
                    </a:cubicBezTo>
                    <a:cubicBezTo>
                      <a:pt x="20394" y="18469"/>
                      <a:pt x="21728" y="33328"/>
                      <a:pt x="18394" y="47996"/>
                    </a:cubicBezTo>
                    <a:cubicBezTo>
                      <a:pt x="15441" y="61141"/>
                      <a:pt x="1725" y="69523"/>
                      <a:pt x="106" y="82572"/>
                    </a:cubicBezTo>
                    <a:cubicBezTo>
                      <a:pt x="-1894" y="98384"/>
                      <a:pt x="24966" y="113909"/>
                      <a:pt x="38111" y="113243"/>
                    </a:cubicBezTo>
                    <a:cubicBezTo>
                      <a:pt x="40587" y="113147"/>
                      <a:pt x="41921" y="110957"/>
                      <a:pt x="41349" y="108671"/>
                    </a:cubicBezTo>
                    <a:cubicBezTo>
                      <a:pt x="39158" y="98479"/>
                      <a:pt x="32205" y="97431"/>
                      <a:pt x="24109" y="90954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1DEA21EE-9488-48F5-A33D-E23597A33D0F}"/>
                  </a:ext>
                </a:extLst>
              </p:cNvPr>
              <p:cNvSpPr/>
              <p:nvPr/>
            </p:nvSpPr>
            <p:spPr>
              <a:xfrm>
                <a:off x="7741043" y="-1299764"/>
                <a:ext cx="103198" cy="79024"/>
              </a:xfrm>
              <a:custGeom>
                <a:avLst/>
                <a:gdLst>
                  <a:gd name="connsiteX0" fmla="*/ 0 w 103198"/>
                  <a:gd name="connsiteY0" fmla="*/ 43624 h 79024"/>
                  <a:gd name="connsiteX1" fmla="*/ 101251 w 103198"/>
                  <a:gd name="connsiteY1" fmla="*/ 0 h 79024"/>
                  <a:gd name="connsiteX2" fmla="*/ 60674 w 103198"/>
                  <a:gd name="connsiteY2" fmla="*/ 76867 h 79024"/>
                  <a:gd name="connsiteX3" fmla="*/ 0 w 103198"/>
                  <a:gd name="connsiteY3" fmla="*/ 43624 h 7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98" h="79024">
                    <a:moveTo>
                      <a:pt x="0" y="43624"/>
                    </a:moveTo>
                    <a:cubicBezTo>
                      <a:pt x="0" y="43624"/>
                      <a:pt x="75247" y="16954"/>
                      <a:pt x="101251" y="0"/>
                    </a:cubicBezTo>
                    <a:cubicBezTo>
                      <a:pt x="101251" y="0"/>
                      <a:pt x="116681" y="61627"/>
                      <a:pt x="60674" y="76867"/>
                    </a:cubicBezTo>
                    <a:cubicBezTo>
                      <a:pt x="14764" y="89344"/>
                      <a:pt x="0" y="43624"/>
                      <a:pt x="0" y="436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18A96626-D571-4D01-B3E9-E1669CF0BBF0}"/>
                  </a:ext>
                </a:extLst>
              </p:cNvPr>
              <p:cNvSpPr/>
              <p:nvPr/>
            </p:nvSpPr>
            <p:spPr>
              <a:xfrm>
                <a:off x="7776547" y="-1206420"/>
                <a:ext cx="107981" cy="41343"/>
              </a:xfrm>
              <a:custGeom>
                <a:avLst/>
                <a:gdLst>
                  <a:gd name="connsiteX0" fmla="*/ 105942 w 107981"/>
                  <a:gd name="connsiteY0" fmla="*/ 97 h 41343"/>
                  <a:gd name="connsiteX1" fmla="*/ 66604 w 107981"/>
                  <a:gd name="connsiteY1" fmla="*/ 19337 h 41343"/>
                  <a:gd name="connsiteX2" fmla="*/ 1357 w 107981"/>
                  <a:gd name="connsiteY2" fmla="*/ 37816 h 41343"/>
                  <a:gd name="connsiteX3" fmla="*/ 1357 w 107981"/>
                  <a:gd name="connsiteY3" fmla="*/ 40673 h 41343"/>
                  <a:gd name="connsiteX4" fmla="*/ 107561 w 107981"/>
                  <a:gd name="connsiteY4" fmla="*/ 2954 h 41343"/>
                  <a:gd name="connsiteX5" fmla="*/ 105942 w 107981"/>
                  <a:gd name="connsiteY5" fmla="*/ 97 h 4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981" h="41343">
                    <a:moveTo>
                      <a:pt x="105942" y="97"/>
                    </a:moveTo>
                    <a:cubicBezTo>
                      <a:pt x="91654" y="4573"/>
                      <a:pt x="79748" y="12193"/>
                      <a:pt x="66604" y="19337"/>
                    </a:cubicBezTo>
                    <a:cubicBezTo>
                      <a:pt x="46315" y="30196"/>
                      <a:pt x="24408" y="36577"/>
                      <a:pt x="1357" y="37816"/>
                    </a:cubicBezTo>
                    <a:cubicBezTo>
                      <a:pt x="-452" y="37911"/>
                      <a:pt x="-452" y="40387"/>
                      <a:pt x="1357" y="40673"/>
                    </a:cubicBezTo>
                    <a:cubicBezTo>
                      <a:pt x="37552" y="44864"/>
                      <a:pt x="81939" y="29053"/>
                      <a:pt x="107561" y="2954"/>
                    </a:cubicBezTo>
                    <a:cubicBezTo>
                      <a:pt x="108609" y="1621"/>
                      <a:pt x="107561" y="-475"/>
                      <a:pt x="105942" y="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80" name="图片 179">
            <a:extLst>
              <a:ext uri="{FF2B5EF4-FFF2-40B4-BE49-F238E27FC236}">
                <a16:creationId xmlns:a16="http://schemas.microsoft.com/office/drawing/2014/main" id="{7F71F527-4CBC-4DBF-9F41-90607E5258D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4904" y="786802"/>
            <a:ext cx="2707336" cy="1530605"/>
          </a:xfrm>
          <a:prstGeom prst="rect">
            <a:avLst/>
          </a:prstGeom>
        </p:spPr>
      </p:pic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3542835" y="2420058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71BA27AC-A3C9-42FF-BD4C-0C95E7D8171C}"/>
              </a:ext>
            </a:extLst>
          </p:cNvPr>
          <p:cNvSpPr/>
          <p:nvPr/>
        </p:nvSpPr>
        <p:spPr>
          <a:xfrm rot="2355516">
            <a:off x="6817686" y="1125230"/>
            <a:ext cx="453176" cy="1142669"/>
          </a:xfrm>
          <a:custGeom>
            <a:avLst/>
            <a:gdLst>
              <a:gd name="connsiteX0" fmla="*/ 361583 w 453176"/>
              <a:gd name="connsiteY0" fmla="*/ 29 h 1142669"/>
              <a:gd name="connsiteX1" fmla="*/ 440197 w 453176"/>
              <a:gd name="connsiteY1" fmla="*/ 538408 h 1142669"/>
              <a:gd name="connsiteX2" fmla="*/ 286020 w 453176"/>
              <a:gd name="connsiteY2" fmla="*/ 1075349 h 1142669"/>
              <a:gd name="connsiteX3" fmla="*/ 241190 w 453176"/>
              <a:gd name="connsiteY3" fmla="*/ 1126926 h 1142669"/>
              <a:gd name="connsiteX4" fmla="*/ 240675 w 453176"/>
              <a:gd name="connsiteY4" fmla="*/ 1123288 h 1142669"/>
              <a:gd name="connsiteX5" fmla="*/ 223928 w 453176"/>
              <a:gd name="connsiteY5" fmla="*/ 883317 h 1142669"/>
              <a:gd name="connsiteX6" fmla="*/ 230734 w 453176"/>
              <a:gd name="connsiteY6" fmla="*/ 595921 h 1142669"/>
              <a:gd name="connsiteX7" fmla="*/ 244175 w 453176"/>
              <a:gd name="connsiteY7" fmla="*/ 466432 h 1142669"/>
              <a:gd name="connsiteX8" fmla="*/ 267147 w 453176"/>
              <a:gd name="connsiteY8" fmla="*/ 333028 h 1142669"/>
              <a:gd name="connsiteX9" fmla="*/ 264085 w 453176"/>
              <a:gd name="connsiteY9" fmla="*/ 331836 h 1142669"/>
              <a:gd name="connsiteX10" fmla="*/ 233116 w 453176"/>
              <a:gd name="connsiteY10" fmla="*/ 449246 h 1142669"/>
              <a:gd name="connsiteX11" fmla="*/ 210996 w 453176"/>
              <a:gd name="connsiteY11" fmla="*/ 567165 h 1142669"/>
              <a:gd name="connsiteX12" fmla="*/ 192619 w 453176"/>
              <a:gd name="connsiteY12" fmla="*/ 811511 h 1142669"/>
              <a:gd name="connsiteX13" fmla="*/ 201847 w 453176"/>
              <a:gd name="connsiteY13" fmla="*/ 1055943 h 1142669"/>
              <a:gd name="connsiteX14" fmla="*/ 212161 w 453176"/>
              <a:gd name="connsiteY14" fmla="*/ 1142669 h 1142669"/>
              <a:gd name="connsiteX15" fmla="*/ 196648 w 453176"/>
              <a:gd name="connsiteY15" fmla="*/ 1135806 h 1142669"/>
              <a:gd name="connsiteX16" fmla="*/ 2040 w 453176"/>
              <a:gd name="connsiteY16" fmla="*/ 711968 h 1142669"/>
              <a:gd name="connsiteX17" fmla="*/ 361583 w 453176"/>
              <a:gd name="connsiteY17" fmla="*/ 29 h 114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3176" h="1142669">
                <a:moveTo>
                  <a:pt x="361583" y="29"/>
                </a:moveTo>
                <a:cubicBezTo>
                  <a:pt x="485118" y="4112"/>
                  <a:pt x="451937" y="234166"/>
                  <a:pt x="440197" y="538408"/>
                </a:cubicBezTo>
                <a:cubicBezTo>
                  <a:pt x="429922" y="804619"/>
                  <a:pt x="415350" y="915281"/>
                  <a:pt x="286020" y="1075349"/>
                </a:cubicBezTo>
                <a:lnTo>
                  <a:pt x="241190" y="1126926"/>
                </a:lnTo>
                <a:lnTo>
                  <a:pt x="240675" y="1123288"/>
                </a:lnTo>
                <a:cubicBezTo>
                  <a:pt x="231968" y="1043542"/>
                  <a:pt x="226097" y="963547"/>
                  <a:pt x="223928" y="883317"/>
                </a:cubicBezTo>
                <a:cubicBezTo>
                  <a:pt x="221057" y="787468"/>
                  <a:pt x="223328" y="691533"/>
                  <a:pt x="230734" y="595921"/>
                </a:cubicBezTo>
                <a:cubicBezTo>
                  <a:pt x="234307" y="552702"/>
                  <a:pt x="238391" y="509481"/>
                  <a:pt x="244175" y="466432"/>
                </a:cubicBezTo>
                <a:cubicBezTo>
                  <a:pt x="249962" y="423382"/>
                  <a:pt x="258640" y="377439"/>
                  <a:pt x="267147" y="333028"/>
                </a:cubicBezTo>
                <a:cubicBezTo>
                  <a:pt x="267147" y="330475"/>
                  <a:pt x="264936" y="329114"/>
                  <a:pt x="264085" y="331836"/>
                </a:cubicBezTo>
                <a:cubicBezTo>
                  <a:pt x="251662" y="370463"/>
                  <a:pt x="243495" y="410109"/>
                  <a:pt x="233116" y="449246"/>
                </a:cubicBezTo>
                <a:cubicBezTo>
                  <a:pt x="223519" y="488110"/>
                  <a:pt x="216134" y="527467"/>
                  <a:pt x="210996" y="567165"/>
                </a:cubicBezTo>
                <a:cubicBezTo>
                  <a:pt x="199515" y="648126"/>
                  <a:pt x="193375" y="729750"/>
                  <a:pt x="192619" y="811511"/>
                </a:cubicBezTo>
                <a:cubicBezTo>
                  <a:pt x="192408" y="893110"/>
                  <a:pt x="195489" y="974654"/>
                  <a:pt x="201847" y="1055943"/>
                </a:cubicBezTo>
                <a:lnTo>
                  <a:pt x="212161" y="1142669"/>
                </a:lnTo>
                <a:lnTo>
                  <a:pt x="196648" y="1135806"/>
                </a:lnTo>
                <a:cubicBezTo>
                  <a:pt x="123234" y="1095578"/>
                  <a:pt x="-18656" y="964483"/>
                  <a:pt x="2040" y="711968"/>
                </a:cubicBezTo>
                <a:cubicBezTo>
                  <a:pt x="25692" y="423381"/>
                  <a:pt x="238049" y="-4055"/>
                  <a:pt x="361583" y="29"/>
                </a:cubicBezTo>
                <a:close/>
              </a:path>
            </a:pathLst>
          </a:custGeom>
          <a:gradFill>
            <a:gsLst>
              <a:gs pos="0">
                <a:srgbClr val="5DD826"/>
              </a:gs>
              <a:gs pos="92000">
                <a:srgbClr val="31B8B4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4987480" y="343844"/>
            <a:ext cx="186781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01</a:t>
            </a:r>
            <a:endParaRPr lang="zh-CN" altLang="en-US" sz="13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2B36C403-9777-4D0E-A5A0-3855913F0F17}"/>
              </a:ext>
            </a:extLst>
          </p:cNvPr>
          <p:cNvSpPr/>
          <p:nvPr/>
        </p:nvSpPr>
        <p:spPr>
          <a:xfrm rot="18853125">
            <a:off x="4872990" y="1549749"/>
            <a:ext cx="243700" cy="614482"/>
          </a:xfrm>
          <a:custGeom>
            <a:avLst/>
            <a:gdLst>
              <a:gd name="connsiteX0" fmla="*/ 361583 w 453176"/>
              <a:gd name="connsiteY0" fmla="*/ 29 h 1142669"/>
              <a:gd name="connsiteX1" fmla="*/ 440197 w 453176"/>
              <a:gd name="connsiteY1" fmla="*/ 538408 h 1142669"/>
              <a:gd name="connsiteX2" fmla="*/ 286020 w 453176"/>
              <a:gd name="connsiteY2" fmla="*/ 1075349 h 1142669"/>
              <a:gd name="connsiteX3" fmla="*/ 241190 w 453176"/>
              <a:gd name="connsiteY3" fmla="*/ 1126926 h 1142669"/>
              <a:gd name="connsiteX4" fmla="*/ 240675 w 453176"/>
              <a:gd name="connsiteY4" fmla="*/ 1123288 h 1142669"/>
              <a:gd name="connsiteX5" fmla="*/ 223928 w 453176"/>
              <a:gd name="connsiteY5" fmla="*/ 883317 h 1142669"/>
              <a:gd name="connsiteX6" fmla="*/ 230734 w 453176"/>
              <a:gd name="connsiteY6" fmla="*/ 595921 h 1142669"/>
              <a:gd name="connsiteX7" fmla="*/ 244175 w 453176"/>
              <a:gd name="connsiteY7" fmla="*/ 466432 h 1142669"/>
              <a:gd name="connsiteX8" fmla="*/ 267147 w 453176"/>
              <a:gd name="connsiteY8" fmla="*/ 333028 h 1142669"/>
              <a:gd name="connsiteX9" fmla="*/ 264085 w 453176"/>
              <a:gd name="connsiteY9" fmla="*/ 331836 h 1142669"/>
              <a:gd name="connsiteX10" fmla="*/ 233116 w 453176"/>
              <a:gd name="connsiteY10" fmla="*/ 449246 h 1142669"/>
              <a:gd name="connsiteX11" fmla="*/ 210996 w 453176"/>
              <a:gd name="connsiteY11" fmla="*/ 567165 h 1142669"/>
              <a:gd name="connsiteX12" fmla="*/ 192619 w 453176"/>
              <a:gd name="connsiteY12" fmla="*/ 811511 h 1142669"/>
              <a:gd name="connsiteX13" fmla="*/ 201847 w 453176"/>
              <a:gd name="connsiteY13" fmla="*/ 1055943 h 1142669"/>
              <a:gd name="connsiteX14" fmla="*/ 212161 w 453176"/>
              <a:gd name="connsiteY14" fmla="*/ 1142669 h 1142669"/>
              <a:gd name="connsiteX15" fmla="*/ 196648 w 453176"/>
              <a:gd name="connsiteY15" fmla="*/ 1135806 h 1142669"/>
              <a:gd name="connsiteX16" fmla="*/ 2040 w 453176"/>
              <a:gd name="connsiteY16" fmla="*/ 711968 h 1142669"/>
              <a:gd name="connsiteX17" fmla="*/ 361583 w 453176"/>
              <a:gd name="connsiteY17" fmla="*/ 29 h 114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3176" h="1142669">
                <a:moveTo>
                  <a:pt x="361583" y="29"/>
                </a:moveTo>
                <a:cubicBezTo>
                  <a:pt x="485118" y="4112"/>
                  <a:pt x="451937" y="234166"/>
                  <a:pt x="440197" y="538408"/>
                </a:cubicBezTo>
                <a:cubicBezTo>
                  <a:pt x="429922" y="804619"/>
                  <a:pt x="415350" y="915281"/>
                  <a:pt x="286020" y="1075349"/>
                </a:cubicBezTo>
                <a:lnTo>
                  <a:pt x="241190" y="1126926"/>
                </a:lnTo>
                <a:lnTo>
                  <a:pt x="240675" y="1123288"/>
                </a:lnTo>
                <a:cubicBezTo>
                  <a:pt x="231968" y="1043542"/>
                  <a:pt x="226097" y="963547"/>
                  <a:pt x="223928" y="883317"/>
                </a:cubicBezTo>
                <a:cubicBezTo>
                  <a:pt x="221057" y="787468"/>
                  <a:pt x="223328" y="691533"/>
                  <a:pt x="230734" y="595921"/>
                </a:cubicBezTo>
                <a:cubicBezTo>
                  <a:pt x="234307" y="552702"/>
                  <a:pt x="238391" y="509481"/>
                  <a:pt x="244175" y="466432"/>
                </a:cubicBezTo>
                <a:cubicBezTo>
                  <a:pt x="249962" y="423382"/>
                  <a:pt x="258640" y="377439"/>
                  <a:pt x="267147" y="333028"/>
                </a:cubicBezTo>
                <a:cubicBezTo>
                  <a:pt x="267147" y="330475"/>
                  <a:pt x="264936" y="329114"/>
                  <a:pt x="264085" y="331836"/>
                </a:cubicBezTo>
                <a:cubicBezTo>
                  <a:pt x="251662" y="370463"/>
                  <a:pt x="243495" y="410109"/>
                  <a:pt x="233116" y="449246"/>
                </a:cubicBezTo>
                <a:cubicBezTo>
                  <a:pt x="223519" y="488110"/>
                  <a:pt x="216134" y="527467"/>
                  <a:pt x="210996" y="567165"/>
                </a:cubicBezTo>
                <a:cubicBezTo>
                  <a:pt x="199515" y="648126"/>
                  <a:pt x="193375" y="729750"/>
                  <a:pt x="192619" y="811511"/>
                </a:cubicBezTo>
                <a:cubicBezTo>
                  <a:pt x="192408" y="893110"/>
                  <a:pt x="195489" y="974654"/>
                  <a:pt x="201847" y="1055943"/>
                </a:cubicBezTo>
                <a:lnTo>
                  <a:pt x="212161" y="1142669"/>
                </a:lnTo>
                <a:lnTo>
                  <a:pt x="196648" y="1135806"/>
                </a:lnTo>
                <a:cubicBezTo>
                  <a:pt x="123234" y="1095578"/>
                  <a:pt x="-18656" y="964483"/>
                  <a:pt x="2040" y="711968"/>
                </a:cubicBezTo>
                <a:cubicBezTo>
                  <a:pt x="25692" y="423381"/>
                  <a:pt x="238049" y="-4055"/>
                  <a:pt x="361583" y="29"/>
                </a:cubicBezTo>
                <a:close/>
              </a:path>
            </a:pathLst>
          </a:custGeom>
          <a:gradFill>
            <a:gsLst>
              <a:gs pos="0">
                <a:srgbClr val="5DD826"/>
              </a:gs>
              <a:gs pos="92000">
                <a:srgbClr val="31B8B4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 dirty="0"/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8C94B89-82A9-43F5-BD50-B965ABE08B4C}"/>
              </a:ext>
            </a:extLst>
          </p:cNvPr>
          <p:cNvSpPr txBox="1"/>
          <p:nvPr/>
        </p:nvSpPr>
        <p:spPr>
          <a:xfrm>
            <a:off x="3134843" y="3044471"/>
            <a:ext cx="6075072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322385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97C793E-0638-4EF8-8137-CCEE37DC19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3271" y="1498775"/>
            <a:ext cx="6063870" cy="2645888"/>
          </a:xfrm>
          <a:prstGeom prst="rect">
            <a:avLst/>
          </a:prstGeom>
        </p:spPr>
      </p:pic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25867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01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sp>
        <p:nvSpPr>
          <p:cNvPr id="162" name="Rectangle 12">
            <a:extLst>
              <a:ext uri="{FF2B5EF4-FFF2-40B4-BE49-F238E27FC236}">
                <a16:creationId xmlns:a16="http://schemas.microsoft.com/office/drawing/2014/main" id="{C8FBFBBA-069A-4C10-A372-10AC8E61D88B}"/>
              </a:ext>
            </a:extLst>
          </p:cNvPr>
          <p:cNvSpPr/>
          <p:nvPr/>
        </p:nvSpPr>
        <p:spPr>
          <a:xfrm>
            <a:off x="1487488" y="1498777"/>
            <a:ext cx="2377007" cy="2645887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317500" sx="1000" sy="1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cs typeface="+mn-ea"/>
              <a:sym typeface="+mn-lt"/>
            </a:endParaRPr>
          </a:p>
        </p:txBody>
      </p:sp>
      <p:sp>
        <p:nvSpPr>
          <p:cNvPr id="163" name="TextBox 15">
            <a:extLst>
              <a:ext uri="{FF2B5EF4-FFF2-40B4-BE49-F238E27FC236}">
                <a16:creationId xmlns:a16="http://schemas.microsoft.com/office/drawing/2014/main" id="{06B2BC3B-5660-4A1A-9092-06BA370608ED}"/>
              </a:ext>
            </a:extLst>
          </p:cNvPr>
          <p:cNvSpPr txBox="1"/>
          <p:nvPr/>
        </p:nvSpPr>
        <p:spPr>
          <a:xfrm>
            <a:off x="3644900" y="4498037"/>
            <a:ext cx="7059613" cy="760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65" name="Rectangle 25">
            <a:extLst>
              <a:ext uri="{FF2B5EF4-FFF2-40B4-BE49-F238E27FC236}">
                <a16:creationId xmlns:a16="http://schemas.microsoft.com/office/drawing/2014/main" id="{F1581881-1A7F-4E4C-BD7B-CADE2917C2A7}"/>
              </a:ext>
            </a:extLst>
          </p:cNvPr>
          <p:cNvSpPr/>
          <p:nvPr/>
        </p:nvSpPr>
        <p:spPr>
          <a:xfrm>
            <a:off x="8327506" y="1498777"/>
            <a:ext cx="2377007" cy="26458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317500" sx="1000" sy="1000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cs typeface="+mn-ea"/>
              <a:sym typeface="+mn-lt"/>
            </a:endParaRPr>
          </a:p>
        </p:txBody>
      </p:sp>
      <p:sp>
        <p:nvSpPr>
          <p:cNvPr id="166" name="Freeform 35">
            <a:extLst>
              <a:ext uri="{FF2B5EF4-FFF2-40B4-BE49-F238E27FC236}">
                <a16:creationId xmlns:a16="http://schemas.microsoft.com/office/drawing/2014/main" id="{7C3885DB-2344-4C1A-B8BF-20990DD13E34}"/>
              </a:ext>
            </a:extLst>
          </p:cNvPr>
          <p:cNvSpPr>
            <a:spLocks noEditPoints="1"/>
          </p:cNvSpPr>
          <p:nvPr/>
        </p:nvSpPr>
        <p:spPr bwMode="auto">
          <a:xfrm>
            <a:off x="2327795" y="1935791"/>
            <a:ext cx="715254" cy="507180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3EB5AE4A-292C-4129-A203-360E99731F6C}"/>
              </a:ext>
            </a:extLst>
          </p:cNvPr>
          <p:cNvSpPr/>
          <p:nvPr/>
        </p:nvSpPr>
        <p:spPr>
          <a:xfrm>
            <a:off x="1634564" y="2775393"/>
            <a:ext cx="2101716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8" name="矩形 47">
            <a:extLst>
              <a:ext uri="{FF2B5EF4-FFF2-40B4-BE49-F238E27FC236}">
                <a16:creationId xmlns:a16="http://schemas.microsoft.com/office/drawing/2014/main" id="{DD7BE7DF-A110-4346-9ECF-9EDDE2F96C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1956" y="3118668"/>
            <a:ext cx="1946931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70" name="矩形 169">
            <a:extLst>
              <a:ext uri="{FF2B5EF4-FFF2-40B4-BE49-F238E27FC236}">
                <a16:creationId xmlns:a16="http://schemas.microsoft.com/office/drawing/2014/main" id="{38B2A2E0-EAAE-44BB-9FD7-4BEC3527E0E4}"/>
              </a:ext>
            </a:extLst>
          </p:cNvPr>
          <p:cNvSpPr/>
          <p:nvPr/>
        </p:nvSpPr>
        <p:spPr>
          <a:xfrm>
            <a:off x="8465152" y="2775393"/>
            <a:ext cx="2101716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2" name="矩形 47">
            <a:extLst>
              <a:ext uri="{FF2B5EF4-FFF2-40B4-BE49-F238E27FC236}">
                <a16:creationId xmlns:a16="http://schemas.microsoft.com/office/drawing/2014/main" id="{156BAB7B-CEAD-4A5A-A0B8-DE7FC128B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1607" y="3118668"/>
            <a:ext cx="1928807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73" name="任意多边形 20">
            <a:extLst>
              <a:ext uri="{FF2B5EF4-FFF2-40B4-BE49-F238E27FC236}">
                <a16:creationId xmlns:a16="http://schemas.microsoft.com/office/drawing/2014/main" id="{38EE4580-2045-4908-9176-6BDFFFFEE62E}"/>
              </a:ext>
            </a:extLst>
          </p:cNvPr>
          <p:cNvSpPr/>
          <p:nvPr/>
        </p:nvSpPr>
        <p:spPr>
          <a:xfrm>
            <a:off x="9206713" y="1956742"/>
            <a:ext cx="618593" cy="465278"/>
          </a:xfrm>
          <a:custGeom>
            <a:avLst/>
            <a:gdLst>
              <a:gd name="connsiteX0" fmla="*/ 387898 w 613253"/>
              <a:gd name="connsiteY0" fmla="*/ 243653 h 438850"/>
              <a:gd name="connsiteX1" fmla="*/ 395944 w 613253"/>
              <a:gd name="connsiteY1" fmla="*/ 271151 h 438850"/>
              <a:gd name="connsiteX2" fmla="*/ 351715 w 613253"/>
              <a:gd name="connsiteY2" fmla="*/ 369631 h 438850"/>
              <a:gd name="connsiteX3" fmla="*/ 351092 w 613253"/>
              <a:gd name="connsiteY3" fmla="*/ 369631 h 438850"/>
              <a:gd name="connsiteX4" fmla="*/ 351529 w 613253"/>
              <a:gd name="connsiteY4" fmla="*/ 370046 h 438850"/>
              <a:gd name="connsiteX5" fmla="*/ 351093 w 613253"/>
              <a:gd name="connsiteY5" fmla="*/ 371017 h 438850"/>
              <a:gd name="connsiteX6" fmla="*/ 352550 w 613253"/>
              <a:gd name="connsiteY6" fmla="*/ 371017 h 438850"/>
              <a:gd name="connsiteX7" fmla="*/ 402076 w 613253"/>
              <a:gd name="connsiteY7" fmla="*/ 418085 h 438850"/>
              <a:gd name="connsiteX8" fmla="*/ 451601 w 613253"/>
              <a:gd name="connsiteY8" fmla="*/ 371017 h 438850"/>
              <a:gd name="connsiteX9" fmla="*/ 453059 w 613253"/>
              <a:gd name="connsiteY9" fmla="*/ 371017 h 438850"/>
              <a:gd name="connsiteX10" fmla="*/ 452623 w 613253"/>
              <a:gd name="connsiteY10" fmla="*/ 370045 h 438850"/>
              <a:gd name="connsiteX11" fmla="*/ 453059 w 613253"/>
              <a:gd name="connsiteY11" fmla="*/ 369631 h 438850"/>
              <a:gd name="connsiteX12" fmla="*/ 452437 w 613253"/>
              <a:gd name="connsiteY12" fmla="*/ 369631 h 438850"/>
              <a:gd name="connsiteX13" fmla="*/ 408207 w 613253"/>
              <a:gd name="connsiteY13" fmla="*/ 271149 h 438850"/>
              <a:gd name="connsiteX14" fmla="*/ 416253 w 613253"/>
              <a:gd name="connsiteY14" fmla="*/ 243653 h 438850"/>
              <a:gd name="connsiteX15" fmla="*/ 157406 w 613253"/>
              <a:gd name="connsiteY15" fmla="*/ 216295 h 438850"/>
              <a:gd name="connsiteX16" fmla="*/ 163926 w 613253"/>
              <a:gd name="connsiteY16" fmla="*/ 238576 h 438850"/>
              <a:gd name="connsiteX17" fmla="*/ 128088 w 613253"/>
              <a:gd name="connsiteY17" fmla="*/ 318371 h 438850"/>
              <a:gd name="connsiteX18" fmla="*/ 127583 w 613253"/>
              <a:gd name="connsiteY18" fmla="*/ 318371 h 438850"/>
              <a:gd name="connsiteX19" fmla="*/ 127937 w 613253"/>
              <a:gd name="connsiteY19" fmla="*/ 318708 h 438850"/>
              <a:gd name="connsiteX20" fmla="*/ 127584 w 613253"/>
              <a:gd name="connsiteY20" fmla="*/ 319494 h 438850"/>
              <a:gd name="connsiteX21" fmla="*/ 128765 w 613253"/>
              <a:gd name="connsiteY21" fmla="*/ 319494 h 438850"/>
              <a:gd name="connsiteX22" fmla="*/ 168894 w 613253"/>
              <a:gd name="connsiteY22" fmla="*/ 357632 h 438850"/>
              <a:gd name="connsiteX23" fmla="*/ 209023 w 613253"/>
              <a:gd name="connsiteY23" fmla="*/ 319494 h 438850"/>
              <a:gd name="connsiteX24" fmla="*/ 210205 w 613253"/>
              <a:gd name="connsiteY24" fmla="*/ 319494 h 438850"/>
              <a:gd name="connsiteX25" fmla="*/ 209851 w 613253"/>
              <a:gd name="connsiteY25" fmla="*/ 318707 h 438850"/>
              <a:gd name="connsiteX26" fmla="*/ 210204 w 613253"/>
              <a:gd name="connsiteY26" fmla="*/ 318371 h 438850"/>
              <a:gd name="connsiteX27" fmla="*/ 209701 w 613253"/>
              <a:gd name="connsiteY27" fmla="*/ 318371 h 438850"/>
              <a:gd name="connsiteX28" fmla="*/ 173862 w 613253"/>
              <a:gd name="connsiteY28" fmla="*/ 238574 h 438850"/>
              <a:gd name="connsiteX29" fmla="*/ 180381 w 613253"/>
              <a:gd name="connsiteY29" fmla="*/ 216295 h 438850"/>
              <a:gd name="connsiteX30" fmla="*/ 402620 w 613253"/>
              <a:gd name="connsiteY30" fmla="*/ 0 h 438850"/>
              <a:gd name="connsiteX31" fmla="*/ 515766 w 613253"/>
              <a:gd name="connsiteY31" fmla="*/ 114905 h 438850"/>
              <a:gd name="connsiteX32" fmla="*/ 454423 w 613253"/>
              <a:gd name="connsiteY32" fmla="*/ 215466 h 438850"/>
              <a:gd name="connsiteX33" fmla="*/ 454423 w 613253"/>
              <a:gd name="connsiteY33" fmla="*/ 231044 h 438850"/>
              <a:gd name="connsiteX34" fmla="*/ 613253 w 613253"/>
              <a:gd name="connsiteY34" fmla="*/ 391500 h 438850"/>
              <a:gd name="connsiteX35" fmla="*/ 398531 w 613253"/>
              <a:gd name="connsiteY35" fmla="*/ 438850 h 438850"/>
              <a:gd name="connsiteX36" fmla="*/ 193634 w 613253"/>
              <a:gd name="connsiteY36" fmla="*/ 395700 h 438850"/>
              <a:gd name="connsiteX37" fmla="*/ 203279 w 613253"/>
              <a:gd name="connsiteY37" fmla="*/ 370444 h 438850"/>
              <a:gd name="connsiteX38" fmla="*/ 166022 w 613253"/>
              <a:gd name="connsiteY38" fmla="*/ 374457 h 438850"/>
              <a:gd name="connsiteX39" fmla="*/ 0 w 613253"/>
              <a:gd name="connsiteY39" fmla="*/ 339494 h 438850"/>
              <a:gd name="connsiteX40" fmla="*/ 125154 w 613253"/>
              <a:gd name="connsiteY40" fmla="*/ 207518 h 438850"/>
              <a:gd name="connsiteX41" fmla="*/ 125154 w 613253"/>
              <a:gd name="connsiteY41" fmla="*/ 191945 h 438850"/>
              <a:gd name="connsiteX42" fmla="*/ 77656 w 613253"/>
              <a:gd name="connsiteY42" fmla="*/ 111974 h 438850"/>
              <a:gd name="connsiteX43" fmla="*/ 169335 w 613253"/>
              <a:gd name="connsiteY43" fmla="*/ 18870 h 438850"/>
              <a:gd name="connsiteX44" fmla="*/ 261014 w 613253"/>
              <a:gd name="connsiteY44" fmla="*/ 111974 h 438850"/>
              <a:gd name="connsiteX45" fmla="*/ 211310 w 613253"/>
              <a:gd name="connsiteY45" fmla="*/ 193456 h 438850"/>
              <a:gd name="connsiteX46" fmla="*/ 211310 w 613253"/>
              <a:gd name="connsiteY46" fmla="*/ 206078 h 438850"/>
              <a:gd name="connsiteX47" fmla="*/ 292834 w 613253"/>
              <a:gd name="connsiteY47" fmla="*/ 252540 h 438850"/>
              <a:gd name="connsiteX48" fmla="*/ 295048 w 613253"/>
              <a:gd name="connsiteY48" fmla="*/ 255467 h 438850"/>
              <a:gd name="connsiteX49" fmla="*/ 348094 w 613253"/>
              <a:gd name="connsiteY49" fmla="*/ 232822 h 438850"/>
              <a:gd name="connsiteX50" fmla="*/ 348094 w 613253"/>
              <a:gd name="connsiteY50" fmla="*/ 213602 h 438850"/>
              <a:gd name="connsiteX51" fmla="*/ 289474 w 613253"/>
              <a:gd name="connsiteY51" fmla="*/ 114905 h 438850"/>
              <a:gd name="connsiteX52" fmla="*/ 402620 w 613253"/>
              <a:gd name="connsiteY52" fmla="*/ 0 h 43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13253" h="438850">
                <a:moveTo>
                  <a:pt x="387898" y="243653"/>
                </a:moveTo>
                <a:lnTo>
                  <a:pt x="395944" y="271151"/>
                </a:lnTo>
                <a:lnTo>
                  <a:pt x="351715" y="369631"/>
                </a:lnTo>
                <a:lnTo>
                  <a:pt x="351092" y="369631"/>
                </a:lnTo>
                <a:lnTo>
                  <a:pt x="351529" y="370046"/>
                </a:lnTo>
                <a:lnTo>
                  <a:pt x="351093" y="371017"/>
                </a:lnTo>
                <a:lnTo>
                  <a:pt x="352550" y="371017"/>
                </a:lnTo>
                <a:lnTo>
                  <a:pt x="402076" y="418085"/>
                </a:lnTo>
                <a:lnTo>
                  <a:pt x="451601" y="371017"/>
                </a:lnTo>
                <a:lnTo>
                  <a:pt x="453059" y="371017"/>
                </a:lnTo>
                <a:lnTo>
                  <a:pt x="452623" y="370045"/>
                </a:lnTo>
                <a:lnTo>
                  <a:pt x="453059" y="369631"/>
                </a:lnTo>
                <a:lnTo>
                  <a:pt x="452437" y="369631"/>
                </a:lnTo>
                <a:lnTo>
                  <a:pt x="408207" y="271149"/>
                </a:lnTo>
                <a:lnTo>
                  <a:pt x="416253" y="243653"/>
                </a:lnTo>
                <a:close/>
                <a:moveTo>
                  <a:pt x="157406" y="216295"/>
                </a:moveTo>
                <a:lnTo>
                  <a:pt x="163926" y="238576"/>
                </a:lnTo>
                <a:lnTo>
                  <a:pt x="128088" y="318371"/>
                </a:lnTo>
                <a:lnTo>
                  <a:pt x="127583" y="318371"/>
                </a:lnTo>
                <a:lnTo>
                  <a:pt x="127937" y="318708"/>
                </a:lnTo>
                <a:lnTo>
                  <a:pt x="127584" y="319494"/>
                </a:lnTo>
                <a:lnTo>
                  <a:pt x="128765" y="319494"/>
                </a:lnTo>
                <a:lnTo>
                  <a:pt x="168894" y="357632"/>
                </a:lnTo>
                <a:lnTo>
                  <a:pt x="209023" y="319494"/>
                </a:lnTo>
                <a:lnTo>
                  <a:pt x="210205" y="319494"/>
                </a:lnTo>
                <a:lnTo>
                  <a:pt x="209851" y="318707"/>
                </a:lnTo>
                <a:lnTo>
                  <a:pt x="210204" y="318371"/>
                </a:lnTo>
                <a:lnTo>
                  <a:pt x="209701" y="318371"/>
                </a:lnTo>
                <a:lnTo>
                  <a:pt x="173862" y="238574"/>
                </a:lnTo>
                <a:lnTo>
                  <a:pt x="180381" y="216295"/>
                </a:lnTo>
                <a:close/>
                <a:moveTo>
                  <a:pt x="402620" y="0"/>
                </a:moveTo>
                <a:cubicBezTo>
                  <a:pt x="465109" y="0"/>
                  <a:pt x="515766" y="51445"/>
                  <a:pt x="515766" y="114905"/>
                </a:cubicBezTo>
                <a:cubicBezTo>
                  <a:pt x="515766" y="159138"/>
                  <a:pt x="491155" y="197534"/>
                  <a:pt x="454423" y="215466"/>
                </a:cubicBezTo>
                <a:lnTo>
                  <a:pt x="454423" y="231044"/>
                </a:lnTo>
                <a:cubicBezTo>
                  <a:pt x="531505" y="249779"/>
                  <a:pt x="592702" y="311734"/>
                  <a:pt x="613253" y="391500"/>
                </a:cubicBezTo>
                <a:cubicBezTo>
                  <a:pt x="550688" y="422070"/>
                  <a:pt x="477097" y="438850"/>
                  <a:pt x="398531" y="438850"/>
                </a:cubicBezTo>
                <a:cubicBezTo>
                  <a:pt x="323987" y="438850"/>
                  <a:pt x="253921" y="423744"/>
                  <a:pt x="193634" y="395700"/>
                </a:cubicBezTo>
                <a:lnTo>
                  <a:pt x="203279" y="370444"/>
                </a:lnTo>
                <a:lnTo>
                  <a:pt x="166022" y="374457"/>
                </a:lnTo>
                <a:cubicBezTo>
                  <a:pt x="105620" y="374457"/>
                  <a:pt x="48848" y="362217"/>
                  <a:pt x="0" y="339494"/>
                </a:cubicBezTo>
                <a:cubicBezTo>
                  <a:pt x="15404" y="274815"/>
                  <a:pt x="63667" y="224043"/>
                  <a:pt x="125154" y="207518"/>
                </a:cubicBezTo>
                <a:lnTo>
                  <a:pt x="125154" y="191945"/>
                </a:lnTo>
                <a:cubicBezTo>
                  <a:pt x="96529" y="177233"/>
                  <a:pt x="77656" y="146842"/>
                  <a:pt x="77656" y="111974"/>
                </a:cubicBezTo>
                <a:cubicBezTo>
                  <a:pt x="77656" y="60554"/>
                  <a:pt x="118702" y="18870"/>
                  <a:pt x="169335" y="18870"/>
                </a:cubicBezTo>
                <a:cubicBezTo>
                  <a:pt x="219968" y="18870"/>
                  <a:pt x="261014" y="60554"/>
                  <a:pt x="261014" y="111974"/>
                </a:cubicBezTo>
                <a:cubicBezTo>
                  <a:pt x="261014" y="147815"/>
                  <a:pt x="241072" y="178926"/>
                  <a:pt x="211310" y="193456"/>
                </a:cubicBezTo>
                <a:lnTo>
                  <a:pt x="211310" y="206078"/>
                </a:lnTo>
                <a:cubicBezTo>
                  <a:pt x="242539" y="213668"/>
                  <a:pt x="270549" y="230014"/>
                  <a:pt x="292834" y="252540"/>
                </a:cubicBezTo>
                <a:lnTo>
                  <a:pt x="295048" y="255467"/>
                </a:lnTo>
                <a:lnTo>
                  <a:pt x="348094" y="232822"/>
                </a:lnTo>
                <a:lnTo>
                  <a:pt x="348094" y="213602"/>
                </a:lnTo>
                <a:cubicBezTo>
                  <a:pt x="312767" y="195444"/>
                  <a:pt x="289474" y="157937"/>
                  <a:pt x="289474" y="114905"/>
                </a:cubicBezTo>
                <a:cubicBezTo>
                  <a:pt x="289474" y="51445"/>
                  <a:pt x="340131" y="0"/>
                  <a:pt x="4026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929878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25867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01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sp>
        <p:nvSpPr>
          <p:cNvPr id="14" name="8">
            <a:extLst>
              <a:ext uri="{FF2B5EF4-FFF2-40B4-BE49-F238E27FC236}">
                <a16:creationId xmlns:a16="http://schemas.microsoft.com/office/drawing/2014/main" id="{A107D2DA-6D7F-496E-B6CB-96A3BEE0BA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655473" y="2179568"/>
            <a:ext cx="1251020" cy="12510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9">
            <a:extLst>
              <a:ext uri="{FF2B5EF4-FFF2-40B4-BE49-F238E27FC236}">
                <a16:creationId xmlns:a16="http://schemas.microsoft.com/office/drawing/2014/main" id="{E84C99C5-DC5A-4B02-A377-9D8F0B8F20E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749472" y="1460274"/>
            <a:ext cx="1970314" cy="197031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品 18">
            <a:extLst>
              <a:ext uri="{FF2B5EF4-FFF2-40B4-BE49-F238E27FC236}">
                <a16:creationId xmlns:a16="http://schemas.microsoft.com/office/drawing/2014/main" id="{B8F98D8B-ECCE-4B35-8E15-E10A45A78BC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522573" y="1460274"/>
            <a:ext cx="1970314" cy="197031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23">
            <a:extLst>
              <a:ext uri="{FF2B5EF4-FFF2-40B4-BE49-F238E27FC236}">
                <a16:creationId xmlns:a16="http://schemas.microsoft.com/office/drawing/2014/main" id="{EA856A88-2F09-461C-9E65-5D5A75B2402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315771" y="2179568"/>
            <a:ext cx="1251020" cy="125102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PA_KSO_Shape">
            <a:extLst>
              <a:ext uri="{FF2B5EF4-FFF2-40B4-BE49-F238E27FC236}">
                <a16:creationId xmlns:a16="http://schemas.microsoft.com/office/drawing/2014/main" id="{2DD35F2E-F03A-40F8-8C0F-03F5255515D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688777" y="2423970"/>
            <a:ext cx="505007" cy="839347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PA_KSO_Shape">
            <a:extLst>
              <a:ext uri="{FF2B5EF4-FFF2-40B4-BE49-F238E27FC236}">
                <a16:creationId xmlns:a16="http://schemas.microsoft.com/office/drawing/2014/main" id="{7C389628-2532-4DE3-A66D-9A0680BBA96B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865125" y="2447751"/>
            <a:ext cx="839347" cy="815566"/>
          </a:xfrm>
          <a:custGeom>
            <a:avLst/>
            <a:gdLst>
              <a:gd name="T0" fmla="*/ 1300686 w 4656"/>
              <a:gd name="T1" fmla="*/ 3684 h 4524"/>
              <a:gd name="T2" fmla="*/ 1211082 w 4656"/>
              <a:gd name="T3" fmla="*/ 23332 h 4524"/>
              <a:gd name="T4" fmla="*/ 1130071 w 4656"/>
              <a:gd name="T5" fmla="*/ 57715 h 4524"/>
              <a:gd name="T6" fmla="*/ 1056424 w 4656"/>
              <a:gd name="T7" fmla="*/ 106425 h 4524"/>
              <a:gd name="T8" fmla="*/ 991369 w 4656"/>
              <a:gd name="T9" fmla="*/ 167006 h 4524"/>
              <a:gd name="T10" fmla="*/ 943090 w 4656"/>
              <a:gd name="T11" fmla="*/ 200980 h 4524"/>
              <a:gd name="T12" fmla="*/ 882126 w 4656"/>
              <a:gd name="T13" fmla="*/ 135488 h 4524"/>
              <a:gd name="T14" fmla="*/ 812571 w 4656"/>
              <a:gd name="T15" fmla="*/ 80638 h 4524"/>
              <a:gd name="T16" fmla="*/ 735242 w 4656"/>
              <a:gd name="T17" fmla="*/ 38886 h 4524"/>
              <a:gd name="T18" fmla="*/ 650139 w 4656"/>
              <a:gd name="T19" fmla="*/ 11461 h 4524"/>
              <a:gd name="T20" fmla="*/ 556443 w 4656"/>
              <a:gd name="T21" fmla="*/ 0 h 4524"/>
              <a:gd name="T22" fmla="*/ 484842 w 4656"/>
              <a:gd name="T23" fmla="*/ 2456 h 4524"/>
              <a:gd name="T24" fmla="*/ 405467 w 4656"/>
              <a:gd name="T25" fmla="*/ 17192 h 4524"/>
              <a:gd name="T26" fmla="*/ 329774 w 4656"/>
              <a:gd name="T27" fmla="*/ 42161 h 4524"/>
              <a:gd name="T28" fmla="*/ 259810 w 4656"/>
              <a:gd name="T29" fmla="*/ 78182 h 4524"/>
              <a:gd name="T30" fmla="*/ 196392 w 4656"/>
              <a:gd name="T31" fmla="*/ 123617 h 4524"/>
              <a:gd name="T32" fmla="*/ 140338 w 4656"/>
              <a:gd name="T33" fmla="*/ 176830 h 4524"/>
              <a:gd name="T34" fmla="*/ 92059 w 4656"/>
              <a:gd name="T35" fmla="*/ 238229 h 4524"/>
              <a:gd name="T36" fmla="*/ 52780 w 4656"/>
              <a:gd name="T37" fmla="*/ 306177 h 4524"/>
              <a:gd name="T38" fmla="*/ 23731 w 4656"/>
              <a:gd name="T39" fmla="*/ 379856 h 4524"/>
              <a:gd name="T40" fmla="*/ 6137 w 4656"/>
              <a:gd name="T41" fmla="*/ 458447 h 4524"/>
              <a:gd name="T42" fmla="*/ 0 w 4656"/>
              <a:gd name="T43" fmla="*/ 540722 h 4524"/>
              <a:gd name="T44" fmla="*/ 12274 w 4656"/>
              <a:gd name="T45" fmla="*/ 663930 h 4524"/>
              <a:gd name="T46" fmla="*/ 56053 w 4656"/>
              <a:gd name="T47" fmla="*/ 798189 h 4524"/>
              <a:gd name="T48" fmla="*/ 126836 w 4656"/>
              <a:gd name="T49" fmla="*/ 919760 h 4524"/>
              <a:gd name="T50" fmla="*/ 219304 w 4656"/>
              <a:gd name="T51" fmla="*/ 1028641 h 4524"/>
              <a:gd name="T52" fmla="*/ 326910 w 4656"/>
              <a:gd name="T53" fmla="*/ 1126061 h 4524"/>
              <a:gd name="T54" fmla="*/ 461930 w 4656"/>
              <a:gd name="T55" fmla="*/ 1230439 h 4524"/>
              <a:gd name="T56" fmla="*/ 608405 w 4656"/>
              <a:gd name="T57" fmla="*/ 1357331 h 4524"/>
              <a:gd name="T58" fmla="*/ 732787 w 4656"/>
              <a:gd name="T59" fmla="*/ 1485041 h 4524"/>
              <a:gd name="T60" fmla="*/ 842439 w 4656"/>
              <a:gd name="T61" fmla="*/ 1625850 h 4524"/>
              <a:gd name="T62" fmla="*/ 925087 w 4656"/>
              <a:gd name="T63" fmla="*/ 1775255 h 4524"/>
              <a:gd name="T64" fmla="*/ 952500 w 4656"/>
              <a:gd name="T65" fmla="*/ 1851799 h 4524"/>
              <a:gd name="T66" fmla="*/ 990960 w 4656"/>
              <a:gd name="T67" fmla="*/ 1749467 h 4524"/>
              <a:gd name="T68" fmla="*/ 1078927 w 4656"/>
              <a:gd name="T69" fmla="*/ 1601700 h 4524"/>
              <a:gd name="T70" fmla="*/ 1192262 w 4656"/>
              <a:gd name="T71" fmla="*/ 1462528 h 4524"/>
              <a:gd name="T72" fmla="*/ 1317461 w 4656"/>
              <a:gd name="T73" fmla="*/ 1337274 h 4524"/>
              <a:gd name="T74" fmla="*/ 1482349 w 4656"/>
              <a:gd name="T75" fmla="*/ 1199330 h 4524"/>
              <a:gd name="T76" fmla="*/ 1596910 w 4656"/>
              <a:gd name="T77" fmla="*/ 1110506 h 4524"/>
              <a:gd name="T78" fmla="*/ 1702062 w 4656"/>
              <a:gd name="T79" fmla="*/ 1011040 h 4524"/>
              <a:gd name="T80" fmla="*/ 1791256 w 4656"/>
              <a:gd name="T81" fmla="*/ 900521 h 4524"/>
              <a:gd name="T82" fmla="*/ 1858357 w 4656"/>
              <a:gd name="T83" fmla="*/ 776904 h 4524"/>
              <a:gd name="T84" fmla="*/ 1896817 w 4656"/>
              <a:gd name="T85" fmla="*/ 639779 h 4524"/>
              <a:gd name="T86" fmla="*/ 1905000 w 4656"/>
              <a:gd name="T87" fmla="*/ 526805 h 4524"/>
              <a:gd name="T88" fmla="*/ 1896408 w 4656"/>
              <a:gd name="T89" fmla="*/ 444939 h 4524"/>
              <a:gd name="T90" fmla="*/ 1876769 w 4656"/>
              <a:gd name="T91" fmla="*/ 367167 h 4524"/>
              <a:gd name="T92" fmla="*/ 1846082 w 4656"/>
              <a:gd name="T93" fmla="*/ 294307 h 4524"/>
              <a:gd name="T94" fmla="*/ 1805168 w 4656"/>
              <a:gd name="T95" fmla="*/ 227586 h 4524"/>
              <a:gd name="T96" fmla="*/ 1755660 w 4656"/>
              <a:gd name="T97" fmla="*/ 167415 h 4524"/>
              <a:gd name="T98" fmla="*/ 1698380 w 4656"/>
              <a:gd name="T99" fmla="*/ 115021 h 4524"/>
              <a:gd name="T100" fmla="*/ 1633734 w 4656"/>
              <a:gd name="T101" fmla="*/ 71632 h 4524"/>
              <a:gd name="T102" fmla="*/ 1562951 w 4656"/>
              <a:gd name="T103" fmla="*/ 37249 h 4524"/>
              <a:gd name="T104" fmla="*/ 1486849 w 4656"/>
              <a:gd name="T105" fmla="*/ 13917 h 4524"/>
              <a:gd name="T106" fmla="*/ 1406247 w 4656"/>
              <a:gd name="T107" fmla="*/ 1637 h 452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656" h="4524">
                <a:moveTo>
                  <a:pt x="3336" y="0"/>
                </a:moveTo>
                <a:lnTo>
                  <a:pt x="3336" y="0"/>
                </a:lnTo>
                <a:lnTo>
                  <a:pt x="3295" y="0"/>
                </a:lnTo>
                <a:lnTo>
                  <a:pt x="3256" y="3"/>
                </a:lnTo>
                <a:lnTo>
                  <a:pt x="3217" y="5"/>
                </a:lnTo>
                <a:lnTo>
                  <a:pt x="3179" y="9"/>
                </a:lnTo>
                <a:lnTo>
                  <a:pt x="3142" y="14"/>
                </a:lnTo>
                <a:lnTo>
                  <a:pt x="3103" y="21"/>
                </a:lnTo>
                <a:lnTo>
                  <a:pt x="3068" y="28"/>
                </a:lnTo>
                <a:lnTo>
                  <a:pt x="3031" y="37"/>
                </a:lnTo>
                <a:lnTo>
                  <a:pt x="2995" y="46"/>
                </a:lnTo>
                <a:lnTo>
                  <a:pt x="2960" y="57"/>
                </a:lnTo>
                <a:lnTo>
                  <a:pt x="2926" y="68"/>
                </a:lnTo>
                <a:lnTo>
                  <a:pt x="2892" y="81"/>
                </a:lnTo>
                <a:lnTo>
                  <a:pt x="2859" y="95"/>
                </a:lnTo>
                <a:lnTo>
                  <a:pt x="2825" y="110"/>
                </a:lnTo>
                <a:lnTo>
                  <a:pt x="2793" y="125"/>
                </a:lnTo>
                <a:lnTo>
                  <a:pt x="2762" y="141"/>
                </a:lnTo>
                <a:lnTo>
                  <a:pt x="2730" y="160"/>
                </a:lnTo>
                <a:lnTo>
                  <a:pt x="2699" y="177"/>
                </a:lnTo>
                <a:lnTo>
                  <a:pt x="2669" y="197"/>
                </a:lnTo>
                <a:lnTo>
                  <a:pt x="2640" y="217"/>
                </a:lnTo>
                <a:lnTo>
                  <a:pt x="2610" y="238"/>
                </a:lnTo>
                <a:lnTo>
                  <a:pt x="2582" y="260"/>
                </a:lnTo>
                <a:lnTo>
                  <a:pt x="2555" y="282"/>
                </a:lnTo>
                <a:lnTo>
                  <a:pt x="2527" y="306"/>
                </a:lnTo>
                <a:lnTo>
                  <a:pt x="2500" y="331"/>
                </a:lnTo>
                <a:lnTo>
                  <a:pt x="2474" y="355"/>
                </a:lnTo>
                <a:lnTo>
                  <a:pt x="2448" y="381"/>
                </a:lnTo>
                <a:lnTo>
                  <a:pt x="2423" y="408"/>
                </a:lnTo>
                <a:lnTo>
                  <a:pt x="2399" y="435"/>
                </a:lnTo>
                <a:lnTo>
                  <a:pt x="2375" y="462"/>
                </a:lnTo>
                <a:lnTo>
                  <a:pt x="2351" y="491"/>
                </a:lnTo>
                <a:lnTo>
                  <a:pt x="2328" y="520"/>
                </a:lnTo>
                <a:lnTo>
                  <a:pt x="2305" y="491"/>
                </a:lnTo>
                <a:lnTo>
                  <a:pt x="2282" y="462"/>
                </a:lnTo>
                <a:lnTo>
                  <a:pt x="2258" y="435"/>
                </a:lnTo>
                <a:lnTo>
                  <a:pt x="2232" y="408"/>
                </a:lnTo>
                <a:lnTo>
                  <a:pt x="2208" y="381"/>
                </a:lnTo>
                <a:lnTo>
                  <a:pt x="2182" y="355"/>
                </a:lnTo>
                <a:lnTo>
                  <a:pt x="2156" y="331"/>
                </a:lnTo>
                <a:lnTo>
                  <a:pt x="2129" y="306"/>
                </a:lnTo>
                <a:lnTo>
                  <a:pt x="2102" y="282"/>
                </a:lnTo>
                <a:lnTo>
                  <a:pt x="2074" y="260"/>
                </a:lnTo>
                <a:lnTo>
                  <a:pt x="2045" y="238"/>
                </a:lnTo>
                <a:lnTo>
                  <a:pt x="2016" y="217"/>
                </a:lnTo>
                <a:lnTo>
                  <a:pt x="1986" y="197"/>
                </a:lnTo>
                <a:lnTo>
                  <a:pt x="1956" y="177"/>
                </a:lnTo>
                <a:lnTo>
                  <a:pt x="1925" y="160"/>
                </a:lnTo>
                <a:lnTo>
                  <a:pt x="1894" y="141"/>
                </a:lnTo>
                <a:lnTo>
                  <a:pt x="1863" y="125"/>
                </a:lnTo>
                <a:lnTo>
                  <a:pt x="1830" y="110"/>
                </a:lnTo>
                <a:lnTo>
                  <a:pt x="1797" y="95"/>
                </a:lnTo>
                <a:lnTo>
                  <a:pt x="1763" y="81"/>
                </a:lnTo>
                <a:lnTo>
                  <a:pt x="1730" y="68"/>
                </a:lnTo>
                <a:lnTo>
                  <a:pt x="1695" y="57"/>
                </a:lnTo>
                <a:lnTo>
                  <a:pt x="1661" y="46"/>
                </a:lnTo>
                <a:lnTo>
                  <a:pt x="1625" y="37"/>
                </a:lnTo>
                <a:lnTo>
                  <a:pt x="1589" y="28"/>
                </a:lnTo>
                <a:lnTo>
                  <a:pt x="1552" y="21"/>
                </a:lnTo>
                <a:lnTo>
                  <a:pt x="1515" y="14"/>
                </a:lnTo>
                <a:lnTo>
                  <a:pt x="1477" y="9"/>
                </a:lnTo>
                <a:lnTo>
                  <a:pt x="1439" y="5"/>
                </a:lnTo>
                <a:lnTo>
                  <a:pt x="1400" y="3"/>
                </a:lnTo>
                <a:lnTo>
                  <a:pt x="1360" y="0"/>
                </a:lnTo>
                <a:lnTo>
                  <a:pt x="1320" y="0"/>
                </a:lnTo>
                <a:lnTo>
                  <a:pt x="1286" y="0"/>
                </a:lnTo>
                <a:lnTo>
                  <a:pt x="1253" y="1"/>
                </a:lnTo>
                <a:lnTo>
                  <a:pt x="1218" y="4"/>
                </a:lnTo>
                <a:lnTo>
                  <a:pt x="1185" y="6"/>
                </a:lnTo>
                <a:lnTo>
                  <a:pt x="1152" y="11"/>
                </a:lnTo>
                <a:lnTo>
                  <a:pt x="1119" y="15"/>
                </a:lnTo>
                <a:lnTo>
                  <a:pt x="1087" y="20"/>
                </a:lnTo>
                <a:lnTo>
                  <a:pt x="1054" y="27"/>
                </a:lnTo>
                <a:lnTo>
                  <a:pt x="1022" y="34"/>
                </a:lnTo>
                <a:lnTo>
                  <a:pt x="991" y="42"/>
                </a:lnTo>
                <a:lnTo>
                  <a:pt x="958" y="50"/>
                </a:lnTo>
                <a:lnTo>
                  <a:pt x="927" y="59"/>
                </a:lnTo>
                <a:lnTo>
                  <a:pt x="897" y="70"/>
                </a:lnTo>
                <a:lnTo>
                  <a:pt x="866" y="80"/>
                </a:lnTo>
                <a:lnTo>
                  <a:pt x="836" y="91"/>
                </a:lnTo>
                <a:lnTo>
                  <a:pt x="806" y="103"/>
                </a:lnTo>
                <a:lnTo>
                  <a:pt x="777" y="117"/>
                </a:lnTo>
                <a:lnTo>
                  <a:pt x="748" y="130"/>
                </a:lnTo>
                <a:lnTo>
                  <a:pt x="719" y="145"/>
                </a:lnTo>
                <a:lnTo>
                  <a:pt x="690" y="158"/>
                </a:lnTo>
                <a:lnTo>
                  <a:pt x="663" y="175"/>
                </a:lnTo>
                <a:lnTo>
                  <a:pt x="635" y="191"/>
                </a:lnTo>
                <a:lnTo>
                  <a:pt x="608" y="208"/>
                </a:lnTo>
                <a:lnTo>
                  <a:pt x="582" y="225"/>
                </a:lnTo>
                <a:lnTo>
                  <a:pt x="555" y="243"/>
                </a:lnTo>
                <a:lnTo>
                  <a:pt x="530" y="262"/>
                </a:lnTo>
                <a:lnTo>
                  <a:pt x="504" y="281"/>
                </a:lnTo>
                <a:lnTo>
                  <a:pt x="480" y="302"/>
                </a:lnTo>
                <a:lnTo>
                  <a:pt x="456" y="321"/>
                </a:lnTo>
                <a:lnTo>
                  <a:pt x="432" y="343"/>
                </a:lnTo>
                <a:lnTo>
                  <a:pt x="408" y="364"/>
                </a:lnTo>
                <a:lnTo>
                  <a:pt x="387" y="386"/>
                </a:lnTo>
                <a:lnTo>
                  <a:pt x="365" y="409"/>
                </a:lnTo>
                <a:lnTo>
                  <a:pt x="343" y="432"/>
                </a:lnTo>
                <a:lnTo>
                  <a:pt x="322" y="457"/>
                </a:lnTo>
                <a:lnTo>
                  <a:pt x="301" y="481"/>
                </a:lnTo>
                <a:lnTo>
                  <a:pt x="281" y="505"/>
                </a:lnTo>
                <a:lnTo>
                  <a:pt x="262" y="530"/>
                </a:lnTo>
                <a:lnTo>
                  <a:pt x="243" y="556"/>
                </a:lnTo>
                <a:lnTo>
                  <a:pt x="225" y="582"/>
                </a:lnTo>
                <a:lnTo>
                  <a:pt x="207" y="609"/>
                </a:lnTo>
                <a:lnTo>
                  <a:pt x="190" y="636"/>
                </a:lnTo>
                <a:lnTo>
                  <a:pt x="174" y="663"/>
                </a:lnTo>
                <a:lnTo>
                  <a:pt x="159" y="691"/>
                </a:lnTo>
                <a:lnTo>
                  <a:pt x="144" y="719"/>
                </a:lnTo>
                <a:lnTo>
                  <a:pt x="129" y="748"/>
                </a:lnTo>
                <a:lnTo>
                  <a:pt x="116" y="777"/>
                </a:lnTo>
                <a:lnTo>
                  <a:pt x="104" y="807"/>
                </a:lnTo>
                <a:lnTo>
                  <a:pt x="91" y="837"/>
                </a:lnTo>
                <a:lnTo>
                  <a:pt x="79" y="867"/>
                </a:lnTo>
                <a:lnTo>
                  <a:pt x="69" y="897"/>
                </a:lnTo>
                <a:lnTo>
                  <a:pt x="58" y="928"/>
                </a:lnTo>
                <a:lnTo>
                  <a:pt x="49" y="959"/>
                </a:lnTo>
                <a:lnTo>
                  <a:pt x="41" y="990"/>
                </a:lnTo>
                <a:lnTo>
                  <a:pt x="33" y="1023"/>
                </a:lnTo>
                <a:lnTo>
                  <a:pt x="26" y="1055"/>
                </a:lnTo>
                <a:lnTo>
                  <a:pt x="20" y="1087"/>
                </a:lnTo>
                <a:lnTo>
                  <a:pt x="15" y="1120"/>
                </a:lnTo>
                <a:lnTo>
                  <a:pt x="10" y="1153"/>
                </a:lnTo>
                <a:lnTo>
                  <a:pt x="6" y="1185"/>
                </a:lnTo>
                <a:lnTo>
                  <a:pt x="3" y="1219"/>
                </a:lnTo>
                <a:lnTo>
                  <a:pt x="1" y="1252"/>
                </a:lnTo>
                <a:lnTo>
                  <a:pt x="0" y="1287"/>
                </a:lnTo>
                <a:lnTo>
                  <a:pt x="0" y="1321"/>
                </a:lnTo>
                <a:lnTo>
                  <a:pt x="1" y="1383"/>
                </a:lnTo>
                <a:lnTo>
                  <a:pt x="4" y="1444"/>
                </a:lnTo>
                <a:lnTo>
                  <a:pt x="10" y="1504"/>
                </a:lnTo>
                <a:lnTo>
                  <a:pt x="18" y="1563"/>
                </a:lnTo>
                <a:lnTo>
                  <a:pt x="30" y="1622"/>
                </a:lnTo>
                <a:lnTo>
                  <a:pt x="42" y="1679"/>
                </a:lnTo>
                <a:lnTo>
                  <a:pt x="57" y="1735"/>
                </a:lnTo>
                <a:lnTo>
                  <a:pt x="75" y="1791"/>
                </a:lnTo>
                <a:lnTo>
                  <a:pt x="93" y="1845"/>
                </a:lnTo>
                <a:lnTo>
                  <a:pt x="114" y="1898"/>
                </a:lnTo>
                <a:lnTo>
                  <a:pt x="137" y="1950"/>
                </a:lnTo>
                <a:lnTo>
                  <a:pt x="161" y="2002"/>
                </a:lnTo>
                <a:lnTo>
                  <a:pt x="188" y="2053"/>
                </a:lnTo>
                <a:lnTo>
                  <a:pt x="217" y="2103"/>
                </a:lnTo>
                <a:lnTo>
                  <a:pt x="246" y="2151"/>
                </a:lnTo>
                <a:lnTo>
                  <a:pt x="278" y="2200"/>
                </a:lnTo>
                <a:lnTo>
                  <a:pt x="310" y="2247"/>
                </a:lnTo>
                <a:lnTo>
                  <a:pt x="345" y="2293"/>
                </a:lnTo>
                <a:lnTo>
                  <a:pt x="380" y="2338"/>
                </a:lnTo>
                <a:lnTo>
                  <a:pt x="417" y="2383"/>
                </a:lnTo>
                <a:lnTo>
                  <a:pt x="456" y="2427"/>
                </a:lnTo>
                <a:lnTo>
                  <a:pt x="495" y="2470"/>
                </a:lnTo>
                <a:lnTo>
                  <a:pt x="536" y="2513"/>
                </a:lnTo>
                <a:lnTo>
                  <a:pt x="577" y="2554"/>
                </a:lnTo>
                <a:lnTo>
                  <a:pt x="620" y="2595"/>
                </a:lnTo>
                <a:lnTo>
                  <a:pt x="663" y="2635"/>
                </a:lnTo>
                <a:lnTo>
                  <a:pt x="708" y="2675"/>
                </a:lnTo>
                <a:lnTo>
                  <a:pt x="753" y="2713"/>
                </a:lnTo>
                <a:lnTo>
                  <a:pt x="799" y="2751"/>
                </a:lnTo>
                <a:lnTo>
                  <a:pt x="845" y="2788"/>
                </a:lnTo>
                <a:lnTo>
                  <a:pt x="892" y="2825"/>
                </a:lnTo>
                <a:lnTo>
                  <a:pt x="940" y="2861"/>
                </a:lnTo>
                <a:lnTo>
                  <a:pt x="1032" y="2930"/>
                </a:lnTo>
                <a:lnTo>
                  <a:pt x="1129" y="3006"/>
                </a:lnTo>
                <a:lnTo>
                  <a:pt x="1229" y="3087"/>
                </a:lnTo>
                <a:lnTo>
                  <a:pt x="1279" y="3131"/>
                </a:lnTo>
                <a:lnTo>
                  <a:pt x="1331" y="3175"/>
                </a:lnTo>
                <a:lnTo>
                  <a:pt x="1383" y="3221"/>
                </a:lnTo>
                <a:lnTo>
                  <a:pt x="1435" y="3267"/>
                </a:lnTo>
                <a:lnTo>
                  <a:pt x="1487" y="3316"/>
                </a:lnTo>
                <a:lnTo>
                  <a:pt x="1539" y="3365"/>
                </a:lnTo>
                <a:lnTo>
                  <a:pt x="1590" y="3415"/>
                </a:lnTo>
                <a:lnTo>
                  <a:pt x="1642" y="3467"/>
                </a:lnTo>
                <a:lnTo>
                  <a:pt x="1692" y="3520"/>
                </a:lnTo>
                <a:lnTo>
                  <a:pt x="1743" y="3573"/>
                </a:lnTo>
                <a:lnTo>
                  <a:pt x="1791" y="3628"/>
                </a:lnTo>
                <a:lnTo>
                  <a:pt x="1840" y="3683"/>
                </a:lnTo>
                <a:lnTo>
                  <a:pt x="1886" y="3740"/>
                </a:lnTo>
                <a:lnTo>
                  <a:pt x="1932" y="3796"/>
                </a:lnTo>
                <a:lnTo>
                  <a:pt x="1976" y="3854"/>
                </a:lnTo>
                <a:lnTo>
                  <a:pt x="2019" y="3913"/>
                </a:lnTo>
                <a:lnTo>
                  <a:pt x="2059" y="3972"/>
                </a:lnTo>
                <a:lnTo>
                  <a:pt x="2098" y="4031"/>
                </a:lnTo>
                <a:lnTo>
                  <a:pt x="2135" y="4091"/>
                </a:lnTo>
                <a:lnTo>
                  <a:pt x="2171" y="4152"/>
                </a:lnTo>
                <a:lnTo>
                  <a:pt x="2204" y="4213"/>
                </a:lnTo>
                <a:lnTo>
                  <a:pt x="2234" y="4274"/>
                </a:lnTo>
                <a:lnTo>
                  <a:pt x="2261" y="4337"/>
                </a:lnTo>
                <a:lnTo>
                  <a:pt x="2287" y="4399"/>
                </a:lnTo>
                <a:lnTo>
                  <a:pt x="2298" y="4430"/>
                </a:lnTo>
                <a:lnTo>
                  <a:pt x="2309" y="4462"/>
                </a:lnTo>
                <a:lnTo>
                  <a:pt x="2319" y="4493"/>
                </a:lnTo>
                <a:lnTo>
                  <a:pt x="2328" y="4524"/>
                </a:lnTo>
                <a:lnTo>
                  <a:pt x="2338" y="4493"/>
                </a:lnTo>
                <a:lnTo>
                  <a:pt x="2347" y="4462"/>
                </a:lnTo>
                <a:lnTo>
                  <a:pt x="2358" y="4430"/>
                </a:lnTo>
                <a:lnTo>
                  <a:pt x="2369" y="4399"/>
                </a:lnTo>
                <a:lnTo>
                  <a:pt x="2394" y="4337"/>
                </a:lnTo>
                <a:lnTo>
                  <a:pt x="2422" y="4274"/>
                </a:lnTo>
                <a:lnTo>
                  <a:pt x="2452" y="4213"/>
                </a:lnTo>
                <a:lnTo>
                  <a:pt x="2484" y="4152"/>
                </a:lnTo>
                <a:lnTo>
                  <a:pt x="2520" y="4091"/>
                </a:lnTo>
                <a:lnTo>
                  <a:pt x="2557" y="4031"/>
                </a:lnTo>
                <a:lnTo>
                  <a:pt x="2596" y="3972"/>
                </a:lnTo>
                <a:lnTo>
                  <a:pt x="2637" y="3913"/>
                </a:lnTo>
                <a:lnTo>
                  <a:pt x="2680" y="3854"/>
                </a:lnTo>
                <a:lnTo>
                  <a:pt x="2723" y="3796"/>
                </a:lnTo>
                <a:lnTo>
                  <a:pt x="2770" y="3740"/>
                </a:lnTo>
                <a:lnTo>
                  <a:pt x="2817" y="3683"/>
                </a:lnTo>
                <a:lnTo>
                  <a:pt x="2864" y="3628"/>
                </a:lnTo>
                <a:lnTo>
                  <a:pt x="2914" y="3573"/>
                </a:lnTo>
                <a:lnTo>
                  <a:pt x="2964" y="3520"/>
                </a:lnTo>
                <a:lnTo>
                  <a:pt x="3015" y="3467"/>
                </a:lnTo>
                <a:lnTo>
                  <a:pt x="3065" y="3415"/>
                </a:lnTo>
                <a:lnTo>
                  <a:pt x="3117" y="3365"/>
                </a:lnTo>
                <a:lnTo>
                  <a:pt x="3168" y="3316"/>
                </a:lnTo>
                <a:lnTo>
                  <a:pt x="3220" y="3267"/>
                </a:lnTo>
                <a:lnTo>
                  <a:pt x="3272" y="3221"/>
                </a:lnTo>
                <a:lnTo>
                  <a:pt x="3324" y="3175"/>
                </a:lnTo>
                <a:lnTo>
                  <a:pt x="3376" y="3131"/>
                </a:lnTo>
                <a:lnTo>
                  <a:pt x="3427" y="3087"/>
                </a:lnTo>
                <a:lnTo>
                  <a:pt x="3527" y="3006"/>
                </a:lnTo>
                <a:lnTo>
                  <a:pt x="3623" y="2930"/>
                </a:lnTo>
                <a:lnTo>
                  <a:pt x="3716" y="2861"/>
                </a:lnTo>
                <a:lnTo>
                  <a:pt x="3763" y="2825"/>
                </a:lnTo>
                <a:lnTo>
                  <a:pt x="3810" y="2788"/>
                </a:lnTo>
                <a:lnTo>
                  <a:pt x="3858" y="2751"/>
                </a:lnTo>
                <a:lnTo>
                  <a:pt x="3903" y="2713"/>
                </a:lnTo>
                <a:lnTo>
                  <a:pt x="3948" y="2675"/>
                </a:lnTo>
                <a:lnTo>
                  <a:pt x="3993" y="2635"/>
                </a:lnTo>
                <a:lnTo>
                  <a:pt x="4037" y="2595"/>
                </a:lnTo>
                <a:lnTo>
                  <a:pt x="4078" y="2554"/>
                </a:lnTo>
                <a:lnTo>
                  <a:pt x="4120" y="2513"/>
                </a:lnTo>
                <a:lnTo>
                  <a:pt x="4160" y="2470"/>
                </a:lnTo>
                <a:lnTo>
                  <a:pt x="4201" y="2427"/>
                </a:lnTo>
                <a:lnTo>
                  <a:pt x="4239" y="2383"/>
                </a:lnTo>
                <a:lnTo>
                  <a:pt x="4276" y="2338"/>
                </a:lnTo>
                <a:lnTo>
                  <a:pt x="4311" y="2293"/>
                </a:lnTo>
                <a:lnTo>
                  <a:pt x="4345" y="2247"/>
                </a:lnTo>
                <a:lnTo>
                  <a:pt x="4378" y="2200"/>
                </a:lnTo>
                <a:lnTo>
                  <a:pt x="4410" y="2151"/>
                </a:lnTo>
                <a:lnTo>
                  <a:pt x="4439" y="2103"/>
                </a:lnTo>
                <a:lnTo>
                  <a:pt x="4468" y="2053"/>
                </a:lnTo>
                <a:lnTo>
                  <a:pt x="4494" y="2002"/>
                </a:lnTo>
                <a:lnTo>
                  <a:pt x="4519" y="1950"/>
                </a:lnTo>
                <a:lnTo>
                  <a:pt x="4542" y="1898"/>
                </a:lnTo>
                <a:lnTo>
                  <a:pt x="4562" y="1845"/>
                </a:lnTo>
                <a:lnTo>
                  <a:pt x="4581" y="1791"/>
                </a:lnTo>
                <a:lnTo>
                  <a:pt x="4598" y="1735"/>
                </a:lnTo>
                <a:lnTo>
                  <a:pt x="4613" y="1679"/>
                </a:lnTo>
                <a:lnTo>
                  <a:pt x="4626" y="1622"/>
                </a:lnTo>
                <a:lnTo>
                  <a:pt x="4636" y="1563"/>
                </a:lnTo>
                <a:lnTo>
                  <a:pt x="4646" y="1504"/>
                </a:lnTo>
                <a:lnTo>
                  <a:pt x="4651" y="1444"/>
                </a:lnTo>
                <a:lnTo>
                  <a:pt x="4655" y="1383"/>
                </a:lnTo>
                <a:lnTo>
                  <a:pt x="4656" y="1321"/>
                </a:lnTo>
                <a:lnTo>
                  <a:pt x="4656" y="1287"/>
                </a:lnTo>
                <a:lnTo>
                  <a:pt x="4655" y="1252"/>
                </a:lnTo>
                <a:lnTo>
                  <a:pt x="4653" y="1219"/>
                </a:lnTo>
                <a:lnTo>
                  <a:pt x="4649" y="1185"/>
                </a:lnTo>
                <a:lnTo>
                  <a:pt x="4646" y="1153"/>
                </a:lnTo>
                <a:lnTo>
                  <a:pt x="4641" y="1120"/>
                </a:lnTo>
                <a:lnTo>
                  <a:pt x="4635" y="1087"/>
                </a:lnTo>
                <a:lnTo>
                  <a:pt x="4629" y="1055"/>
                </a:lnTo>
                <a:lnTo>
                  <a:pt x="4623" y="1023"/>
                </a:lnTo>
                <a:lnTo>
                  <a:pt x="4614" y="990"/>
                </a:lnTo>
                <a:lnTo>
                  <a:pt x="4606" y="959"/>
                </a:lnTo>
                <a:lnTo>
                  <a:pt x="4597" y="928"/>
                </a:lnTo>
                <a:lnTo>
                  <a:pt x="4587" y="897"/>
                </a:lnTo>
                <a:lnTo>
                  <a:pt x="4576" y="867"/>
                </a:lnTo>
                <a:lnTo>
                  <a:pt x="4565" y="837"/>
                </a:lnTo>
                <a:lnTo>
                  <a:pt x="4552" y="807"/>
                </a:lnTo>
                <a:lnTo>
                  <a:pt x="4539" y="777"/>
                </a:lnTo>
                <a:lnTo>
                  <a:pt x="4527" y="748"/>
                </a:lnTo>
                <a:lnTo>
                  <a:pt x="4512" y="719"/>
                </a:lnTo>
                <a:lnTo>
                  <a:pt x="4497" y="691"/>
                </a:lnTo>
                <a:lnTo>
                  <a:pt x="4482" y="663"/>
                </a:lnTo>
                <a:lnTo>
                  <a:pt x="4465" y="636"/>
                </a:lnTo>
                <a:lnTo>
                  <a:pt x="4448" y="609"/>
                </a:lnTo>
                <a:lnTo>
                  <a:pt x="4431" y="582"/>
                </a:lnTo>
                <a:lnTo>
                  <a:pt x="4412" y="556"/>
                </a:lnTo>
                <a:lnTo>
                  <a:pt x="4394" y="530"/>
                </a:lnTo>
                <a:lnTo>
                  <a:pt x="4374" y="505"/>
                </a:lnTo>
                <a:lnTo>
                  <a:pt x="4355" y="481"/>
                </a:lnTo>
                <a:lnTo>
                  <a:pt x="4334" y="457"/>
                </a:lnTo>
                <a:lnTo>
                  <a:pt x="4313" y="432"/>
                </a:lnTo>
                <a:lnTo>
                  <a:pt x="4291" y="409"/>
                </a:lnTo>
                <a:lnTo>
                  <a:pt x="4269" y="386"/>
                </a:lnTo>
                <a:lnTo>
                  <a:pt x="4247" y="364"/>
                </a:lnTo>
                <a:lnTo>
                  <a:pt x="4224" y="343"/>
                </a:lnTo>
                <a:lnTo>
                  <a:pt x="4200" y="321"/>
                </a:lnTo>
                <a:lnTo>
                  <a:pt x="4175" y="302"/>
                </a:lnTo>
                <a:lnTo>
                  <a:pt x="4151" y="281"/>
                </a:lnTo>
                <a:lnTo>
                  <a:pt x="4126" y="262"/>
                </a:lnTo>
                <a:lnTo>
                  <a:pt x="4100" y="243"/>
                </a:lnTo>
                <a:lnTo>
                  <a:pt x="4074" y="225"/>
                </a:lnTo>
                <a:lnTo>
                  <a:pt x="4047" y="208"/>
                </a:lnTo>
                <a:lnTo>
                  <a:pt x="4021" y="191"/>
                </a:lnTo>
                <a:lnTo>
                  <a:pt x="3993" y="175"/>
                </a:lnTo>
                <a:lnTo>
                  <a:pt x="3965" y="158"/>
                </a:lnTo>
                <a:lnTo>
                  <a:pt x="3936" y="145"/>
                </a:lnTo>
                <a:lnTo>
                  <a:pt x="3907" y="130"/>
                </a:lnTo>
                <a:lnTo>
                  <a:pt x="3879" y="117"/>
                </a:lnTo>
                <a:lnTo>
                  <a:pt x="3850" y="103"/>
                </a:lnTo>
                <a:lnTo>
                  <a:pt x="3820" y="91"/>
                </a:lnTo>
                <a:lnTo>
                  <a:pt x="3790" y="80"/>
                </a:lnTo>
                <a:lnTo>
                  <a:pt x="3758" y="70"/>
                </a:lnTo>
                <a:lnTo>
                  <a:pt x="3728" y="59"/>
                </a:lnTo>
                <a:lnTo>
                  <a:pt x="3697" y="50"/>
                </a:lnTo>
                <a:lnTo>
                  <a:pt x="3665" y="42"/>
                </a:lnTo>
                <a:lnTo>
                  <a:pt x="3634" y="34"/>
                </a:lnTo>
                <a:lnTo>
                  <a:pt x="3601" y="27"/>
                </a:lnTo>
                <a:lnTo>
                  <a:pt x="3569" y="20"/>
                </a:lnTo>
                <a:lnTo>
                  <a:pt x="3537" y="15"/>
                </a:lnTo>
                <a:lnTo>
                  <a:pt x="3503" y="11"/>
                </a:lnTo>
                <a:lnTo>
                  <a:pt x="3470" y="6"/>
                </a:lnTo>
                <a:lnTo>
                  <a:pt x="3437" y="4"/>
                </a:lnTo>
                <a:lnTo>
                  <a:pt x="3403" y="1"/>
                </a:lnTo>
                <a:lnTo>
                  <a:pt x="3369" y="0"/>
                </a:lnTo>
                <a:lnTo>
                  <a:pt x="33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PA_KSO_Shape">
            <a:extLst>
              <a:ext uri="{FF2B5EF4-FFF2-40B4-BE49-F238E27FC236}">
                <a16:creationId xmlns:a16="http://schemas.microsoft.com/office/drawing/2014/main" id="{4FE8C0FF-4051-47A9-AADB-A2373849F3FA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7035342" y="1895067"/>
            <a:ext cx="944775" cy="1200985"/>
          </a:xfrm>
          <a:custGeom>
            <a:avLst/>
            <a:gdLst>
              <a:gd name="T0" fmla="*/ 769455 w 4116"/>
              <a:gd name="T1" fmla="*/ 749055 h 5239"/>
              <a:gd name="T2" fmla="*/ 608652 w 4116"/>
              <a:gd name="T3" fmla="*/ 766145 h 5239"/>
              <a:gd name="T4" fmla="*/ 337614 w 4116"/>
              <a:gd name="T5" fmla="*/ 920683 h 5239"/>
              <a:gd name="T6" fmla="*/ 253575 w 4116"/>
              <a:gd name="T7" fmla="*/ 1028315 h 5239"/>
              <a:gd name="T8" fmla="*/ 196457 w 4116"/>
              <a:gd name="T9" fmla="*/ 1154127 h 5239"/>
              <a:gd name="T10" fmla="*/ 171354 w 4116"/>
              <a:gd name="T11" fmla="*/ 1294120 h 5239"/>
              <a:gd name="T12" fmla="*/ 176811 w 4116"/>
              <a:gd name="T13" fmla="*/ 1414842 h 5239"/>
              <a:gd name="T14" fmla="*/ 210645 w 4116"/>
              <a:gd name="T15" fmla="*/ 1539199 h 5239"/>
              <a:gd name="T16" fmla="*/ 269218 w 4116"/>
              <a:gd name="T17" fmla="*/ 1650103 h 5239"/>
              <a:gd name="T18" fmla="*/ 349620 w 4116"/>
              <a:gd name="T19" fmla="*/ 1745371 h 5239"/>
              <a:gd name="T20" fmla="*/ 448940 w 4116"/>
              <a:gd name="T21" fmla="*/ 1821368 h 5239"/>
              <a:gd name="T22" fmla="*/ 563539 w 4116"/>
              <a:gd name="T23" fmla="*/ 1874456 h 5239"/>
              <a:gd name="T24" fmla="*/ 689781 w 4116"/>
              <a:gd name="T25" fmla="*/ 1902091 h 5239"/>
              <a:gd name="T26" fmla="*/ 808019 w 4116"/>
              <a:gd name="T27" fmla="*/ 1902091 h 5239"/>
              <a:gd name="T28" fmla="*/ 934624 w 4116"/>
              <a:gd name="T29" fmla="*/ 1874456 h 5239"/>
              <a:gd name="T30" fmla="*/ 1048860 w 4116"/>
              <a:gd name="T31" fmla="*/ 1821368 h 5239"/>
              <a:gd name="T32" fmla="*/ 1147816 w 4116"/>
              <a:gd name="T33" fmla="*/ 1745371 h 5239"/>
              <a:gd name="T34" fmla="*/ 1228218 w 4116"/>
              <a:gd name="T35" fmla="*/ 1650103 h 5239"/>
              <a:gd name="T36" fmla="*/ 1287155 w 4116"/>
              <a:gd name="T37" fmla="*/ 1539199 h 5239"/>
              <a:gd name="T38" fmla="*/ 1320625 w 4116"/>
              <a:gd name="T39" fmla="*/ 1414842 h 5239"/>
              <a:gd name="T40" fmla="*/ 1326082 w 4116"/>
              <a:gd name="T41" fmla="*/ 1291575 h 5239"/>
              <a:gd name="T42" fmla="*/ 1296977 w 4116"/>
              <a:gd name="T43" fmla="*/ 1141400 h 5239"/>
              <a:gd name="T44" fmla="*/ 1231128 w 4116"/>
              <a:gd name="T45" fmla="*/ 1007588 h 5239"/>
              <a:gd name="T46" fmla="*/ 1134355 w 4116"/>
              <a:gd name="T47" fmla="*/ 895957 h 5239"/>
              <a:gd name="T48" fmla="*/ 1120530 w 4116"/>
              <a:gd name="T49" fmla="*/ 1326846 h 5239"/>
              <a:gd name="T50" fmla="*/ 1110708 w 4116"/>
              <a:gd name="T51" fmla="*/ 1410478 h 5239"/>
              <a:gd name="T52" fmla="*/ 1075418 w 4116"/>
              <a:gd name="T53" fmla="*/ 1503928 h 5239"/>
              <a:gd name="T54" fmla="*/ 971005 w 4116"/>
              <a:gd name="T55" fmla="*/ 1624286 h 5239"/>
              <a:gd name="T56" fmla="*/ 859316 w 4116"/>
              <a:gd name="T57" fmla="*/ 1681738 h 5239"/>
              <a:gd name="T58" fmla="*/ 777459 w 4116"/>
              <a:gd name="T59" fmla="*/ 1697374 h 5239"/>
              <a:gd name="T60" fmla="*/ 701787 w 4116"/>
              <a:gd name="T61" fmla="*/ 1695192 h 5239"/>
              <a:gd name="T62" fmla="*/ 621385 w 4116"/>
              <a:gd name="T63" fmla="*/ 1675556 h 5239"/>
              <a:gd name="T64" fmla="*/ 499509 w 4116"/>
              <a:gd name="T65" fmla="*/ 1601742 h 5239"/>
              <a:gd name="T66" fmla="*/ 406738 w 4116"/>
              <a:gd name="T67" fmla="*/ 1471203 h 5239"/>
              <a:gd name="T68" fmla="*/ 383090 w 4116"/>
              <a:gd name="T69" fmla="*/ 1392297 h 5239"/>
              <a:gd name="T70" fmla="*/ 377269 w 4116"/>
              <a:gd name="T71" fmla="*/ 1317028 h 5239"/>
              <a:gd name="T72" fmla="*/ 388911 w 4116"/>
              <a:gd name="T73" fmla="*/ 1234123 h 5239"/>
              <a:gd name="T74" fmla="*/ 431113 w 4116"/>
              <a:gd name="T75" fmla="*/ 1134491 h 5239"/>
              <a:gd name="T76" fmla="*/ 541347 w 4116"/>
              <a:gd name="T77" fmla="*/ 1018860 h 5239"/>
              <a:gd name="T78" fmla="*/ 647215 w 4116"/>
              <a:gd name="T79" fmla="*/ 969772 h 5239"/>
              <a:gd name="T80" fmla="*/ 729800 w 4116"/>
              <a:gd name="T81" fmla="*/ 955954 h 5239"/>
              <a:gd name="T82" fmla="*/ 805472 w 4116"/>
              <a:gd name="T83" fmla="*/ 959954 h 5239"/>
              <a:gd name="T84" fmla="*/ 884782 w 4116"/>
              <a:gd name="T85" fmla="*/ 981771 h 5239"/>
              <a:gd name="T86" fmla="*/ 1011388 w 4116"/>
              <a:gd name="T87" fmla="*/ 1064676 h 5239"/>
              <a:gd name="T88" fmla="*/ 1094700 w 4116"/>
              <a:gd name="T89" fmla="*/ 1190852 h 5239"/>
              <a:gd name="T90" fmla="*/ 1116165 w 4116"/>
              <a:gd name="T91" fmla="*/ 1270485 h 5239"/>
              <a:gd name="T92" fmla="*/ 0 w 4116"/>
              <a:gd name="T93" fmla="*/ 167992 h 5239"/>
              <a:gd name="T94" fmla="*/ 419835 w 4116"/>
              <a:gd name="T95" fmla="*/ 1208306 h 5239"/>
              <a:gd name="T96" fmla="*/ 410740 w 4116"/>
              <a:gd name="T97" fmla="*/ 1220669 h 5239"/>
              <a:gd name="T98" fmla="*/ 534435 w 4116"/>
              <a:gd name="T99" fmla="*/ 1599924 h 5239"/>
              <a:gd name="T100" fmla="*/ 539528 w 4116"/>
              <a:gd name="T101" fmla="*/ 1614105 h 5239"/>
              <a:gd name="T102" fmla="*/ 748718 w 4116"/>
              <a:gd name="T103" fmla="*/ 1473384 h 5239"/>
              <a:gd name="T104" fmla="*/ 954270 w 4116"/>
              <a:gd name="T105" fmla="*/ 1615923 h 5239"/>
              <a:gd name="T106" fmla="*/ 963365 w 4116"/>
              <a:gd name="T107" fmla="*/ 1603923 h 5239"/>
              <a:gd name="T108" fmla="*/ 1086332 w 4116"/>
              <a:gd name="T109" fmla="*/ 1224669 h 5239"/>
              <a:gd name="T110" fmla="*/ 1081603 w 4116"/>
              <a:gd name="T111" fmla="*/ 1210124 h 5239"/>
              <a:gd name="T112" fmla="*/ 759632 w 4116"/>
              <a:gd name="T113" fmla="*/ 977044 h 5239"/>
              <a:gd name="T114" fmla="*/ 744716 w 4116"/>
              <a:gd name="T115" fmla="*/ 972317 h 52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4116" h="5239">
                <a:moveTo>
                  <a:pt x="2496" y="2121"/>
                </a:moveTo>
                <a:lnTo>
                  <a:pt x="2496" y="2121"/>
                </a:lnTo>
                <a:lnTo>
                  <a:pt x="2443" y="2107"/>
                </a:lnTo>
                <a:lnTo>
                  <a:pt x="2390" y="2095"/>
                </a:lnTo>
                <a:lnTo>
                  <a:pt x="2336" y="2084"/>
                </a:lnTo>
                <a:lnTo>
                  <a:pt x="2282" y="2075"/>
                </a:lnTo>
                <a:lnTo>
                  <a:pt x="2227" y="2068"/>
                </a:lnTo>
                <a:lnTo>
                  <a:pt x="2171" y="2063"/>
                </a:lnTo>
                <a:lnTo>
                  <a:pt x="2115" y="2060"/>
                </a:lnTo>
                <a:lnTo>
                  <a:pt x="2058" y="2059"/>
                </a:lnTo>
                <a:lnTo>
                  <a:pt x="2002" y="2060"/>
                </a:lnTo>
                <a:lnTo>
                  <a:pt x="1945" y="2063"/>
                </a:lnTo>
                <a:lnTo>
                  <a:pt x="1890" y="2068"/>
                </a:lnTo>
                <a:lnTo>
                  <a:pt x="1835" y="2075"/>
                </a:lnTo>
                <a:lnTo>
                  <a:pt x="1780" y="2084"/>
                </a:lnTo>
                <a:lnTo>
                  <a:pt x="1726" y="2095"/>
                </a:lnTo>
                <a:lnTo>
                  <a:pt x="1673" y="2107"/>
                </a:lnTo>
                <a:lnTo>
                  <a:pt x="1621" y="2121"/>
                </a:lnTo>
                <a:lnTo>
                  <a:pt x="1621" y="761"/>
                </a:lnTo>
                <a:lnTo>
                  <a:pt x="452" y="761"/>
                </a:lnTo>
                <a:lnTo>
                  <a:pt x="452" y="1438"/>
                </a:lnTo>
                <a:lnTo>
                  <a:pt x="1020" y="2446"/>
                </a:lnTo>
                <a:lnTo>
                  <a:pt x="989" y="2473"/>
                </a:lnTo>
                <a:lnTo>
                  <a:pt x="958" y="2502"/>
                </a:lnTo>
                <a:lnTo>
                  <a:pt x="928" y="2532"/>
                </a:lnTo>
                <a:lnTo>
                  <a:pt x="900" y="2561"/>
                </a:lnTo>
                <a:lnTo>
                  <a:pt x="871" y="2593"/>
                </a:lnTo>
                <a:lnTo>
                  <a:pt x="844" y="2624"/>
                </a:lnTo>
                <a:lnTo>
                  <a:pt x="817" y="2656"/>
                </a:lnTo>
                <a:lnTo>
                  <a:pt x="792" y="2689"/>
                </a:lnTo>
                <a:lnTo>
                  <a:pt x="767" y="2723"/>
                </a:lnTo>
                <a:lnTo>
                  <a:pt x="743" y="2758"/>
                </a:lnTo>
                <a:lnTo>
                  <a:pt x="720" y="2792"/>
                </a:lnTo>
                <a:lnTo>
                  <a:pt x="697" y="2828"/>
                </a:lnTo>
                <a:lnTo>
                  <a:pt x="676" y="2864"/>
                </a:lnTo>
                <a:lnTo>
                  <a:pt x="655" y="2901"/>
                </a:lnTo>
                <a:lnTo>
                  <a:pt x="636" y="2938"/>
                </a:lnTo>
                <a:lnTo>
                  <a:pt x="618" y="2977"/>
                </a:lnTo>
                <a:lnTo>
                  <a:pt x="600" y="3015"/>
                </a:lnTo>
                <a:lnTo>
                  <a:pt x="584" y="3054"/>
                </a:lnTo>
                <a:lnTo>
                  <a:pt x="569" y="3094"/>
                </a:lnTo>
                <a:lnTo>
                  <a:pt x="554" y="3134"/>
                </a:lnTo>
                <a:lnTo>
                  <a:pt x="540" y="3174"/>
                </a:lnTo>
                <a:lnTo>
                  <a:pt x="528" y="3216"/>
                </a:lnTo>
                <a:lnTo>
                  <a:pt x="517" y="3257"/>
                </a:lnTo>
                <a:lnTo>
                  <a:pt x="507" y="3300"/>
                </a:lnTo>
                <a:lnTo>
                  <a:pt x="499" y="3341"/>
                </a:lnTo>
                <a:lnTo>
                  <a:pt x="490" y="3384"/>
                </a:lnTo>
                <a:lnTo>
                  <a:pt x="483" y="3428"/>
                </a:lnTo>
                <a:lnTo>
                  <a:pt x="478" y="3472"/>
                </a:lnTo>
                <a:lnTo>
                  <a:pt x="474" y="3515"/>
                </a:lnTo>
                <a:lnTo>
                  <a:pt x="471" y="3559"/>
                </a:lnTo>
                <a:lnTo>
                  <a:pt x="469" y="3604"/>
                </a:lnTo>
                <a:lnTo>
                  <a:pt x="468" y="3649"/>
                </a:lnTo>
                <a:lnTo>
                  <a:pt x="469" y="3691"/>
                </a:lnTo>
                <a:lnTo>
                  <a:pt x="470" y="3731"/>
                </a:lnTo>
                <a:lnTo>
                  <a:pt x="473" y="3771"/>
                </a:lnTo>
                <a:lnTo>
                  <a:pt x="476" y="3812"/>
                </a:lnTo>
                <a:lnTo>
                  <a:pt x="481" y="3852"/>
                </a:lnTo>
                <a:lnTo>
                  <a:pt x="486" y="3891"/>
                </a:lnTo>
                <a:lnTo>
                  <a:pt x="493" y="3931"/>
                </a:lnTo>
                <a:lnTo>
                  <a:pt x="501" y="3970"/>
                </a:lnTo>
                <a:lnTo>
                  <a:pt x="509" y="4008"/>
                </a:lnTo>
                <a:lnTo>
                  <a:pt x="519" y="4046"/>
                </a:lnTo>
                <a:lnTo>
                  <a:pt x="529" y="4085"/>
                </a:lnTo>
                <a:lnTo>
                  <a:pt x="540" y="4122"/>
                </a:lnTo>
                <a:lnTo>
                  <a:pt x="552" y="4159"/>
                </a:lnTo>
                <a:lnTo>
                  <a:pt x="565" y="4196"/>
                </a:lnTo>
                <a:lnTo>
                  <a:pt x="579" y="4233"/>
                </a:lnTo>
                <a:lnTo>
                  <a:pt x="593" y="4268"/>
                </a:lnTo>
                <a:lnTo>
                  <a:pt x="609" y="4304"/>
                </a:lnTo>
                <a:lnTo>
                  <a:pt x="625" y="4339"/>
                </a:lnTo>
                <a:lnTo>
                  <a:pt x="642" y="4373"/>
                </a:lnTo>
                <a:lnTo>
                  <a:pt x="661" y="4407"/>
                </a:lnTo>
                <a:lnTo>
                  <a:pt x="679" y="4440"/>
                </a:lnTo>
                <a:lnTo>
                  <a:pt x="698" y="4474"/>
                </a:lnTo>
                <a:lnTo>
                  <a:pt x="719" y="4507"/>
                </a:lnTo>
                <a:lnTo>
                  <a:pt x="740" y="4538"/>
                </a:lnTo>
                <a:lnTo>
                  <a:pt x="761" y="4570"/>
                </a:lnTo>
                <a:lnTo>
                  <a:pt x="785" y="4600"/>
                </a:lnTo>
                <a:lnTo>
                  <a:pt x="807" y="4631"/>
                </a:lnTo>
                <a:lnTo>
                  <a:pt x="832" y="4660"/>
                </a:lnTo>
                <a:lnTo>
                  <a:pt x="856" y="4690"/>
                </a:lnTo>
                <a:lnTo>
                  <a:pt x="882" y="4718"/>
                </a:lnTo>
                <a:lnTo>
                  <a:pt x="907" y="4746"/>
                </a:lnTo>
                <a:lnTo>
                  <a:pt x="935" y="4773"/>
                </a:lnTo>
                <a:lnTo>
                  <a:pt x="961" y="4800"/>
                </a:lnTo>
                <a:lnTo>
                  <a:pt x="990" y="4826"/>
                </a:lnTo>
                <a:lnTo>
                  <a:pt x="1018" y="4852"/>
                </a:lnTo>
                <a:lnTo>
                  <a:pt x="1047" y="4876"/>
                </a:lnTo>
                <a:lnTo>
                  <a:pt x="1077" y="4900"/>
                </a:lnTo>
                <a:lnTo>
                  <a:pt x="1107" y="4923"/>
                </a:lnTo>
                <a:lnTo>
                  <a:pt x="1138" y="4946"/>
                </a:lnTo>
                <a:lnTo>
                  <a:pt x="1170" y="4968"/>
                </a:lnTo>
                <a:lnTo>
                  <a:pt x="1201" y="4988"/>
                </a:lnTo>
                <a:lnTo>
                  <a:pt x="1234" y="5009"/>
                </a:lnTo>
                <a:lnTo>
                  <a:pt x="1267" y="5028"/>
                </a:lnTo>
                <a:lnTo>
                  <a:pt x="1300" y="5047"/>
                </a:lnTo>
                <a:lnTo>
                  <a:pt x="1335" y="5065"/>
                </a:lnTo>
                <a:lnTo>
                  <a:pt x="1370" y="5082"/>
                </a:lnTo>
                <a:lnTo>
                  <a:pt x="1404" y="5098"/>
                </a:lnTo>
                <a:lnTo>
                  <a:pt x="1440" y="5114"/>
                </a:lnTo>
                <a:lnTo>
                  <a:pt x="1476" y="5129"/>
                </a:lnTo>
                <a:lnTo>
                  <a:pt x="1512" y="5142"/>
                </a:lnTo>
                <a:lnTo>
                  <a:pt x="1549" y="5155"/>
                </a:lnTo>
                <a:lnTo>
                  <a:pt x="1586" y="5168"/>
                </a:lnTo>
                <a:lnTo>
                  <a:pt x="1623" y="5179"/>
                </a:lnTo>
                <a:lnTo>
                  <a:pt x="1661" y="5189"/>
                </a:lnTo>
                <a:lnTo>
                  <a:pt x="1700" y="5198"/>
                </a:lnTo>
                <a:lnTo>
                  <a:pt x="1738" y="5206"/>
                </a:lnTo>
                <a:lnTo>
                  <a:pt x="1777" y="5214"/>
                </a:lnTo>
                <a:lnTo>
                  <a:pt x="1817" y="5221"/>
                </a:lnTo>
                <a:lnTo>
                  <a:pt x="1855" y="5227"/>
                </a:lnTo>
                <a:lnTo>
                  <a:pt x="1896" y="5231"/>
                </a:lnTo>
                <a:lnTo>
                  <a:pt x="1936" y="5235"/>
                </a:lnTo>
                <a:lnTo>
                  <a:pt x="1977" y="5237"/>
                </a:lnTo>
                <a:lnTo>
                  <a:pt x="2017" y="5239"/>
                </a:lnTo>
                <a:lnTo>
                  <a:pt x="2058" y="5239"/>
                </a:lnTo>
                <a:lnTo>
                  <a:pt x="2099" y="5239"/>
                </a:lnTo>
                <a:lnTo>
                  <a:pt x="2141" y="5237"/>
                </a:lnTo>
                <a:lnTo>
                  <a:pt x="2180" y="5235"/>
                </a:lnTo>
                <a:lnTo>
                  <a:pt x="2221" y="5231"/>
                </a:lnTo>
                <a:lnTo>
                  <a:pt x="2261" y="5227"/>
                </a:lnTo>
                <a:lnTo>
                  <a:pt x="2301" y="5221"/>
                </a:lnTo>
                <a:lnTo>
                  <a:pt x="2339" y="5214"/>
                </a:lnTo>
                <a:lnTo>
                  <a:pt x="2379" y="5206"/>
                </a:lnTo>
                <a:lnTo>
                  <a:pt x="2418" y="5198"/>
                </a:lnTo>
                <a:lnTo>
                  <a:pt x="2456" y="5189"/>
                </a:lnTo>
                <a:lnTo>
                  <a:pt x="2494" y="5179"/>
                </a:lnTo>
                <a:lnTo>
                  <a:pt x="2531" y="5168"/>
                </a:lnTo>
                <a:lnTo>
                  <a:pt x="2569" y="5155"/>
                </a:lnTo>
                <a:lnTo>
                  <a:pt x="2605" y="5142"/>
                </a:lnTo>
                <a:lnTo>
                  <a:pt x="2642" y="5129"/>
                </a:lnTo>
                <a:lnTo>
                  <a:pt x="2678" y="5114"/>
                </a:lnTo>
                <a:lnTo>
                  <a:pt x="2713" y="5098"/>
                </a:lnTo>
                <a:lnTo>
                  <a:pt x="2748" y="5082"/>
                </a:lnTo>
                <a:lnTo>
                  <a:pt x="2783" y="5065"/>
                </a:lnTo>
                <a:lnTo>
                  <a:pt x="2816" y="5047"/>
                </a:lnTo>
                <a:lnTo>
                  <a:pt x="2850" y="5028"/>
                </a:lnTo>
                <a:lnTo>
                  <a:pt x="2883" y="5009"/>
                </a:lnTo>
                <a:lnTo>
                  <a:pt x="2915" y="4988"/>
                </a:lnTo>
                <a:lnTo>
                  <a:pt x="2948" y="4968"/>
                </a:lnTo>
                <a:lnTo>
                  <a:pt x="2979" y="4946"/>
                </a:lnTo>
                <a:lnTo>
                  <a:pt x="3010" y="4923"/>
                </a:lnTo>
                <a:lnTo>
                  <a:pt x="3040" y="4900"/>
                </a:lnTo>
                <a:lnTo>
                  <a:pt x="3070" y="4876"/>
                </a:lnTo>
                <a:lnTo>
                  <a:pt x="3099" y="4852"/>
                </a:lnTo>
                <a:lnTo>
                  <a:pt x="3128" y="4826"/>
                </a:lnTo>
                <a:lnTo>
                  <a:pt x="3155" y="4800"/>
                </a:lnTo>
                <a:lnTo>
                  <a:pt x="3183" y="4773"/>
                </a:lnTo>
                <a:lnTo>
                  <a:pt x="3209" y="4746"/>
                </a:lnTo>
                <a:lnTo>
                  <a:pt x="3236" y="4718"/>
                </a:lnTo>
                <a:lnTo>
                  <a:pt x="3260" y="4690"/>
                </a:lnTo>
                <a:lnTo>
                  <a:pt x="3286" y="4660"/>
                </a:lnTo>
                <a:lnTo>
                  <a:pt x="3309" y="4631"/>
                </a:lnTo>
                <a:lnTo>
                  <a:pt x="3333" y="4600"/>
                </a:lnTo>
                <a:lnTo>
                  <a:pt x="3355" y="4570"/>
                </a:lnTo>
                <a:lnTo>
                  <a:pt x="3376" y="4538"/>
                </a:lnTo>
                <a:lnTo>
                  <a:pt x="3398" y="4507"/>
                </a:lnTo>
                <a:lnTo>
                  <a:pt x="3418" y="4474"/>
                </a:lnTo>
                <a:lnTo>
                  <a:pt x="3438" y="4440"/>
                </a:lnTo>
                <a:lnTo>
                  <a:pt x="3457" y="4407"/>
                </a:lnTo>
                <a:lnTo>
                  <a:pt x="3474" y="4373"/>
                </a:lnTo>
                <a:lnTo>
                  <a:pt x="3492" y="4339"/>
                </a:lnTo>
                <a:lnTo>
                  <a:pt x="3508" y="4304"/>
                </a:lnTo>
                <a:lnTo>
                  <a:pt x="3523" y="4268"/>
                </a:lnTo>
                <a:lnTo>
                  <a:pt x="3538" y="4233"/>
                </a:lnTo>
                <a:lnTo>
                  <a:pt x="3552" y="4196"/>
                </a:lnTo>
                <a:lnTo>
                  <a:pt x="3565" y="4159"/>
                </a:lnTo>
                <a:lnTo>
                  <a:pt x="3577" y="4122"/>
                </a:lnTo>
                <a:lnTo>
                  <a:pt x="3588" y="4085"/>
                </a:lnTo>
                <a:lnTo>
                  <a:pt x="3599" y="4046"/>
                </a:lnTo>
                <a:lnTo>
                  <a:pt x="3608" y="4008"/>
                </a:lnTo>
                <a:lnTo>
                  <a:pt x="3616" y="3970"/>
                </a:lnTo>
                <a:lnTo>
                  <a:pt x="3624" y="3931"/>
                </a:lnTo>
                <a:lnTo>
                  <a:pt x="3630" y="3891"/>
                </a:lnTo>
                <a:lnTo>
                  <a:pt x="3635" y="3852"/>
                </a:lnTo>
                <a:lnTo>
                  <a:pt x="3640" y="3812"/>
                </a:lnTo>
                <a:lnTo>
                  <a:pt x="3643" y="3771"/>
                </a:lnTo>
                <a:lnTo>
                  <a:pt x="3646" y="3731"/>
                </a:lnTo>
                <a:lnTo>
                  <a:pt x="3648" y="3691"/>
                </a:lnTo>
                <a:lnTo>
                  <a:pt x="3648" y="3649"/>
                </a:lnTo>
                <a:lnTo>
                  <a:pt x="3647" y="3601"/>
                </a:lnTo>
                <a:lnTo>
                  <a:pt x="3645" y="3552"/>
                </a:lnTo>
                <a:lnTo>
                  <a:pt x="3642" y="3504"/>
                </a:lnTo>
                <a:lnTo>
                  <a:pt x="3637" y="3457"/>
                </a:lnTo>
                <a:lnTo>
                  <a:pt x="3631" y="3411"/>
                </a:lnTo>
                <a:lnTo>
                  <a:pt x="3623" y="3364"/>
                </a:lnTo>
                <a:lnTo>
                  <a:pt x="3614" y="3318"/>
                </a:lnTo>
                <a:lnTo>
                  <a:pt x="3604" y="3272"/>
                </a:lnTo>
                <a:lnTo>
                  <a:pt x="3591" y="3227"/>
                </a:lnTo>
                <a:lnTo>
                  <a:pt x="3579" y="3182"/>
                </a:lnTo>
                <a:lnTo>
                  <a:pt x="3565" y="3139"/>
                </a:lnTo>
                <a:lnTo>
                  <a:pt x="3550" y="3095"/>
                </a:lnTo>
                <a:lnTo>
                  <a:pt x="3532" y="3052"/>
                </a:lnTo>
                <a:lnTo>
                  <a:pt x="3515" y="3010"/>
                </a:lnTo>
                <a:lnTo>
                  <a:pt x="3496" y="2969"/>
                </a:lnTo>
                <a:lnTo>
                  <a:pt x="3475" y="2928"/>
                </a:lnTo>
                <a:lnTo>
                  <a:pt x="3454" y="2887"/>
                </a:lnTo>
                <a:lnTo>
                  <a:pt x="3431" y="2847"/>
                </a:lnTo>
                <a:lnTo>
                  <a:pt x="3408" y="2809"/>
                </a:lnTo>
                <a:lnTo>
                  <a:pt x="3384" y="2771"/>
                </a:lnTo>
                <a:lnTo>
                  <a:pt x="3358" y="2733"/>
                </a:lnTo>
                <a:lnTo>
                  <a:pt x="3332" y="2697"/>
                </a:lnTo>
                <a:lnTo>
                  <a:pt x="3304" y="2661"/>
                </a:lnTo>
                <a:lnTo>
                  <a:pt x="3276" y="2626"/>
                </a:lnTo>
                <a:lnTo>
                  <a:pt x="3246" y="2592"/>
                </a:lnTo>
                <a:lnTo>
                  <a:pt x="3215" y="2559"/>
                </a:lnTo>
                <a:lnTo>
                  <a:pt x="3184" y="2526"/>
                </a:lnTo>
                <a:lnTo>
                  <a:pt x="3151" y="2495"/>
                </a:lnTo>
                <a:lnTo>
                  <a:pt x="3118" y="2464"/>
                </a:lnTo>
                <a:lnTo>
                  <a:pt x="3084" y="2435"/>
                </a:lnTo>
                <a:lnTo>
                  <a:pt x="3049" y="2406"/>
                </a:lnTo>
                <a:lnTo>
                  <a:pt x="3014" y="2378"/>
                </a:lnTo>
                <a:lnTo>
                  <a:pt x="3666" y="1453"/>
                </a:lnTo>
                <a:lnTo>
                  <a:pt x="3666" y="761"/>
                </a:lnTo>
                <a:lnTo>
                  <a:pt x="2496" y="761"/>
                </a:lnTo>
                <a:lnTo>
                  <a:pt x="2496" y="2121"/>
                </a:lnTo>
                <a:close/>
                <a:moveTo>
                  <a:pt x="3080" y="3649"/>
                </a:moveTo>
                <a:lnTo>
                  <a:pt x="3080" y="3649"/>
                </a:lnTo>
                <a:lnTo>
                  <a:pt x="3079" y="3675"/>
                </a:lnTo>
                <a:lnTo>
                  <a:pt x="3078" y="3702"/>
                </a:lnTo>
                <a:lnTo>
                  <a:pt x="3077" y="3727"/>
                </a:lnTo>
                <a:lnTo>
                  <a:pt x="3074" y="3754"/>
                </a:lnTo>
                <a:lnTo>
                  <a:pt x="3072" y="3779"/>
                </a:lnTo>
                <a:lnTo>
                  <a:pt x="3068" y="3805"/>
                </a:lnTo>
                <a:lnTo>
                  <a:pt x="3064" y="3829"/>
                </a:lnTo>
                <a:lnTo>
                  <a:pt x="3059" y="3855"/>
                </a:lnTo>
                <a:lnTo>
                  <a:pt x="3053" y="3879"/>
                </a:lnTo>
                <a:lnTo>
                  <a:pt x="3047" y="3905"/>
                </a:lnTo>
                <a:lnTo>
                  <a:pt x="3041" y="3928"/>
                </a:lnTo>
                <a:lnTo>
                  <a:pt x="3033" y="3952"/>
                </a:lnTo>
                <a:lnTo>
                  <a:pt x="3026" y="3976"/>
                </a:lnTo>
                <a:lnTo>
                  <a:pt x="3018" y="4000"/>
                </a:lnTo>
                <a:lnTo>
                  <a:pt x="3009" y="4023"/>
                </a:lnTo>
                <a:lnTo>
                  <a:pt x="3000" y="4046"/>
                </a:lnTo>
                <a:lnTo>
                  <a:pt x="2979" y="4091"/>
                </a:lnTo>
                <a:lnTo>
                  <a:pt x="2956" y="4136"/>
                </a:lnTo>
                <a:lnTo>
                  <a:pt x="2931" y="4179"/>
                </a:lnTo>
                <a:lnTo>
                  <a:pt x="2905" y="4219"/>
                </a:lnTo>
                <a:lnTo>
                  <a:pt x="2876" y="4260"/>
                </a:lnTo>
                <a:lnTo>
                  <a:pt x="2846" y="4299"/>
                </a:lnTo>
                <a:lnTo>
                  <a:pt x="2814" y="4335"/>
                </a:lnTo>
                <a:lnTo>
                  <a:pt x="2780" y="4371"/>
                </a:lnTo>
                <a:lnTo>
                  <a:pt x="2745" y="4405"/>
                </a:lnTo>
                <a:lnTo>
                  <a:pt x="2707" y="4437"/>
                </a:lnTo>
                <a:lnTo>
                  <a:pt x="2669" y="4467"/>
                </a:lnTo>
                <a:lnTo>
                  <a:pt x="2629" y="4495"/>
                </a:lnTo>
                <a:lnTo>
                  <a:pt x="2588" y="4522"/>
                </a:lnTo>
                <a:lnTo>
                  <a:pt x="2545" y="4547"/>
                </a:lnTo>
                <a:lnTo>
                  <a:pt x="2500" y="4570"/>
                </a:lnTo>
                <a:lnTo>
                  <a:pt x="2456" y="4590"/>
                </a:lnTo>
                <a:lnTo>
                  <a:pt x="2432" y="4599"/>
                </a:lnTo>
                <a:lnTo>
                  <a:pt x="2410" y="4608"/>
                </a:lnTo>
                <a:lnTo>
                  <a:pt x="2385" y="4617"/>
                </a:lnTo>
                <a:lnTo>
                  <a:pt x="2362" y="4625"/>
                </a:lnTo>
                <a:lnTo>
                  <a:pt x="2337" y="4632"/>
                </a:lnTo>
                <a:lnTo>
                  <a:pt x="2313" y="4638"/>
                </a:lnTo>
                <a:lnTo>
                  <a:pt x="2288" y="4644"/>
                </a:lnTo>
                <a:lnTo>
                  <a:pt x="2264" y="4649"/>
                </a:lnTo>
                <a:lnTo>
                  <a:pt x="2239" y="4654"/>
                </a:lnTo>
                <a:lnTo>
                  <a:pt x="2214" y="4658"/>
                </a:lnTo>
                <a:lnTo>
                  <a:pt x="2189" y="4662"/>
                </a:lnTo>
                <a:lnTo>
                  <a:pt x="2163" y="4665"/>
                </a:lnTo>
                <a:lnTo>
                  <a:pt x="2137" y="4668"/>
                </a:lnTo>
                <a:lnTo>
                  <a:pt x="2111" y="4669"/>
                </a:lnTo>
                <a:lnTo>
                  <a:pt x="2085" y="4670"/>
                </a:lnTo>
                <a:lnTo>
                  <a:pt x="2058" y="4671"/>
                </a:lnTo>
                <a:lnTo>
                  <a:pt x="2032" y="4670"/>
                </a:lnTo>
                <a:lnTo>
                  <a:pt x="2006" y="4669"/>
                </a:lnTo>
                <a:lnTo>
                  <a:pt x="1980" y="4668"/>
                </a:lnTo>
                <a:lnTo>
                  <a:pt x="1954" y="4665"/>
                </a:lnTo>
                <a:lnTo>
                  <a:pt x="1929" y="4662"/>
                </a:lnTo>
                <a:lnTo>
                  <a:pt x="1903" y="4658"/>
                </a:lnTo>
                <a:lnTo>
                  <a:pt x="1878" y="4654"/>
                </a:lnTo>
                <a:lnTo>
                  <a:pt x="1852" y="4649"/>
                </a:lnTo>
                <a:lnTo>
                  <a:pt x="1828" y="4644"/>
                </a:lnTo>
                <a:lnTo>
                  <a:pt x="1804" y="4638"/>
                </a:lnTo>
                <a:lnTo>
                  <a:pt x="1779" y="4632"/>
                </a:lnTo>
                <a:lnTo>
                  <a:pt x="1755" y="4625"/>
                </a:lnTo>
                <a:lnTo>
                  <a:pt x="1731" y="4617"/>
                </a:lnTo>
                <a:lnTo>
                  <a:pt x="1708" y="4608"/>
                </a:lnTo>
                <a:lnTo>
                  <a:pt x="1684" y="4599"/>
                </a:lnTo>
                <a:lnTo>
                  <a:pt x="1661" y="4590"/>
                </a:lnTo>
                <a:lnTo>
                  <a:pt x="1616" y="4570"/>
                </a:lnTo>
                <a:lnTo>
                  <a:pt x="1572" y="4547"/>
                </a:lnTo>
                <a:lnTo>
                  <a:pt x="1530" y="4522"/>
                </a:lnTo>
                <a:lnTo>
                  <a:pt x="1488" y="4495"/>
                </a:lnTo>
                <a:lnTo>
                  <a:pt x="1448" y="4467"/>
                </a:lnTo>
                <a:lnTo>
                  <a:pt x="1409" y="4437"/>
                </a:lnTo>
                <a:lnTo>
                  <a:pt x="1373" y="4405"/>
                </a:lnTo>
                <a:lnTo>
                  <a:pt x="1337" y="4371"/>
                </a:lnTo>
                <a:lnTo>
                  <a:pt x="1303" y="4335"/>
                </a:lnTo>
                <a:lnTo>
                  <a:pt x="1271" y="4299"/>
                </a:lnTo>
                <a:lnTo>
                  <a:pt x="1240" y="4260"/>
                </a:lnTo>
                <a:lnTo>
                  <a:pt x="1212" y="4219"/>
                </a:lnTo>
                <a:lnTo>
                  <a:pt x="1185" y="4179"/>
                </a:lnTo>
                <a:lnTo>
                  <a:pt x="1161" y="4136"/>
                </a:lnTo>
                <a:lnTo>
                  <a:pt x="1138" y="4091"/>
                </a:lnTo>
                <a:lnTo>
                  <a:pt x="1118" y="4046"/>
                </a:lnTo>
                <a:lnTo>
                  <a:pt x="1108" y="4023"/>
                </a:lnTo>
                <a:lnTo>
                  <a:pt x="1100" y="4000"/>
                </a:lnTo>
                <a:lnTo>
                  <a:pt x="1091" y="3976"/>
                </a:lnTo>
                <a:lnTo>
                  <a:pt x="1083" y="3952"/>
                </a:lnTo>
                <a:lnTo>
                  <a:pt x="1076" y="3928"/>
                </a:lnTo>
                <a:lnTo>
                  <a:pt x="1069" y="3905"/>
                </a:lnTo>
                <a:lnTo>
                  <a:pt x="1064" y="3879"/>
                </a:lnTo>
                <a:lnTo>
                  <a:pt x="1058" y="3855"/>
                </a:lnTo>
                <a:lnTo>
                  <a:pt x="1053" y="3829"/>
                </a:lnTo>
                <a:lnTo>
                  <a:pt x="1049" y="3805"/>
                </a:lnTo>
                <a:lnTo>
                  <a:pt x="1046" y="3779"/>
                </a:lnTo>
                <a:lnTo>
                  <a:pt x="1043" y="3754"/>
                </a:lnTo>
                <a:lnTo>
                  <a:pt x="1041" y="3727"/>
                </a:lnTo>
                <a:lnTo>
                  <a:pt x="1038" y="3702"/>
                </a:lnTo>
                <a:lnTo>
                  <a:pt x="1037" y="3675"/>
                </a:lnTo>
                <a:lnTo>
                  <a:pt x="1037" y="3649"/>
                </a:lnTo>
                <a:lnTo>
                  <a:pt x="1037" y="3622"/>
                </a:lnTo>
                <a:lnTo>
                  <a:pt x="1038" y="3597"/>
                </a:lnTo>
                <a:lnTo>
                  <a:pt x="1041" y="3571"/>
                </a:lnTo>
                <a:lnTo>
                  <a:pt x="1043" y="3545"/>
                </a:lnTo>
                <a:lnTo>
                  <a:pt x="1046" y="3520"/>
                </a:lnTo>
                <a:lnTo>
                  <a:pt x="1049" y="3494"/>
                </a:lnTo>
                <a:lnTo>
                  <a:pt x="1053" y="3469"/>
                </a:lnTo>
                <a:lnTo>
                  <a:pt x="1058" y="3444"/>
                </a:lnTo>
                <a:lnTo>
                  <a:pt x="1064" y="3419"/>
                </a:lnTo>
                <a:lnTo>
                  <a:pt x="1069" y="3394"/>
                </a:lnTo>
                <a:lnTo>
                  <a:pt x="1076" y="3370"/>
                </a:lnTo>
                <a:lnTo>
                  <a:pt x="1083" y="3346"/>
                </a:lnTo>
                <a:lnTo>
                  <a:pt x="1091" y="3322"/>
                </a:lnTo>
                <a:lnTo>
                  <a:pt x="1100" y="3299"/>
                </a:lnTo>
                <a:lnTo>
                  <a:pt x="1108" y="3275"/>
                </a:lnTo>
                <a:lnTo>
                  <a:pt x="1118" y="3252"/>
                </a:lnTo>
                <a:lnTo>
                  <a:pt x="1138" y="3207"/>
                </a:lnTo>
                <a:lnTo>
                  <a:pt x="1161" y="3163"/>
                </a:lnTo>
                <a:lnTo>
                  <a:pt x="1185" y="3120"/>
                </a:lnTo>
                <a:lnTo>
                  <a:pt x="1212" y="3079"/>
                </a:lnTo>
                <a:lnTo>
                  <a:pt x="1240" y="3039"/>
                </a:lnTo>
                <a:lnTo>
                  <a:pt x="1271" y="3000"/>
                </a:lnTo>
                <a:lnTo>
                  <a:pt x="1303" y="2963"/>
                </a:lnTo>
                <a:lnTo>
                  <a:pt x="1337" y="2928"/>
                </a:lnTo>
                <a:lnTo>
                  <a:pt x="1373" y="2894"/>
                </a:lnTo>
                <a:lnTo>
                  <a:pt x="1409" y="2862"/>
                </a:lnTo>
                <a:lnTo>
                  <a:pt x="1448" y="2831"/>
                </a:lnTo>
                <a:lnTo>
                  <a:pt x="1488" y="2802"/>
                </a:lnTo>
                <a:lnTo>
                  <a:pt x="1530" y="2776"/>
                </a:lnTo>
                <a:lnTo>
                  <a:pt x="1572" y="2752"/>
                </a:lnTo>
                <a:lnTo>
                  <a:pt x="1616" y="2729"/>
                </a:lnTo>
                <a:lnTo>
                  <a:pt x="1661" y="2709"/>
                </a:lnTo>
                <a:lnTo>
                  <a:pt x="1684" y="2700"/>
                </a:lnTo>
                <a:lnTo>
                  <a:pt x="1708" y="2690"/>
                </a:lnTo>
                <a:lnTo>
                  <a:pt x="1731" y="2682"/>
                </a:lnTo>
                <a:lnTo>
                  <a:pt x="1755" y="2674"/>
                </a:lnTo>
                <a:lnTo>
                  <a:pt x="1779" y="2667"/>
                </a:lnTo>
                <a:lnTo>
                  <a:pt x="1804" y="2661"/>
                </a:lnTo>
                <a:lnTo>
                  <a:pt x="1828" y="2655"/>
                </a:lnTo>
                <a:lnTo>
                  <a:pt x="1852" y="2649"/>
                </a:lnTo>
                <a:lnTo>
                  <a:pt x="1878" y="2645"/>
                </a:lnTo>
                <a:lnTo>
                  <a:pt x="1903" y="2640"/>
                </a:lnTo>
                <a:lnTo>
                  <a:pt x="1929" y="2636"/>
                </a:lnTo>
                <a:lnTo>
                  <a:pt x="1954" y="2633"/>
                </a:lnTo>
                <a:lnTo>
                  <a:pt x="1980" y="2631"/>
                </a:lnTo>
                <a:lnTo>
                  <a:pt x="2006" y="2629"/>
                </a:lnTo>
                <a:lnTo>
                  <a:pt x="2032" y="2628"/>
                </a:lnTo>
                <a:lnTo>
                  <a:pt x="2058" y="2628"/>
                </a:lnTo>
                <a:lnTo>
                  <a:pt x="2085" y="2628"/>
                </a:lnTo>
                <a:lnTo>
                  <a:pt x="2111" y="2629"/>
                </a:lnTo>
                <a:lnTo>
                  <a:pt x="2137" y="2631"/>
                </a:lnTo>
                <a:lnTo>
                  <a:pt x="2163" y="2633"/>
                </a:lnTo>
                <a:lnTo>
                  <a:pt x="2189" y="2636"/>
                </a:lnTo>
                <a:lnTo>
                  <a:pt x="2214" y="2640"/>
                </a:lnTo>
                <a:lnTo>
                  <a:pt x="2239" y="2645"/>
                </a:lnTo>
                <a:lnTo>
                  <a:pt x="2264" y="2649"/>
                </a:lnTo>
                <a:lnTo>
                  <a:pt x="2288" y="2655"/>
                </a:lnTo>
                <a:lnTo>
                  <a:pt x="2313" y="2661"/>
                </a:lnTo>
                <a:lnTo>
                  <a:pt x="2337" y="2667"/>
                </a:lnTo>
                <a:lnTo>
                  <a:pt x="2362" y="2674"/>
                </a:lnTo>
                <a:lnTo>
                  <a:pt x="2385" y="2682"/>
                </a:lnTo>
                <a:lnTo>
                  <a:pt x="2410" y="2690"/>
                </a:lnTo>
                <a:lnTo>
                  <a:pt x="2432" y="2700"/>
                </a:lnTo>
                <a:lnTo>
                  <a:pt x="2456" y="2709"/>
                </a:lnTo>
                <a:lnTo>
                  <a:pt x="2500" y="2729"/>
                </a:lnTo>
                <a:lnTo>
                  <a:pt x="2545" y="2752"/>
                </a:lnTo>
                <a:lnTo>
                  <a:pt x="2588" y="2776"/>
                </a:lnTo>
                <a:lnTo>
                  <a:pt x="2629" y="2802"/>
                </a:lnTo>
                <a:lnTo>
                  <a:pt x="2669" y="2831"/>
                </a:lnTo>
                <a:lnTo>
                  <a:pt x="2707" y="2862"/>
                </a:lnTo>
                <a:lnTo>
                  <a:pt x="2745" y="2894"/>
                </a:lnTo>
                <a:lnTo>
                  <a:pt x="2780" y="2928"/>
                </a:lnTo>
                <a:lnTo>
                  <a:pt x="2814" y="2963"/>
                </a:lnTo>
                <a:lnTo>
                  <a:pt x="2846" y="3000"/>
                </a:lnTo>
                <a:lnTo>
                  <a:pt x="2876" y="3039"/>
                </a:lnTo>
                <a:lnTo>
                  <a:pt x="2905" y="3079"/>
                </a:lnTo>
                <a:lnTo>
                  <a:pt x="2931" y="3120"/>
                </a:lnTo>
                <a:lnTo>
                  <a:pt x="2956" y="3163"/>
                </a:lnTo>
                <a:lnTo>
                  <a:pt x="2979" y="3207"/>
                </a:lnTo>
                <a:lnTo>
                  <a:pt x="3000" y="3252"/>
                </a:lnTo>
                <a:lnTo>
                  <a:pt x="3009" y="3275"/>
                </a:lnTo>
                <a:lnTo>
                  <a:pt x="3018" y="3299"/>
                </a:lnTo>
                <a:lnTo>
                  <a:pt x="3026" y="3322"/>
                </a:lnTo>
                <a:lnTo>
                  <a:pt x="3033" y="3346"/>
                </a:lnTo>
                <a:lnTo>
                  <a:pt x="3041" y="3370"/>
                </a:lnTo>
                <a:lnTo>
                  <a:pt x="3047" y="3394"/>
                </a:lnTo>
                <a:lnTo>
                  <a:pt x="3053" y="3419"/>
                </a:lnTo>
                <a:lnTo>
                  <a:pt x="3059" y="3444"/>
                </a:lnTo>
                <a:lnTo>
                  <a:pt x="3064" y="3469"/>
                </a:lnTo>
                <a:lnTo>
                  <a:pt x="3068" y="3494"/>
                </a:lnTo>
                <a:lnTo>
                  <a:pt x="3072" y="3520"/>
                </a:lnTo>
                <a:lnTo>
                  <a:pt x="3074" y="3545"/>
                </a:lnTo>
                <a:lnTo>
                  <a:pt x="3077" y="3571"/>
                </a:lnTo>
                <a:lnTo>
                  <a:pt x="3078" y="3597"/>
                </a:lnTo>
                <a:lnTo>
                  <a:pt x="3079" y="3622"/>
                </a:lnTo>
                <a:lnTo>
                  <a:pt x="3080" y="3649"/>
                </a:lnTo>
                <a:close/>
                <a:moveTo>
                  <a:pt x="0" y="0"/>
                </a:moveTo>
                <a:lnTo>
                  <a:pt x="0" y="462"/>
                </a:lnTo>
                <a:lnTo>
                  <a:pt x="4116" y="462"/>
                </a:lnTo>
                <a:lnTo>
                  <a:pt x="4116" y="0"/>
                </a:lnTo>
                <a:lnTo>
                  <a:pt x="0" y="0"/>
                </a:lnTo>
                <a:close/>
                <a:moveTo>
                  <a:pt x="2024" y="2698"/>
                </a:moveTo>
                <a:lnTo>
                  <a:pt x="1820" y="3321"/>
                </a:lnTo>
                <a:lnTo>
                  <a:pt x="1165" y="3321"/>
                </a:lnTo>
                <a:lnTo>
                  <a:pt x="1159" y="3321"/>
                </a:lnTo>
                <a:lnTo>
                  <a:pt x="1154" y="3323"/>
                </a:lnTo>
                <a:lnTo>
                  <a:pt x="1149" y="3325"/>
                </a:lnTo>
                <a:lnTo>
                  <a:pt x="1143" y="3328"/>
                </a:lnTo>
                <a:lnTo>
                  <a:pt x="1139" y="3331"/>
                </a:lnTo>
                <a:lnTo>
                  <a:pt x="1135" y="3335"/>
                </a:lnTo>
                <a:lnTo>
                  <a:pt x="1133" y="3340"/>
                </a:lnTo>
                <a:lnTo>
                  <a:pt x="1130" y="3345"/>
                </a:lnTo>
                <a:lnTo>
                  <a:pt x="1129" y="3352"/>
                </a:lnTo>
                <a:lnTo>
                  <a:pt x="1129" y="3357"/>
                </a:lnTo>
                <a:lnTo>
                  <a:pt x="1129" y="3363"/>
                </a:lnTo>
                <a:lnTo>
                  <a:pt x="1130" y="3368"/>
                </a:lnTo>
                <a:lnTo>
                  <a:pt x="1132" y="3373"/>
                </a:lnTo>
                <a:lnTo>
                  <a:pt x="1135" y="3378"/>
                </a:lnTo>
                <a:lnTo>
                  <a:pt x="1139" y="3382"/>
                </a:lnTo>
                <a:lnTo>
                  <a:pt x="1143" y="3386"/>
                </a:lnTo>
                <a:lnTo>
                  <a:pt x="1673" y="3772"/>
                </a:lnTo>
                <a:lnTo>
                  <a:pt x="1469" y="4400"/>
                </a:lnTo>
                <a:lnTo>
                  <a:pt x="1468" y="4405"/>
                </a:lnTo>
                <a:lnTo>
                  <a:pt x="1467" y="4411"/>
                </a:lnTo>
                <a:lnTo>
                  <a:pt x="1468" y="4416"/>
                </a:lnTo>
                <a:lnTo>
                  <a:pt x="1469" y="4422"/>
                </a:lnTo>
                <a:lnTo>
                  <a:pt x="1471" y="4427"/>
                </a:lnTo>
                <a:lnTo>
                  <a:pt x="1475" y="4431"/>
                </a:lnTo>
                <a:lnTo>
                  <a:pt x="1479" y="4436"/>
                </a:lnTo>
                <a:lnTo>
                  <a:pt x="1483" y="4439"/>
                </a:lnTo>
                <a:lnTo>
                  <a:pt x="1488" y="4442"/>
                </a:lnTo>
                <a:lnTo>
                  <a:pt x="1493" y="4444"/>
                </a:lnTo>
                <a:lnTo>
                  <a:pt x="1498" y="4446"/>
                </a:lnTo>
                <a:lnTo>
                  <a:pt x="1504" y="4446"/>
                </a:lnTo>
                <a:lnTo>
                  <a:pt x="1509" y="4446"/>
                </a:lnTo>
                <a:lnTo>
                  <a:pt x="1515" y="4444"/>
                </a:lnTo>
                <a:lnTo>
                  <a:pt x="1520" y="4442"/>
                </a:lnTo>
                <a:lnTo>
                  <a:pt x="1525" y="4439"/>
                </a:lnTo>
                <a:lnTo>
                  <a:pt x="2058" y="4052"/>
                </a:lnTo>
                <a:lnTo>
                  <a:pt x="2591" y="4439"/>
                </a:lnTo>
                <a:lnTo>
                  <a:pt x="2596" y="4442"/>
                </a:lnTo>
                <a:lnTo>
                  <a:pt x="2601" y="4444"/>
                </a:lnTo>
                <a:lnTo>
                  <a:pt x="2606" y="4446"/>
                </a:lnTo>
                <a:lnTo>
                  <a:pt x="2612" y="4446"/>
                </a:lnTo>
                <a:lnTo>
                  <a:pt x="2617" y="4446"/>
                </a:lnTo>
                <a:lnTo>
                  <a:pt x="2623" y="4444"/>
                </a:lnTo>
                <a:lnTo>
                  <a:pt x="2628" y="4442"/>
                </a:lnTo>
                <a:lnTo>
                  <a:pt x="2633" y="4439"/>
                </a:lnTo>
                <a:lnTo>
                  <a:pt x="2638" y="4436"/>
                </a:lnTo>
                <a:lnTo>
                  <a:pt x="2641" y="4431"/>
                </a:lnTo>
                <a:lnTo>
                  <a:pt x="2644" y="4427"/>
                </a:lnTo>
                <a:lnTo>
                  <a:pt x="2646" y="4422"/>
                </a:lnTo>
                <a:lnTo>
                  <a:pt x="2648" y="4416"/>
                </a:lnTo>
                <a:lnTo>
                  <a:pt x="2648" y="4411"/>
                </a:lnTo>
                <a:lnTo>
                  <a:pt x="2648" y="4405"/>
                </a:lnTo>
                <a:lnTo>
                  <a:pt x="2646" y="4400"/>
                </a:lnTo>
                <a:lnTo>
                  <a:pt x="2442" y="3772"/>
                </a:lnTo>
                <a:lnTo>
                  <a:pt x="2973" y="3386"/>
                </a:lnTo>
                <a:lnTo>
                  <a:pt x="2977" y="3382"/>
                </a:lnTo>
                <a:lnTo>
                  <a:pt x="2981" y="3378"/>
                </a:lnTo>
                <a:lnTo>
                  <a:pt x="2984" y="3373"/>
                </a:lnTo>
                <a:lnTo>
                  <a:pt x="2986" y="3368"/>
                </a:lnTo>
                <a:lnTo>
                  <a:pt x="2987" y="3363"/>
                </a:lnTo>
                <a:lnTo>
                  <a:pt x="2988" y="3357"/>
                </a:lnTo>
                <a:lnTo>
                  <a:pt x="2987" y="3352"/>
                </a:lnTo>
                <a:lnTo>
                  <a:pt x="2986" y="3345"/>
                </a:lnTo>
                <a:lnTo>
                  <a:pt x="2984" y="3340"/>
                </a:lnTo>
                <a:lnTo>
                  <a:pt x="2981" y="3335"/>
                </a:lnTo>
                <a:lnTo>
                  <a:pt x="2977" y="3331"/>
                </a:lnTo>
                <a:lnTo>
                  <a:pt x="2973" y="3328"/>
                </a:lnTo>
                <a:lnTo>
                  <a:pt x="2968" y="3325"/>
                </a:lnTo>
                <a:lnTo>
                  <a:pt x="2963" y="3323"/>
                </a:lnTo>
                <a:lnTo>
                  <a:pt x="2958" y="3321"/>
                </a:lnTo>
                <a:lnTo>
                  <a:pt x="2952" y="3321"/>
                </a:lnTo>
                <a:lnTo>
                  <a:pt x="2296" y="3321"/>
                </a:lnTo>
                <a:lnTo>
                  <a:pt x="2093" y="2698"/>
                </a:lnTo>
                <a:lnTo>
                  <a:pt x="2091" y="2691"/>
                </a:lnTo>
                <a:lnTo>
                  <a:pt x="2088" y="2687"/>
                </a:lnTo>
                <a:lnTo>
                  <a:pt x="2084" y="2682"/>
                </a:lnTo>
                <a:lnTo>
                  <a:pt x="2080" y="2679"/>
                </a:lnTo>
                <a:lnTo>
                  <a:pt x="2075" y="2676"/>
                </a:lnTo>
                <a:lnTo>
                  <a:pt x="2069" y="2674"/>
                </a:lnTo>
                <a:lnTo>
                  <a:pt x="2064" y="2673"/>
                </a:lnTo>
                <a:lnTo>
                  <a:pt x="2058" y="2672"/>
                </a:lnTo>
                <a:lnTo>
                  <a:pt x="2053" y="2673"/>
                </a:lnTo>
                <a:lnTo>
                  <a:pt x="2047" y="2674"/>
                </a:lnTo>
                <a:lnTo>
                  <a:pt x="2042" y="2676"/>
                </a:lnTo>
                <a:lnTo>
                  <a:pt x="2037" y="2679"/>
                </a:lnTo>
                <a:lnTo>
                  <a:pt x="2033" y="2682"/>
                </a:lnTo>
                <a:lnTo>
                  <a:pt x="2030" y="2687"/>
                </a:lnTo>
                <a:lnTo>
                  <a:pt x="2027" y="2691"/>
                </a:lnTo>
                <a:lnTo>
                  <a:pt x="2024" y="26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PA_KSO_Shape">
            <a:extLst>
              <a:ext uri="{FF2B5EF4-FFF2-40B4-BE49-F238E27FC236}">
                <a16:creationId xmlns:a16="http://schemas.microsoft.com/office/drawing/2014/main" id="{4A0AA3C2-3DB4-4AED-A81F-BFB1B50D223F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150412" y="1895068"/>
            <a:ext cx="1198983" cy="1200984"/>
          </a:xfrm>
          <a:custGeom>
            <a:avLst/>
            <a:gdLst>
              <a:gd name="T0" fmla="*/ 1677554 w 4408"/>
              <a:gd name="T1" fmla="*/ 780497 h 4408"/>
              <a:gd name="T2" fmla="*/ 1588217 w 4408"/>
              <a:gd name="T3" fmla="*/ 591639 h 4408"/>
              <a:gd name="T4" fmla="*/ 1608502 w 4408"/>
              <a:gd name="T5" fmla="*/ 502180 h 4408"/>
              <a:gd name="T6" fmla="*/ 1696976 w 4408"/>
              <a:gd name="T7" fmla="*/ 375555 h 4408"/>
              <a:gd name="T8" fmla="*/ 1554554 w 4408"/>
              <a:gd name="T9" fmla="*/ 213924 h 4408"/>
              <a:gd name="T10" fmla="*/ 1473848 w 4408"/>
              <a:gd name="T11" fmla="*/ 222135 h 4408"/>
              <a:gd name="T12" fmla="*/ 1343079 w 4408"/>
              <a:gd name="T13" fmla="*/ 316780 h 4408"/>
              <a:gd name="T14" fmla="*/ 1147142 w 4408"/>
              <a:gd name="T15" fmla="*/ 246336 h 4408"/>
              <a:gd name="T16" fmla="*/ 1097941 w 4408"/>
              <a:gd name="T17" fmla="*/ 168978 h 4408"/>
              <a:gd name="T18" fmla="*/ 1070752 w 4408"/>
              <a:gd name="T19" fmla="*/ 16855 h 4408"/>
              <a:gd name="T20" fmla="*/ 856688 w 4408"/>
              <a:gd name="T21" fmla="*/ 3025 h 4408"/>
              <a:gd name="T22" fmla="*/ 805761 w 4408"/>
              <a:gd name="T23" fmla="*/ 65690 h 4408"/>
              <a:gd name="T24" fmla="*/ 779866 w 4408"/>
              <a:gd name="T25" fmla="*/ 225592 h 4408"/>
              <a:gd name="T26" fmla="*/ 591266 w 4408"/>
              <a:gd name="T27" fmla="*/ 314619 h 4408"/>
              <a:gd name="T28" fmla="*/ 502360 w 4408"/>
              <a:gd name="T29" fmla="*/ 294739 h 4408"/>
              <a:gd name="T30" fmla="*/ 375044 w 4408"/>
              <a:gd name="T31" fmla="*/ 206145 h 4408"/>
              <a:gd name="T32" fmla="*/ 214064 w 4408"/>
              <a:gd name="T33" fmla="*/ 348328 h 4408"/>
              <a:gd name="T34" fmla="*/ 221833 w 4408"/>
              <a:gd name="T35" fmla="*/ 428711 h 4408"/>
              <a:gd name="T36" fmla="*/ 316780 w 4408"/>
              <a:gd name="T37" fmla="*/ 560091 h 4408"/>
              <a:gd name="T38" fmla="*/ 246001 w 4408"/>
              <a:gd name="T39" fmla="*/ 756728 h 4408"/>
              <a:gd name="T40" fmla="*/ 168748 w 4408"/>
              <a:gd name="T41" fmla="*/ 805563 h 4408"/>
              <a:gd name="T42" fmla="*/ 16832 w 4408"/>
              <a:gd name="T43" fmla="*/ 832357 h 4408"/>
              <a:gd name="T44" fmla="*/ 3453 w 4408"/>
              <a:gd name="T45" fmla="*/ 1047577 h 4408"/>
              <a:gd name="T46" fmla="*/ 65600 w 4408"/>
              <a:gd name="T47" fmla="*/ 1098573 h 4408"/>
              <a:gd name="T48" fmla="*/ 225717 w 4408"/>
              <a:gd name="T49" fmla="*/ 1124935 h 4408"/>
              <a:gd name="T50" fmla="*/ 314191 w 4408"/>
              <a:gd name="T51" fmla="*/ 1313361 h 4408"/>
              <a:gd name="T52" fmla="*/ 294338 w 4408"/>
              <a:gd name="T53" fmla="*/ 1402820 h 4408"/>
              <a:gd name="T54" fmla="*/ 205864 w 4408"/>
              <a:gd name="T55" fmla="*/ 1529445 h 4408"/>
              <a:gd name="T56" fmla="*/ 348286 w 4408"/>
              <a:gd name="T57" fmla="*/ 1691076 h 4408"/>
              <a:gd name="T58" fmla="*/ 428560 w 4408"/>
              <a:gd name="T59" fmla="*/ 1682865 h 4408"/>
              <a:gd name="T60" fmla="*/ 559329 w 4408"/>
              <a:gd name="T61" fmla="*/ 1588220 h 4408"/>
              <a:gd name="T62" fmla="*/ 755698 w 4408"/>
              <a:gd name="T63" fmla="*/ 1658664 h 4408"/>
              <a:gd name="T64" fmla="*/ 804467 w 4408"/>
              <a:gd name="T65" fmla="*/ 1736886 h 4408"/>
              <a:gd name="T66" fmla="*/ 831656 w 4408"/>
              <a:gd name="T67" fmla="*/ 1888578 h 4408"/>
              <a:gd name="T68" fmla="*/ 1046152 w 4408"/>
              <a:gd name="T69" fmla="*/ 1901543 h 4408"/>
              <a:gd name="T70" fmla="*/ 1097510 w 4408"/>
              <a:gd name="T71" fmla="*/ 1839310 h 4408"/>
              <a:gd name="T72" fmla="*/ 1123405 w 4408"/>
              <a:gd name="T73" fmla="*/ 1679840 h 4408"/>
              <a:gd name="T74" fmla="*/ 1311574 w 4408"/>
              <a:gd name="T75" fmla="*/ 1590813 h 4408"/>
              <a:gd name="T76" fmla="*/ 1400911 w 4408"/>
              <a:gd name="T77" fmla="*/ 1610693 h 4408"/>
              <a:gd name="T78" fmla="*/ 1527364 w 4408"/>
              <a:gd name="T79" fmla="*/ 1699288 h 4408"/>
              <a:gd name="T80" fmla="*/ 1688776 w 4408"/>
              <a:gd name="T81" fmla="*/ 1556672 h 4408"/>
              <a:gd name="T82" fmla="*/ 1681007 w 4408"/>
              <a:gd name="T83" fmla="*/ 1475856 h 4408"/>
              <a:gd name="T84" fmla="*/ 1586059 w 4408"/>
              <a:gd name="T85" fmla="*/ 1344909 h 4408"/>
              <a:gd name="T86" fmla="*/ 1656407 w 4408"/>
              <a:gd name="T87" fmla="*/ 1148705 h 4408"/>
              <a:gd name="T88" fmla="*/ 1734092 w 4408"/>
              <a:gd name="T89" fmla="*/ 1099437 h 4408"/>
              <a:gd name="T90" fmla="*/ 1886008 w 4408"/>
              <a:gd name="T91" fmla="*/ 1072211 h 4408"/>
              <a:gd name="T92" fmla="*/ 1899387 w 4408"/>
              <a:gd name="T93" fmla="*/ 857423 h 4408"/>
              <a:gd name="T94" fmla="*/ 1836808 w 4408"/>
              <a:gd name="T95" fmla="*/ 805995 h 4408"/>
              <a:gd name="T96" fmla="*/ 1281363 w 4408"/>
              <a:gd name="T97" fmla="*/ 1111106 h 4408"/>
              <a:gd name="T98" fmla="*/ 1141100 w 4408"/>
              <a:gd name="T99" fmla="*/ 1265390 h 4408"/>
              <a:gd name="T100" fmla="*/ 951636 w 4408"/>
              <a:gd name="T101" fmla="*/ 1318547 h 4408"/>
              <a:gd name="T102" fmla="*/ 747066 w 4408"/>
              <a:gd name="T103" fmla="*/ 1256315 h 4408"/>
              <a:gd name="T104" fmla="*/ 614139 w 4408"/>
              <a:gd name="T105" fmla="*/ 1095116 h 4408"/>
              <a:gd name="T106" fmla="*/ 589539 w 4408"/>
              <a:gd name="T107" fmla="*/ 896318 h 4408"/>
              <a:gd name="T108" fmla="*/ 680603 w 4408"/>
              <a:gd name="T109" fmla="*/ 706164 h 4408"/>
              <a:gd name="T110" fmla="*/ 860140 w 4408"/>
              <a:gd name="T111" fmla="*/ 597689 h 4408"/>
              <a:gd name="T112" fmla="*/ 1060394 w 4408"/>
              <a:gd name="T113" fmla="*/ 602443 h 4408"/>
              <a:gd name="T114" fmla="*/ 1233458 w 4408"/>
              <a:gd name="T115" fmla="*/ 719561 h 4408"/>
              <a:gd name="T116" fmla="*/ 1315458 w 4408"/>
              <a:gd name="T117" fmla="*/ 914901 h 44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408" h="4408">
                <a:moveTo>
                  <a:pt x="4239" y="1864"/>
                </a:moveTo>
                <a:lnTo>
                  <a:pt x="4036" y="1864"/>
                </a:lnTo>
                <a:lnTo>
                  <a:pt x="4018" y="1864"/>
                </a:lnTo>
                <a:lnTo>
                  <a:pt x="4001" y="1861"/>
                </a:lnTo>
                <a:lnTo>
                  <a:pt x="3983" y="1857"/>
                </a:lnTo>
                <a:lnTo>
                  <a:pt x="3966" y="1852"/>
                </a:lnTo>
                <a:lnTo>
                  <a:pt x="3949" y="1845"/>
                </a:lnTo>
                <a:lnTo>
                  <a:pt x="3933" y="1837"/>
                </a:lnTo>
                <a:lnTo>
                  <a:pt x="3916" y="1828"/>
                </a:lnTo>
                <a:lnTo>
                  <a:pt x="3901" y="1818"/>
                </a:lnTo>
                <a:lnTo>
                  <a:pt x="3887" y="1806"/>
                </a:lnTo>
                <a:lnTo>
                  <a:pt x="3873" y="1793"/>
                </a:lnTo>
                <a:lnTo>
                  <a:pt x="3861" y="1780"/>
                </a:lnTo>
                <a:lnTo>
                  <a:pt x="3848" y="1766"/>
                </a:lnTo>
                <a:lnTo>
                  <a:pt x="3838" y="1751"/>
                </a:lnTo>
                <a:lnTo>
                  <a:pt x="3829" y="1736"/>
                </a:lnTo>
                <a:lnTo>
                  <a:pt x="3822" y="1719"/>
                </a:lnTo>
                <a:lnTo>
                  <a:pt x="3816" y="1703"/>
                </a:lnTo>
                <a:lnTo>
                  <a:pt x="3699" y="1419"/>
                </a:lnTo>
                <a:lnTo>
                  <a:pt x="3691" y="1403"/>
                </a:lnTo>
                <a:lnTo>
                  <a:pt x="3685" y="1387"/>
                </a:lnTo>
                <a:lnTo>
                  <a:pt x="3680" y="1369"/>
                </a:lnTo>
                <a:lnTo>
                  <a:pt x="3677" y="1351"/>
                </a:lnTo>
                <a:lnTo>
                  <a:pt x="3675" y="1333"/>
                </a:lnTo>
                <a:lnTo>
                  <a:pt x="3675" y="1315"/>
                </a:lnTo>
                <a:lnTo>
                  <a:pt x="3675" y="1296"/>
                </a:lnTo>
                <a:lnTo>
                  <a:pt x="3678" y="1278"/>
                </a:lnTo>
                <a:lnTo>
                  <a:pt x="3681" y="1260"/>
                </a:lnTo>
                <a:lnTo>
                  <a:pt x="3685" y="1242"/>
                </a:lnTo>
                <a:lnTo>
                  <a:pt x="3691" y="1224"/>
                </a:lnTo>
                <a:lnTo>
                  <a:pt x="3698" y="1208"/>
                </a:lnTo>
                <a:lnTo>
                  <a:pt x="3706" y="1192"/>
                </a:lnTo>
                <a:lnTo>
                  <a:pt x="3717" y="1177"/>
                </a:lnTo>
                <a:lnTo>
                  <a:pt x="3727" y="1162"/>
                </a:lnTo>
                <a:lnTo>
                  <a:pt x="3739" y="1149"/>
                </a:lnTo>
                <a:lnTo>
                  <a:pt x="3883" y="1005"/>
                </a:lnTo>
                <a:lnTo>
                  <a:pt x="3895" y="992"/>
                </a:lnTo>
                <a:lnTo>
                  <a:pt x="3904" y="979"/>
                </a:lnTo>
                <a:lnTo>
                  <a:pt x="3913" y="965"/>
                </a:lnTo>
                <a:lnTo>
                  <a:pt x="3920" y="949"/>
                </a:lnTo>
                <a:lnTo>
                  <a:pt x="3926" y="933"/>
                </a:lnTo>
                <a:lnTo>
                  <a:pt x="3930" y="918"/>
                </a:lnTo>
                <a:lnTo>
                  <a:pt x="3932" y="902"/>
                </a:lnTo>
                <a:lnTo>
                  <a:pt x="3933" y="886"/>
                </a:lnTo>
                <a:lnTo>
                  <a:pt x="3932" y="869"/>
                </a:lnTo>
                <a:lnTo>
                  <a:pt x="3930" y="853"/>
                </a:lnTo>
                <a:lnTo>
                  <a:pt x="3926" y="837"/>
                </a:lnTo>
                <a:lnTo>
                  <a:pt x="3920" y="822"/>
                </a:lnTo>
                <a:lnTo>
                  <a:pt x="3913" y="806"/>
                </a:lnTo>
                <a:lnTo>
                  <a:pt x="3904" y="792"/>
                </a:lnTo>
                <a:lnTo>
                  <a:pt x="3895" y="778"/>
                </a:lnTo>
                <a:lnTo>
                  <a:pt x="3883" y="765"/>
                </a:lnTo>
                <a:lnTo>
                  <a:pt x="3643" y="525"/>
                </a:lnTo>
                <a:lnTo>
                  <a:pt x="3630" y="514"/>
                </a:lnTo>
                <a:lnTo>
                  <a:pt x="3616" y="504"/>
                </a:lnTo>
                <a:lnTo>
                  <a:pt x="3602" y="495"/>
                </a:lnTo>
                <a:lnTo>
                  <a:pt x="3587" y="489"/>
                </a:lnTo>
                <a:lnTo>
                  <a:pt x="3572" y="483"/>
                </a:lnTo>
                <a:lnTo>
                  <a:pt x="3555" y="479"/>
                </a:lnTo>
                <a:lnTo>
                  <a:pt x="3539" y="477"/>
                </a:lnTo>
                <a:lnTo>
                  <a:pt x="3523" y="476"/>
                </a:lnTo>
                <a:lnTo>
                  <a:pt x="3507" y="477"/>
                </a:lnTo>
                <a:lnTo>
                  <a:pt x="3490" y="479"/>
                </a:lnTo>
                <a:lnTo>
                  <a:pt x="3474" y="483"/>
                </a:lnTo>
                <a:lnTo>
                  <a:pt x="3459" y="489"/>
                </a:lnTo>
                <a:lnTo>
                  <a:pt x="3444" y="495"/>
                </a:lnTo>
                <a:lnTo>
                  <a:pt x="3430" y="504"/>
                </a:lnTo>
                <a:lnTo>
                  <a:pt x="3415" y="514"/>
                </a:lnTo>
                <a:lnTo>
                  <a:pt x="3403" y="525"/>
                </a:lnTo>
                <a:lnTo>
                  <a:pt x="3259" y="669"/>
                </a:lnTo>
                <a:lnTo>
                  <a:pt x="3246" y="682"/>
                </a:lnTo>
                <a:lnTo>
                  <a:pt x="3232" y="692"/>
                </a:lnTo>
                <a:lnTo>
                  <a:pt x="3217" y="702"/>
                </a:lnTo>
                <a:lnTo>
                  <a:pt x="3200" y="710"/>
                </a:lnTo>
                <a:lnTo>
                  <a:pt x="3183" y="717"/>
                </a:lnTo>
                <a:lnTo>
                  <a:pt x="3166" y="723"/>
                </a:lnTo>
                <a:lnTo>
                  <a:pt x="3149" y="727"/>
                </a:lnTo>
                <a:lnTo>
                  <a:pt x="3130" y="731"/>
                </a:lnTo>
                <a:lnTo>
                  <a:pt x="3112" y="733"/>
                </a:lnTo>
                <a:lnTo>
                  <a:pt x="3093" y="733"/>
                </a:lnTo>
                <a:lnTo>
                  <a:pt x="3075" y="733"/>
                </a:lnTo>
                <a:lnTo>
                  <a:pt x="3056" y="731"/>
                </a:lnTo>
                <a:lnTo>
                  <a:pt x="3039" y="728"/>
                </a:lnTo>
                <a:lnTo>
                  <a:pt x="3022" y="723"/>
                </a:lnTo>
                <a:lnTo>
                  <a:pt x="3005" y="717"/>
                </a:lnTo>
                <a:lnTo>
                  <a:pt x="2989" y="710"/>
                </a:lnTo>
                <a:lnTo>
                  <a:pt x="2705" y="592"/>
                </a:lnTo>
                <a:lnTo>
                  <a:pt x="2689" y="587"/>
                </a:lnTo>
                <a:lnTo>
                  <a:pt x="2673" y="579"/>
                </a:lnTo>
                <a:lnTo>
                  <a:pt x="2658" y="570"/>
                </a:lnTo>
                <a:lnTo>
                  <a:pt x="2642" y="560"/>
                </a:lnTo>
                <a:lnTo>
                  <a:pt x="2628" y="549"/>
                </a:lnTo>
                <a:lnTo>
                  <a:pt x="2615" y="536"/>
                </a:lnTo>
                <a:lnTo>
                  <a:pt x="2603" y="522"/>
                </a:lnTo>
                <a:lnTo>
                  <a:pt x="2591" y="507"/>
                </a:lnTo>
                <a:lnTo>
                  <a:pt x="2581" y="492"/>
                </a:lnTo>
                <a:lnTo>
                  <a:pt x="2571" y="476"/>
                </a:lnTo>
                <a:lnTo>
                  <a:pt x="2563" y="460"/>
                </a:lnTo>
                <a:lnTo>
                  <a:pt x="2556" y="442"/>
                </a:lnTo>
                <a:lnTo>
                  <a:pt x="2551" y="425"/>
                </a:lnTo>
                <a:lnTo>
                  <a:pt x="2547" y="408"/>
                </a:lnTo>
                <a:lnTo>
                  <a:pt x="2544" y="391"/>
                </a:lnTo>
                <a:lnTo>
                  <a:pt x="2543" y="373"/>
                </a:lnTo>
                <a:lnTo>
                  <a:pt x="2543" y="169"/>
                </a:lnTo>
                <a:lnTo>
                  <a:pt x="2543" y="152"/>
                </a:lnTo>
                <a:lnTo>
                  <a:pt x="2540" y="135"/>
                </a:lnTo>
                <a:lnTo>
                  <a:pt x="2536" y="119"/>
                </a:lnTo>
                <a:lnTo>
                  <a:pt x="2530" y="103"/>
                </a:lnTo>
                <a:lnTo>
                  <a:pt x="2523" y="88"/>
                </a:lnTo>
                <a:lnTo>
                  <a:pt x="2515" y="75"/>
                </a:lnTo>
                <a:lnTo>
                  <a:pt x="2505" y="62"/>
                </a:lnTo>
                <a:lnTo>
                  <a:pt x="2493" y="50"/>
                </a:lnTo>
                <a:lnTo>
                  <a:pt x="2481" y="39"/>
                </a:lnTo>
                <a:lnTo>
                  <a:pt x="2469" y="28"/>
                </a:lnTo>
                <a:lnTo>
                  <a:pt x="2455" y="20"/>
                </a:lnTo>
                <a:lnTo>
                  <a:pt x="2440" y="13"/>
                </a:lnTo>
                <a:lnTo>
                  <a:pt x="2424" y="7"/>
                </a:lnTo>
                <a:lnTo>
                  <a:pt x="2408" y="3"/>
                </a:lnTo>
                <a:lnTo>
                  <a:pt x="2391" y="1"/>
                </a:lnTo>
                <a:lnTo>
                  <a:pt x="2374" y="0"/>
                </a:lnTo>
                <a:lnTo>
                  <a:pt x="2035" y="0"/>
                </a:lnTo>
                <a:lnTo>
                  <a:pt x="2018" y="1"/>
                </a:lnTo>
                <a:lnTo>
                  <a:pt x="2001" y="3"/>
                </a:lnTo>
                <a:lnTo>
                  <a:pt x="1985" y="7"/>
                </a:lnTo>
                <a:lnTo>
                  <a:pt x="1969" y="13"/>
                </a:lnTo>
                <a:lnTo>
                  <a:pt x="1955" y="20"/>
                </a:lnTo>
                <a:lnTo>
                  <a:pt x="1941" y="28"/>
                </a:lnTo>
                <a:lnTo>
                  <a:pt x="1927" y="39"/>
                </a:lnTo>
                <a:lnTo>
                  <a:pt x="1915" y="50"/>
                </a:lnTo>
                <a:lnTo>
                  <a:pt x="1904" y="62"/>
                </a:lnTo>
                <a:lnTo>
                  <a:pt x="1894" y="75"/>
                </a:lnTo>
                <a:lnTo>
                  <a:pt x="1886" y="88"/>
                </a:lnTo>
                <a:lnTo>
                  <a:pt x="1879" y="103"/>
                </a:lnTo>
                <a:lnTo>
                  <a:pt x="1873" y="119"/>
                </a:lnTo>
                <a:lnTo>
                  <a:pt x="1869" y="135"/>
                </a:lnTo>
                <a:lnTo>
                  <a:pt x="1867" y="152"/>
                </a:lnTo>
                <a:lnTo>
                  <a:pt x="1866" y="169"/>
                </a:lnTo>
                <a:lnTo>
                  <a:pt x="1866" y="373"/>
                </a:lnTo>
                <a:lnTo>
                  <a:pt x="1864" y="391"/>
                </a:lnTo>
                <a:lnTo>
                  <a:pt x="1861" y="408"/>
                </a:lnTo>
                <a:lnTo>
                  <a:pt x="1858" y="425"/>
                </a:lnTo>
                <a:lnTo>
                  <a:pt x="1852" y="442"/>
                </a:lnTo>
                <a:lnTo>
                  <a:pt x="1845" y="460"/>
                </a:lnTo>
                <a:lnTo>
                  <a:pt x="1837" y="476"/>
                </a:lnTo>
                <a:lnTo>
                  <a:pt x="1828" y="492"/>
                </a:lnTo>
                <a:lnTo>
                  <a:pt x="1818" y="507"/>
                </a:lnTo>
                <a:lnTo>
                  <a:pt x="1807" y="522"/>
                </a:lnTo>
                <a:lnTo>
                  <a:pt x="1793" y="536"/>
                </a:lnTo>
                <a:lnTo>
                  <a:pt x="1780" y="549"/>
                </a:lnTo>
                <a:lnTo>
                  <a:pt x="1766" y="560"/>
                </a:lnTo>
                <a:lnTo>
                  <a:pt x="1751" y="570"/>
                </a:lnTo>
                <a:lnTo>
                  <a:pt x="1736" y="579"/>
                </a:lnTo>
                <a:lnTo>
                  <a:pt x="1719" y="587"/>
                </a:lnTo>
                <a:lnTo>
                  <a:pt x="1703" y="592"/>
                </a:lnTo>
                <a:lnTo>
                  <a:pt x="1419" y="710"/>
                </a:lnTo>
                <a:lnTo>
                  <a:pt x="1404" y="717"/>
                </a:lnTo>
                <a:lnTo>
                  <a:pt x="1387" y="723"/>
                </a:lnTo>
                <a:lnTo>
                  <a:pt x="1370" y="728"/>
                </a:lnTo>
                <a:lnTo>
                  <a:pt x="1352" y="731"/>
                </a:lnTo>
                <a:lnTo>
                  <a:pt x="1334" y="733"/>
                </a:lnTo>
                <a:lnTo>
                  <a:pt x="1316" y="733"/>
                </a:lnTo>
                <a:lnTo>
                  <a:pt x="1297" y="733"/>
                </a:lnTo>
                <a:lnTo>
                  <a:pt x="1278" y="731"/>
                </a:lnTo>
                <a:lnTo>
                  <a:pt x="1261" y="727"/>
                </a:lnTo>
                <a:lnTo>
                  <a:pt x="1243" y="723"/>
                </a:lnTo>
                <a:lnTo>
                  <a:pt x="1225" y="717"/>
                </a:lnTo>
                <a:lnTo>
                  <a:pt x="1208" y="710"/>
                </a:lnTo>
                <a:lnTo>
                  <a:pt x="1193" y="702"/>
                </a:lnTo>
                <a:lnTo>
                  <a:pt x="1178" y="692"/>
                </a:lnTo>
                <a:lnTo>
                  <a:pt x="1164" y="682"/>
                </a:lnTo>
                <a:lnTo>
                  <a:pt x="1150" y="669"/>
                </a:lnTo>
                <a:lnTo>
                  <a:pt x="1005" y="525"/>
                </a:lnTo>
                <a:lnTo>
                  <a:pt x="993" y="514"/>
                </a:lnTo>
                <a:lnTo>
                  <a:pt x="979" y="504"/>
                </a:lnTo>
                <a:lnTo>
                  <a:pt x="965" y="495"/>
                </a:lnTo>
                <a:lnTo>
                  <a:pt x="950" y="489"/>
                </a:lnTo>
                <a:lnTo>
                  <a:pt x="934" y="483"/>
                </a:lnTo>
                <a:lnTo>
                  <a:pt x="918" y="479"/>
                </a:lnTo>
                <a:lnTo>
                  <a:pt x="902" y="477"/>
                </a:lnTo>
                <a:lnTo>
                  <a:pt x="886" y="476"/>
                </a:lnTo>
                <a:lnTo>
                  <a:pt x="869" y="477"/>
                </a:lnTo>
                <a:lnTo>
                  <a:pt x="853" y="479"/>
                </a:lnTo>
                <a:lnTo>
                  <a:pt x="837" y="483"/>
                </a:lnTo>
                <a:lnTo>
                  <a:pt x="822" y="489"/>
                </a:lnTo>
                <a:lnTo>
                  <a:pt x="807" y="495"/>
                </a:lnTo>
                <a:lnTo>
                  <a:pt x="792" y="504"/>
                </a:lnTo>
                <a:lnTo>
                  <a:pt x="779" y="514"/>
                </a:lnTo>
                <a:lnTo>
                  <a:pt x="766" y="525"/>
                </a:lnTo>
                <a:lnTo>
                  <a:pt x="527" y="765"/>
                </a:lnTo>
                <a:lnTo>
                  <a:pt x="514" y="778"/>
                </a:lnTo>
                <a:lnTo>
                  <a:pt x="504" y="792"/>
                </a:lnTo>
                <a:lnTo>
                  <a:pt x="496" y="806"/>
                </a:lnTo>
                <a:lnTo>
                  <a:pt x="489" y="822"/>
                </a:lnTo>
                <a:lnTo>
                  <a:pt x="484" y="837"/>
                </a:lnTo>
                <a:lnTo>
                  <a:pt x="480" y="853"/>
                </a:lnTo>
                <a:lnTo>
                  <a:pt x="477" y="869"/>
                </a:lnTo>
                <a:lnTo>
                  <a:pt x="477" y="886"/>
                </a:lnTo>
                <a:lnTo>
                  <a:pt x="477" y="902"/>
                </a:lnTo>
                <a:lnTo>
                  <a:pt x="480" y="918"/>
                </a:lnTo>
                <a:lnTo>
                  <a:pt x="484" y="933"/>
                </a:lnTo>
                <a:lnTo>
                  <a:pt x="489" y="949"/>
                </a:lnTo>
                <a:lnTo>
                  <a:pt x="496" y="965"/>
                </a:lnTo>
                <a:lnTo>
                  <a:pt x="504" y="979"/>
                </a:lnTo>
                <a:lnTo>
                  <a:pt x="514" y="992"/>
                </a:lnTo>
                <a:lnTo>
                  <a:pt x="527" y="1005"/>
                </a:lnTo>
                <a:lnTo>
                  <a:pt x="670" y="1149"/>
                </a:lnTo>
                <a:lnTo>
                  <a:pt x="682" y="1162"/>
                </a:lnTo>
                <a:lnTo>
                  <a:pt x="693" y="1177"/>
                </a:lnTo>
                <a:lnTo>
                  <a:pt x="702" y="1192"/>
                </a:lnTo>
                <a:lnTo>
                  <a:pt x="710" y="1208"/>
                </a:lnTo>
                <a:lnTo>
                  <a:pt x="717" y="1224"/>
                </a:lnTo>
                <a:lnTo>
                  <a:pt x="723" y="1242"/>
                </a:lnTo>
                <a:lnTo>
                  <a:pt x="728" y="1260"/>
                </a:lnTo>
                <a:lnTo>
                  <a:pt x="732" y="1278"/>
                </a:lnTo>
                <a:lnTo>
                  <a:pt x="734" y="1296"/>
                </a:lnTo>
                <a:lnTo>
                  <a:pt x="735" y="1315"/>
                </a:lnTo>
                <a:lnTo>
                  <a:pt x="734" y="1333"/>
                </a:lnTo>
                <a:lnTo>
                  <a:pt x="732" y="1351"/>
                </a:lnTo>
                <a:lnTo>
                  <a:pt x="728" y="1369"/>
                </a:lnTo>
                <a:lnTo>
                  <a:pt x="723" y="1387"/>
                </a:lnTo>
                <a:lnTo>
                  <a:pt x="717" y="1403"/>
                </a:lnTo>
                <a:lnTo>
                  <a:pt x="710" y="1419"/>
                </a:lnTo>
                <a:lnTo>
                  <a:pt x="594" y="1703"/>
                </a:lnTo>
                <a:lnTo>
                  <a:pt x="587" y="1719"/>
                </a:lnTo>
                <a:lnTo>
                  <a:pt x="579" y="1736"/>
                </a:lnTo>
                <a:lnTo>
                  <a:pt x="570" y="1751"/>
                </a:lnTo>
                <a:lnTo>
                  <a:pt x="560" y="1766"/>
                </a:lnTo>
                <a:lnTo>
                  <a:pt x="549" y="1780"/>
                </a:lnTo>
                <a:lnTo>
                  <a:pt x="536" y="1793"/>
                </a:lnTo>
                <a:lnTo>
                  <a:pt x="523" y="1806"/>
                </a:lnTo>
                <a:lnTo>
                  <a:pt x="508" y="1818"/>
                </a:lnTo>
                <a:lnTo>
                  <a:pt x="493" y="1828"/>
                </a:lnTo>
                <a:lnTo>
                  <a:pt x="477" y="1837"/>
                </a:lnTo>
                <a:lnTo>
                  <a:pt x="460" y="1845"/>
                </a:lnTo>
                <a:lnTo>
                  <a:pt x="443" y="1852"/>
                </a:lnTo>
                <a:lnTo>
                  <a:pt x="426" y="1857"/>
                </a:lnTo>
                <a:lnTo>
                  <a:pt x="409" y="1861"/>
                </a:lnTo>
                <a:lnTo>
                  <a:pt x="391" y="1864"/>
                </a:lnTo>
                <a:lnTo>
                  <a:pt x="373" y="1865"/>
                </a:lnTo>
                <a:lnTo>
                  <a:pt x="170" y="1864"/>
                </a:lnTo>
                <a:lnTo>
                  <a:pt x="152" y="1865"/>
                </a:lnTo>
                <a:lnTo>
                  <a:pt x="136" y="1868"/>
                </a:lnTo>
                <a:lnTo>
                  <a:pt x="120" y="1873"/>
                </a:lnTo>
                <a:lnTo>
                  <a:pt x="104" y="1879"/>
                </a:lnTo>
                <a:lnTo>
                  <a:pt x="89" y="1886"/>
                </a:lnTo>
                <a:lnTo>
                  <a:pt x="75" y="1894"/>
                </a:lnTo>
                <a:lnTo>
                  <a:pt x="62" y="1904"/>
                </a:lnTo>
                <a:lnTo>
                  <a:pt x="50" y="1915"/>
                </a:lnTo>
                <a:lnTo>
                  <a:pt x="39" y="1926"/>
                </a:lnTo>
                <a:lnTo>
                  <a:pt x="30" y="1939"/>
                </a:lnTo>
                <a:lnTo>
                  <a:pt x="20" y="1954"/>
                </a:lnTo>
                <a:lnTo>
                  <a:pt x="13" y="1969"/>
                </a:lnTo>
                <a:lnTo>
                  <a:pt x="8" y="1984"/>
                </a:lnTo>
                <a:lnTo>
                  <a:pt x="3" y="2000"/>
                </a:lnTo>
                <a:lnTo>
                  <a:pt x="1" y="2018"/>
                </a:lnTo>
                <a:lnTo>
                  <a:pt x="0" y="2035"/>
                </a:lnTo>
                <a:lnTo>
                  <a:pt x="0" y="2374"/>
                </a:lnTo>
                <a:lnTo>
                  <a:pt x="1" y="2391"/>
                </a:lnTo>
                <a:lnTo>
                  <a:pt x="3" y="2408"/>
                </a:lnTo>
                <a:lnTo>
                  <a:pt x="8" y="2424"/>
                </a:lnTo>
                <a:lnTo>
                  <a:pt x="13" y="2440"/>
                </a:lnTo>
                <a:lnTo>
                  <a:pt x="20" y="2454"/>
                </a:lnTo>
                <a:lnTo>
                  <a:pt x="30" y="2468"/>
                </a:lnTo>
                <a:lnTo>
                  <a:pt x="39" y="2481"/>
                </a:lnTo>
                <a:lnTo>
                  <a:pt x="50" y="2493"/>
                </a:lnTo>
                <a:lnTo>
                  <a:pt x="62" y="2504"/>
                </a:lnTo>
                <a:lnTo>
                  <a:pt x="75" y="2515"/>
                </a:lnTo>
                <a:lnTo>
                  <a:pt x="89" y="2523"/>
                </a:lnTo>
                <a:lnTo>
                  <a:pt x="104" y="2530"/>
                </a:lnTo>
                <a:lnTo>
                  <a:pt x="120" y="2536"/>
                </a:lnTo>
                <a:lnTo>
                  <a:pt x="136" y="2540"/>
                </a:lnTo>
                <a:lnTo>
                  <a:pt x="152" y="2542"/>
                </a:lnTo>
                <a:lnTo>
                  <a:pt x="170" y="2543"/>
                </a:lnTo>
                <a:lnTo>
                  <a:pt x="373" y="2543"/>
                </a:lnTo>
                <a:lnTo>
                  <a:pt x="391" y="2544"/>
                </a:lnTo>
                <a:lnTo>
                  <a:pt x="408" y="2547"/>
                </a:lnTo>
                <a:lnTo>
                  <a:pt x="426" y="2551"/>
                </a:lnTo>
                <a:lnTo>
                  <a:pt x="443" y="2556"/>
                </a:lnTo>
                <a:lnTo>
                  <a:pt x="460" y="2563"/>
                </a:lnTo>
                <a:lnTo>
                  <a:pt x="477" y="2571"/>
                </a:lnTo>
                <a:lnTo>
                  <a:pt x="492" y="2581"/>
                </a:lnTo>
                <a:lnTo>
                  <a:pt x="507" y="2591"/>
                </a:lnTo>
                <a:lnTo>
                  <a:pt x="523" y="2603"/>
                </a:lnTo>
                <a:lnTo>
                  <a:pt x="536" y="2615"/>
                </a:lnTo>
                <a:lnTo>
                  <a:pt x="549" y="2628"/>
                </a:lnTo>
                <a:lnTo>
                  <a:pt x="560" y="2642"/>
                </a:lnTo>
                <a:lnTo>
                  <a:pt x="570" y="2658"/>
                </a:lnTo>
                <a:lnTo>
                  <a:pt x="579" y="2673"/>
                </a:lnTo>
                <a:lnTo>
                  <a:pt x="586" y="2689"/>
                </a:lnTo>
                <a:lnTo>
                  <a:pt x="593" y="2705"/>
                </a:lnTo>
                <a:lnTo>
                  <a:pt x="710" y="2989"/>
                </a:lnTo>
                <a:lnTo>
                  <a:pt x="717" y="3006"/>
                </a:lnTo>
                <a:lnTo>
                  <a:pt x="723" y="3022"/>
                </a:lnTo>
                <a:lnTo>
                  <a:pt x="728" y="3039"/>
                </a:lnTo>
                <a:lnTo>
                  <a:pt x="732" y="3057"/>
                </a:lnTo>
                <a:lnTo>
                  <a:pt x="734" y="3075"/>
                </a:lnTo>
                <a:lnTo>
                  <a:pt x="735" y="3094"/>
                </a:lnTo>
                <a:lnTo>
                  <a:pt x="734" y="3112"/>
                </a:lnTo>
                <a:lnTo>
                  <a:pt x="732" y="3130"/>
                </a:lnTo>
                <a:lnTo>
                  <a:pt x="727" y="3149"/>
                </a:lnTo>
                <a:lnTo>
                  <a:pt x="723" y="3166"/>
                </a:lnTo>
                <a:lnTo>
                  <a:pt x="717" y="3184"/>
                </a:lnTo>
                <a:lnTo>
                  <a:pt x="710" y="3200"/>
                </a:lnTo>
                <a:lnTo>
                  <a:pt x="702" y="3217"/>
                </a:lnTo>
                <a:lnTo>
                  <a:pt x="693" y="3232"/>
                </a:lnTo>
                <a:lnTo>
                  <a:pt x="682" y="3246"/>
                </a:lnTo>
                <a:lnTo>
                  <a:pt x="670" y="3259"/>
                </a:lnTo>
                <a:lnTo>
                  <a:pt x="526" y="3403"/>
                </a:lnTo>
                <a:lnTo>
                  <a:pt x="514" y="3415"/>
                </a:lnTo>
                <a:lnTo>
                  <a:pt x="504" y="3430"/>
                </a:lnTo>
                <a:lnTo>
                  <a:pt x="496" y="3444"/>
                </a:lnTo>
                <a:lnTo>
                  <a:pt x="489" y="3459"/>
                </a:lnTo>
                <a:lnTo>
                  <a:pt x="483" y="3474"/>
                </a:lnTo>
                <a:lnTo>
                  <a:pt x="480" y="3490"/>
                </a:lnTo>
                <a:lnTo>
                  <a:pt x="477" y="3507"/>
                </a:lnTo>
                <a:lnTo>
                  <a:pt x="477" y="3523"/>
                </a:lnTo>
                <a:lnTo>
                  <a:pt x="477" y="3539"/>
                </a:lnTo>
                <a:lnTo>
                  <a:pt x="480" y="3555"/>
                </a:lnTo>
                <a:lnTo>
                  <a:pt x="483" y="3572"/>
                </a:lnTo>
                <a:lnTo>
                  <a:pt x="489" y="3587"/>
                </a:lnTo>
                <a:lnTo>
                  <a:pt x="496" y="3602"/>
                </a:lnTo>
                <a:lnTo>
                  <a:pt x="504" y="3616"/>
                </a:lnTo>
                <a:lnTo>
                  <a:pt x="514" y="3630"/>
                </a:lnTo>
                <a:lnTo>
                  <a:pt x="526" y="3643"/>
                </a:lnTo>
                <a:lnTo>
                  <a:pt x="766" y="3883"/>
                </a:lnTo>
                <a:lnTo>
                  <a:pt x="779" y="3894"/>
                </a:lnTo>
                <a:lnTo>
                  <a:pt x="792" y="3904"/>
                </a:lnTo>
                <a:lnTo>
                  <a:pt x="807" y="3913"/>
                </a:lnTo>
                <a:lnTo>
                  <a:pt x="822" y="3921"/>
                </a:lnTo>
                <a:lnTo>
                  <a:pt x="837" y="3926"/>
                </a:lnTo>
                <a:lnTo>
                  <a:pt x="853" y="3930"/>
                </a:lnTo>
                <a:lnTo>
                  <a:pt x="869" y="3932"/>
                </a:lnTo>
                <a:lnTo>
                  <a:pt x="886" y="3933"/>
                </a:lnTo>
                <a:lnTo>
                  <a:pt x="902" y="3932"/>
                </a:lnTo>
                <a:lnTo>
                  <a:pt x="918" y="3930"/>
                </a:lnTo>
                <a:lnTo>
                  <a:pt x="934" y="3926"/>
                </a:lnTo>
                <a:lnTo>
                  <a:pt x="950" y="3921"/>
                </a:lnTo>
                <a:lnTo>
                  <a:pt x="965" y="3913"/>
                </a:lnTo>
                <a:lnTo>
                  <a:pt x="979" y="3904"/>
                </a:lnTo>
                <a:lnTo>
                  <a:pt x="993" y="3894"/>
                </a:lnTo>
                <a:lnTo>
                  <a:pt x="1005" y="3883"/>
                </a:lnTo>
                <a:lnTo>
                  <a:pt x="1150" y="3739"/>
                </a:lnTo>
                <a:lnTo>
                  <a:pt x="1163" y="3727"/>
                </a:lnTo>
                <a:lnTo>
                  <a:pt x="1177" y="3717"/>
                </a:lnTo>
                <a:lnTo>
                  <a:pt x="1192" y="3706"/>
                </a:lnTo>
                <a:lnTo>
                  <a:pt x="1208" y="3698"/>
                </a:lnTo>
                <a:lnTo>
                  <a:pt x="1225" y="3691"/>
                </a:lnTo>
                <a:lnTo>
                  <a:pt x="1243" y="3685"/>
                </a:lnTo>
                <a:lnTo>
                  <a:pt x="1260" y="3681"/>
                </a:lnTo>
                <a:lnTo>
                  <a:pt x="1278" y="3678"/>
                </a:lnTo>
                <a:lnTo>
                  <a:pt x="1296" y="3675"/>
                </a:lnTo>
                <a:lnTo>
                  <a:pt x="1315" y="3675"/>
                </a:lnTo>
                <a:lnTo>
                  <a:pt x="1333" y="3675"/>
                </a:lnTo>
                <a:lnTo>
                  <a:pt x="1351" y="3677"/>
                </a:lnTo>
                <a:lnTo>
                  <a:pt x="1370" y="3681"/>
                </a:lnTo>
                <a:lnTo>
                  <a:pt x="1387" y="3685"/>
                </a:lnTo>
                <a:lnTo>
                  <a:pt x="1403" y="3691"/>
                </a:lnTo>
                <a:lnTo>
                  <a:pt x="1419" y="3699"/>
                </a:lnTo>
                <a:lnTo>
                  <a:pt x="1703" y="3816"/>
                </a:lnTo>
                <a:lnTo>
                  <a:pt x="1719" y="3822"/>
                </a:lnTo>
                <a:lnTo>
                  <a:pt x="1736" y="3829"/>
                </a:lnTo>
                <a:lnTo>
                  <a:pt x="1751" y="3838"/>
                </a:lnTo>
                <a:lnTo>
                  <a:pt x="1766" y="3848"/>
                </a:lnTo>
                <a:lnTo>
                  <a:pt x="1780" y="3861"/>
                </a:lnTo>
                <a:lnTo>
                  <a:pt x="1793" y="3873"/>
                </a:lnTo>
                <a:lnTo>
                  <a:pt x="1807" y="3887"/>
                </a:lnTo>
                <a:lnTo>
                  <a:pt x="1818" y="3901"/>
                </a:lnTo>
                <a:lnTo>
                  <a:pt x="1828" y="3916"/>
                </a:lnTo>
                <a:lnTo>
                  <a:pt x="1837" y="3933"/>
                </a:lnTo>
                <a:lnTo>
                  <a:pt x="1845" y="3949"/>
                </a:lnTo>
                <a:lnTo>
                  <a:pt x="1852" y="3966"/>
                </a:lnTo>
                <a:lnTo>
                  <a:pt x="1858" y="3983"/>
                </a:lnTo>
                <a:lnTo>
                  <a:pt x="1861" y="4001"/>
                </a:lnTo>
                <a:lnTo>
                  <a:pt x="1864" y="4019"/>
                </a:lnTo>
                <a:lnTo>
                  <a:pt x="1866" y="4036"/>
                </a:lnTo>
                <a:lnTo>
                  <a:pt x="1866" y="4239"/>
                </a:lnTo>
                <a:lnTo>
                  <a:pt x="1867" y="4256"/>
                </a:lnTo>
                <a:lnTo>
                  <a:pt x="1869" y="4272"/>
                </a:lnTo>
                <a:lnTo>
                  <a:pt x="1873" y="4289"/>
                </a:lnTo>
                <a:lnTo>
                  <a:pt x="1879" y="4305"/>
                </a:lnTo>
                <a:lnTo>
                  <a:pt x="1886" y="4319"/>
                </a:lnTo>
                <a:lnTo>
                  <a:pt x="1894" y="4333"/>
                </a:lnTo>
                <a:lnTo>
                  <a:pt x="1904" y="4347"/>
                </a:lnTo>
                <a:lnTo>
                  <a:pt x="1915" y="4359"/>
                </a:lnTo>
                <a:lnTo>
                  <a:pt x="1927" y="4370"/>
                </a:lnTo>
                <a:lnTo>
                  <a:pt x="1941" y="4379"/>
                </a:lnTo>
                <a:lnTo>
                  <a:pt x="1954" y="4388"/>
                </a:lnTo>
                <a:lnTo>
                  <a:pt x="1969" y="4395"/>
                </a:lnTo>
                <a:lnTo>
                  <a:pt x="1984" y="4400"/>
                </a:lnTo>
                <a:lnTo>
                  <a:pt x="2000" y="4405"/>
                </a:lnTo>
                <a:lnTo>
                  <a:pt x="2018" y="4407"/>
                </a:lnTo>
                <a:lnTo>
                  <a:pt x="2035" y="4408"/>
                </a:lnTo>
                <a:lnTo>
                  <a:pt x="2374" y="4408"/>
                </a:lnTo>
                <a:lnTo>
                  <a:pt x="2391" y="4407"/>
                </a:lnTo>
                <a:lnTo>
                  <a:pt x="2408" y="4405"/>
                </a:lnTo>
                <a:lnTo>
                  <a:pt x="2424" y="4400"/>
                </a:lnTo>
                <a:lnTo>
                  <a:pt x="2440" y="4395"/>
                </a:lnTo>
                <a:lnTo>
                  <a:pt x="2455" y="4388"/>
                </a:lnTo>
                <a:lnTo>
                  <a:pt x="2469" y="4379"/>
                </a:lnTo>
                <a:lnTo>
                  <a:pt x="2481" y="4370"/>
                </a:lnTo>
                <a:lnTo>
                  <a:pt x="2493" y="4359"/>
                </a:lnTo>
                <a:lnTo>
                  <a:pt x="2505" y="4347"/>
                </a:lnTo>
                <a:lnTo>
                  <a:pt x="2515" y="4333"/>
                </a:lnTo>
                <a:lnTo>
                  <a:pt x="2523" y="4319"/>
                </a:lnTo>
                <a:lnTo>
                  <a:pt x="2530" y="4305"/>
                </a:lnTo>
                <a:lnTo>
                  <a:pt x="2536" y="4289"/>
                </a:lnTo>
                <a:lnTo>
                  <a:pt x="2540" y="4272"/>
                </a:lnTo>
                <a:lnTo>
                  <a:pt x="2543" y="4256"/>
                </a:lnTo>
                <a:lnTo>
                  <a:pt x="2543" y="4239"/>
                </a:lnTo>
                <a:lnTo>
                  <a:pt x="2543" y="4036"/>
                </a:lnTo>
                <a:lnTo>
                  <a:pt x="2544" y="4019"/>
                </a:lnTo>
                <a:lnTo>
                  <a:pt x="2547" y="4001"/>
                </a:lnTo>
                <a:lnTo>
                  <a:pt x="2551" y="3983"/>
                </a:lnTo>
                <a:lnTo>
                  <a:pt x="2556" y="3966"/>
                </a:lnTo>
                <a:lnTo>
                  <a:pt x="2563" y="3949"/>
                </a:lnTo>
                <a:lnTo>
                  <a:pt x="2571" y="3933"/>
                </a:lnTo>
                <a:lnTo>
                  <a:pt x="2581" y="3916"/>
                </a:lnTo>
                <a:lnTo>
                  <a:pt x="2591" y="3901"/>
                </a:lnTo>
                <a:lnTo>
                  <a:pt x="2603" y="3887"/>
                </a:lnTo>
                <a:lnTo>
                  <a:pt x="2615" y="3873"/>
                </a:lnTo>
                <a:lnTo>
                  <a:pt x="2628" y="3861"/>
                </a:lnTo>
                <a:lnTo>
                  <a:pt x="2642" y="3848"/>
                </a:lnTo>
                <a:lnTo>
                  <a:pt x="2658" y="3838"/>
                </a:lnTo>
                <a:lnTo>
                  <a:pt x="2673" y="3829"/>
                </a:lnTo>
                <a:lnTo>
                  <a:pt x="2689" y="3822"/>
                </a:lnTo>
                <a:lnTo>
                  <a:pt x="2705" y="3816"/>
                </a:lnTo>
                <a:lnTo>
                  <a:pt x="2989" y="3699"/>
                </a:lnTo>
                <a:lnTo>
                  <a:pt x="3006" y="3691"/>
                </a:lnTo>
                <a:lnTo>
                  <a:pt x="3022" y="3685"/>
                </a:lnTo>
                <a:lnTo>
                  <a:pt x="3039" y="3681"/>
                </a:lnTo>
                <a:lnTo>
                  <a:pt x="3057" y="3677"/>
                </a:lnTo>
                <a:lnTo>
                  <a:pt x="3076" y="3675"/>
                </a:lnTo>
                <a:lnTo>
                  <a:pt x="3094" y="3675"/>
                </a:lnTo>
                <a:lnTo>
                  <a:pt x="3112" y="3675"/>
                </a:lnTo>
                <a:lnTo>
                  <a:pt x="3130" y="3678"/>
                </a:lnTo>
                <a:lnTo>
                  <a:pt x="3149" y="3681"/>
                </a:lnTo>
                <a:lnTo>
                  <a:pt x="3167" y="3685"/>
                </a:lnTo>
                <a:lnTo>
                  <a:pt x="3184" y="3691"/>
                </a:lnTo>
                <a:lnTo>
                  <a:pt x="3201" y="3698"/>
                </a:lnTo>
                <a:lnTo>
                  <a:pt x="3217" y="3706"/>
                </a:lnTo>
                <a:lnTo>
                  <a:pt x="3232" y="3717"/>
                </a:lnTo>
                <a:lnTo>
                  <a:pt x="3246" y="3727"/>
                </a:lnTo>
                <a:lnTo>
                  <a:pt x="3259" y="3739"/>
                </a:lnTo>
                <a:lnTo>
                  <a:pt x="3403" y="3883"/>
                </a:lnTo>
                <a:lnTo>
                  <a:pt x="3415" y="3894"/>
                </a:lnTo>
                <a:lnTo>
                  <a:pt x="3430" y="3904"/>
                </a:lnTo>
                <a:lnTo>
                  <a:pt x="3444" y="3913"/>
                </a:lnTo>
                <a:lnTo>
                  <a:pt x="3459" y="3921"/>
                </a:lnTo>
                <a:lnTo>
                  <a:pt x="3474" y="3926"/>
                </a:lnTo>
                <a:lnTo>
                  <a:pt x="3490" y="3930"/>
                </a:lnTo>
                <a:lnTo>
                  <a:pt x="3507" y="3932"/>
                </a:lnTo>
                <a:lnTo>
                  <a:pt x="3523" y="3933"/>
                </a:lnTo>
                <a:lnTo>
                  <a:pt x="3539" y="3932"/>
                </a:lnTo>
                <a:lnTo>
                  <a:pt x="3555" y="3930"/>
                </a:lnTo>
                <a:lnTo>
                  <a:pt x="3572" y="3926"/>
                </a:lnTo>
                <a:lnTo>
                  <a:pt x="3587" y="3921"/>
                </a:lnTo>
                <a:lnTo>
                  <a:pt x="3602" y="3913"/>
                </a:lnTo>
                <a:lnTo>
                  <a:pt x="3616" y="3904"/>
                </a:lnTo>
                <a:lnTo>
                  <a:pt x="3630" y="3894"/>
                </a:lnTo>
                <a:lnTo>
                  <a:pt x="3643" y="3883"/>
                </a:lnTo>
                <a:lnTo>
                  <a:pt x="3883" y="3643"/>
                </a:lnTo>
                <a:lnTo>
                  <a:pt x="3895" y="3630"/>
                </a:lnTo>
                <a:lnTo>
                  <a:pt x="3904" y="3616"/>
                </a:lnTo>
                <a:lnTo>
                  <a:pt x="3913" y="3602"/>
                </a:lnTo>
                <a:lnTo>
                  <a:pt x="3920" y="3587"/>
                </a:lnTo>
                <a:lnTo>
                  <a:pt x="3926" y="3572"/>
                </a:lnTo>
                <a:lnTo>
                  <a:pt x="3930" y="3555"/>
                </a:lnTo>
                <a:lnTo>
                  <a:pt x="3932" y="3539"/>
                </a:lnTo>
                <a:lnTo>
                  <a:pt x="3933" y="3523"/>
                </a:lnTo>
                <a:lnTo>
                  <a:pt x="3932" y="3507"/>
                </a:lnTo>
                <a:lnTo>
                  <a:pt x="3930" y="3490"/>
                </a:lnTo>
                <a:lnTo>
                  <a:pt x="3926" y="3474"/>
                </a:lnTo>
                <a:lnTo>
                  <a:pt x="3920" y="3459"/>
                </a:lnTo>
                <a:lnTo>
                  <a:pt x="3913" y="3444"/>
                </a:lnTo>
                <a:lnTo>
                  <a:pt x="3904" y="3430"/>
                </a:lnTo>
                <a:lnTo>
                  <a:pt x="3895" y="3415"/>
                </a:lnTo>
                <a:lnTo>
                  <a:pt x="3883" y="3403"/>
                </a:lnTo>
                <a:lnTo>
                  <a:pt x="3739" y="3259"/>
                </a:lnTo>
                <a:lnTo>
                  <a:pt x="3727" y="3246"/>
                </a:lnTo>
                <a:lnTo>
                  <a:pt x="3717" y="3232"/>
                </a:lnTo>
                <a:lnTo>
                  <a:pt x="3706" y="3217"/>
                </a:lnTo>
                <a:lnTo>
                  <a:pt x="3698" y="3200"/>
                </a:lnTo>
                <a:lnTo>
                  <a:pt x="3691" y="3184"/>
                </a:lnTo>
                <a:lnTo>
                  <a:pt x="3685" y="3166"/>
                </a:lnTo>
                <a:lnTo>
                  <a:pt x="3681" y="3149"/>
                </a:lnTo>
                <a:lnTo>
                  <a:pt x="3678" y="3130"/>
                </a:lnTo>
                <a:lnTo>
                  <a:pt x="3675" y="3112"/>
                </a:lnTo>
                <a:lnTo>
                  <a:pt x="3675" y="3094"/>
                </a:lnTo>
                <a:lnTo>
                  <a:pt x="3675" y="3075"/>
                </a:lnTo>
                <a:lnTo>
                  <a:pt x="3677" y="3057"/>
                </a:lnTo>
                <a:lnTo>
                  <a:pt x="3680" y="3039"/>
                </a:lnTo>
                <a:lnTo>
                  <a:pt x="3685" y="3022"/>
                </a:lnTo>
                <a:lnTo>
                  <a:pt x="3691" y="3006"/>
                </a:lnTo>
                <a:lnTo>
                  <a:pt x="3699" y="2989"/>
                </a:lnTo>
                <a:lnTo>
                  <a:pt x="3816" y="2705"/>
                </a:lnTo>
                <a:lnTo>
                  <a:pt x="3822" y="2689"/>
                </a:lnTo>
                <a:lnTo>
                  <a:pt x="3829" y="2673"/>
                </a:lnTo>
                <a:lnTo>
                  <a:pt x="3838" y="2658"/>
                </a:lnTo>
                <a:lnTo>
                  <a:pt x="3848" y="2642"/>
                </a:lnTo>
                <a:lnTo>
                  <a:pt x="3861" y="2628"/>
                </a:lnTo>
                <a:lnTo>
                  <a:pt x="3873" y="2615"/>
                </a:lnTo>
                <a:lnTo>
                  <a:pt x="3887" y="2603"/>
                </a:lnTo>
                <a:lnTo>
                  <a:pt x="3901" y="2591"/>
                </a:lnTo>
                <a:lnTo>
                  <a:pt x="3916" y="2581"/>
                </a:lnTo>
                <a:lnTo>
                  <a:pt x="3933" y="2571"/>
                </a:lnTo>
                <a:lnTo>
                  <a:pt x="3949" y="2563"/>
                </a:lnTo>
                <a:lnTo>
                  <a:pt x="3966" y="2556"/>
                </a:lnTo>
                <a:lnTo>
                  <a:pt x="3983" y="2551"/>
                </a:lnTo>
                <a:lnTo>
                  <a:pt x="4001" y="2547"/>
                </a:lnTo>
                <a:lnTo>
                  <a:pt x="4018" y="2544"/>
                </a:lnTo>
                <a:lnTo>
                  <a:pt x="4036" y="2543"/>
                </a:lnTo>
                <a:lnTo>
                  <a:pt x="4239" y="2543"/>
                </a:lnTo>
                <a:lnTo>
                  <a:pt x="4256" y="2543"/>
                </a:lnTo>
                <a:lnTo>
                  <a:pt x="4273" y="2540"/>
                </a:lnTo>
                <a:lnTo>
                  <a:pt x="4290" y="2536"/>
                </a:lnTo>
                <a:lnTo>
                  <a:pt x="4305" y="2530"/>
                </a:lnTo>
                <a:lnTo>
                  <a:pt x="4320" y="2523"/>
                </a:lnTo>
                <a:lnTo>
                  <a:pt x="4333" y="2515"/>
                </a:lnTo>
                <a:lnTo>
                  <a:pt x="4346" y="2504"/>
                </a:lnTo>
                <a:lnTo>
                  <a:pt x="4359" y="2493"/>
                </a:lnTo>
                <a:lnTo>
                  <a:pt x="4370" y="2481"/>
                </a:lnTo>
                <a:lnTo>
                  <a:pt x="4380" y="2469"/>
                </a:lnTo>
                <a:lnTo>
                  <a:pt x="4388" y="2455"/>
                </a:lnTo>
                <a:lnTo>
                  <a:pt x="4395" y="2440"/>
                </a:lnTo>
                <a:lnTo>
                  <a:pt x="4401" y="2424"/>
                </a:lnTo>
                <a:lnTo>
                  <a:pt x="4405" y="2408"/>
                </a:lnTo>
                <a:lnTo>
                  <a:pt x="4407" y="2391"/>
                </a:lnTo>
                <a:lnTo>
                  <a:pt x="4408" y="2374"/>
                </a:lnTo>
                <a:lnTo>
                  <a:pt x="4408" y="2035"/>
                </a:lnTo>
                <a:lnTo>
                  <a:pt x="4407" y="2018"/>
                </a:lnTo>
                <a:lnTo>
                  <a:pt x="4405" y="2000"/>
                </a:lnTo>
                <a:lnTo>
                  <a:pt x="4401" y="1984"/>
                </a:lnTo>
                <a:lnTo>
                  <a:pt x="4395" y="1969"/>
                </a:lnTo>
                <a:lnTo>
                  <a:pt x="4388" y="1954"/>
                </a:lnTo>
                <a:lnTo>
                  <a:pt x="4380" y="1939"/>
                </a:lnTo>
                <a:lnTo>
                  <a:pt x="4370" y="1926"/>
                </a:lnTo>
                <a:lnTo>
                  <a:pt x="4359" y="1915"/>
                </a:lnTo>
                <a:lnTo>
                  <a:pt x="4346" y="1904"/>
                </a:lnTo>
                <a:lnTo>
                  <a:pt x="4333" y="1894"/>
                </a:lnTo>
                <a:lnTo>
                  <a:pt x="4320" y="1886"/>
                </a:lnTo>
                <a:lnTo>
                  <a:pt x="4305" y="1879"/>
                </a:lnTo>
                <a:lnTo>
                  <a:pt x="4290" y="1873"/>
                </a:lnTo>
                <a:lnTo>
                  <a:pt x="4273" y="1868"/>
                </a:lnTo>
                <a:lnTo>
                  <a:pt x="4256" y="1865"/>
                </a:lnTo>
                <a:lnTo>
                  <a:pt x="4239" y="1864"/>
                </a:lnTo>
                <a:close/>
                <a:moveTo>
                  <a:pt x="3052" y="2204"/>
                </a:moveTo>
                <a:lnTo>
                  <a:pt x="3052" y="2204"/>
                </a:lnTo>
                <a:lnTo>
                  <a:pt x="3051" y="2248"/>
                </a:lnTo>
                <a:lnTo>
                  <a:pt x="3048" y="2290"/>
                </a:lnTo>
                <a:lnTo>
                  <a:pt x="3043" y="2333"/>
                </a:lnTo>
                <a:lnTo>
                  <a:pt x="3035" y="2375"/>
                </a:lnTo>
                <a:lnTo>
                  <a:pt x="3026" y="2415"/>
                </a:lnTo>
                <a:lnTo>
                  <a:pt x="3015" y="2456"/>
                </a:lnTo>
                <a:lnTo>
                  <a:pt x="3002" y="2495"/>
                </a:lnTo>
                <a:lnTo>
                  <a:pt x="2986" y="2534"/>
                </a:lnTo>
                <a:lnTo>
                  <a:pt x="2969" y="2571"/>
                </a:lnTo>
                <a:lnTo>
                  <a:pt x="2950" y="2608"/>
                </a:lnTo>
                <a:lnTo>
                  <a:pt x="2929" y="2643"/>
                </a:lnTo>
                <a:lnTo>
                  <a:pt x="2908" y="2678"/>
                </a:lnTo>
                <a:lnTo>
                  <a:pt x="2884" y="2711"/>
                </a:lnTo>
                <a:lnTo>
                  <a:pt x="2858" y="2743"/>
                </a:lnTo>
                <a:lnTo>
                  <a:pt x="2832" y="2774"/>
                </a:lnTo>
                <a:lnTo>
                  <a:pt x="2805" y="2804"/>
                </a:lnTo>
                <a:lnTo>
                  <a:pt x="2775" y="2831"/>
                </a:lnTo>
                <a:lnTo>
                  <a:pt x="2744" y="2858"/>
                </a:lnTo>
                <a:lnTo>
                  <a:pt x="2712" y="2883"/>
                </a:lnTo>
                <a:lnTo>
                  <a:pt x="2679" y="2907"/>
                </a:lnTo>
                <a:lnTo>
                  <a:pt x="2644" y="2928"/>
                </a:lnTo>
                <a:lnTo>
                  <a:pt x="2609" y="2949"/>
                </a:lnTo>
                <a:lnTo>
                  <a:pt x="2572" y="2968"/>
                </a:lnTo>
                <a:lnTo>
                  <a:pt x="2535" y="2985"/>
                </a:lnTo>
                <a:lnTo>
                  <a:pt x="2496" y="3000"/>
                </a:lnTo>
                <a:lnTo>
                  <a:pt x="2457" y="3014"/>
                </a:lnTo>
                <a:lnTo>
                  <a:pt x="2416" y="3025"/>
                </a:lnTo>
                <a:lnTo>
                  <a:pt x="2376" y="3034"/>
                </a:lnTo>
                <a:lnTo>
                  <a:pt x="2334" y="3042"/>
                </a:lnTo>
                <a:lnTo>
                  <a:pt x="2292" y="3047"/>
                </a:lnTo>
                <a:lnTo>
                  <a:pt x="2249" y="3050"/>
                </a:lnTo>
                <a:lnTo>
                  <a:pt x="2205" y="3051"/>
                </a:lnTo>
                <a:lnTo>
                  <a:pt x="2162" y="3050"/>
                </a:lnTo>
                <a:lnTo>
                  <a:pt x="2118" y="3047"/>
                </a:lnTo>
                <a:lnTo>
                  <a:pt x="2075" y="3042"/>
                </a:lnTo>
                <a:lnTo>
                  <a:pt x="2034" y="3034"/>
                </a:lnTo>
                <a:lnTo>
                  <a:pt x="1993" y="3025"/>
                </a:lnTo>
                <a:lnTo>
                  <a:pt x="1953" y="3014"/>
                </a:lnTo>
                <a:lnTo>
                  <a:pt x="1913" y="3000"/>
                </a:lnTo>
                <a:lnTo>
                  <a:pt x="1875" y="2985"/>
                </a:lnTo>
                <a:lnTo>
                  <a:pt x="1837" y="2968"/>
                </a:lnTo>
                <a:lnTo>
                  <a:pt x="1801" y="2949"/>
                </a:lnTo>
                <a:lnTo>
                  <a:pt x="1765" y="2928"/>
                </a:lnTo>
                <a:lnTo>
                  <a:pt x="1731" y="2907"/>
                </a:lnTo>
                <a:lnTo>
                  <a:pt x="1697" y="2883"/>
                </a:lnTo>
                <a:lnTo>
                  <a:pt x="1666" y="2858"/>
                </a:lnTo>
                <a:lnTo>
                  <a:pt x="1635" y="2831"/>
                </a:lnTo>
                <a:lnTo>
                  <a:pt x="1605" y="2804"/>
                </a:lnTo>
                <a:lnTo>
                  <a:pt x="1577" y="2774"/>
                </a:lnTo>
                <a:lnTo>
                  <a:pt x="1551" y="2743"/>
                </a:lnTo>
                <a:lnTo>
                  <a:pt x="1526" y="2711"/>
                </a:lnTo>
                <a:lnTo>
                  <a:pt x="1501" y="2678"/>
                </a:lnTo>
                <a:lnTo>
                  <a:pt x="1480" y="2643"/>
                </a:lnTo>
                <a:lnTo>
                  <a:pt x="1460" y="2608"/>
                </a:lnTo>
                <a:lnTo>
                  <a:pt x="1441" y="2571"/>
                </a:lnTo>
                <a:lnTo>
                  <a:pt x="1423" y="2534"/>
                </a:lnTo>
                <a:lnTo>
                  <a:pt x="1408" y="2495"/>
                </a:lnTo>
                <a:lnTo>
                  <a:pt x="1395" y="2456"/>
                </a:lnTo>
                <a:lnTo>
                  <a:pt x="1384" y="2415"/>
                </a:lnTo>
                <a:lnTo>
                  <a:pt x="1375" y="2375"/>
                </a:lnTo>
                <a:lnTo>
                  <a:pt x="1366" y="2333"/>
                </a:lnTo>
                <a:lnTo>
                  <a:pt x="1361" y="2290"/>
                </a:lnTo>
                <a:lnTo>
                  <a:pt x="1358" y="2248"/>
                </a:lnTo>
                <a:lnTo>
                  <a:pt x="1357" y="2204"/>
                </a:lnTo>
                <a:lnTo>
                  <a:pt x="1358" y="2161"/>
                </a:lnTo>
                <a:lnTo>
                  <a:pt x="1361" y="2117"/>
                </a:lnTo>
                <a:lnTo>
                  <a:pt x="1366" y="2074"/>
                </a:lnTo>
                <a:lnTo>
                  <a:pt x="1375" y="2033"/>
                </a:lnTo>
                <a:lnTo>
                  <a:pt x="1384" y="1992"/>
                </a:lnTo>
                <a:lnTo>
                  <a:pt x="1395" y="1952"/>
                </a:lnTo>
                <a:lnTo>
                  <a:pt x="1408" y="1912"/>
                </a:lnTo>
                <a:lnTo>
                  <a:pt x="1423" y="1874"/>
                </a:lnTo>
                <a:lnTo>
                  <a:pt x="1441" y="1836"/>
                </a:lnTo>
                <a:lnTo>
                  <a:pt x="1460" y="1799"/>
                </a:lnTo>
                <a:lnTo>
                  <a:pt x="1480" y="1764"/>
                </a:lnTo>
                <a:lnTo>
                  <a:pt x="1501" y="1729"/>
                </a:lnTo>
                <a:lnTo>
                  <a:pt x="1526" y="1697"/>
                </a:lnTo>
                <a:lnTo>
                  <a:pt x="1551" y="1665"/>
                </a:lnTo>
                <a:lnTo>
                  <a:pt x="1577" y="1634"/>
                </a:lnTo>
                <a:lnTo>
                  <a:pt x="1605" y="1605"/>
                </a:lnTo>
                <a:lnTo>
                  <a:pt x="1635" y="1576"/>
                </a:lnTo>
                <a:lnTo>
                  <a:pt x="1666" y="1550"/>
                </a:lnTo>
                <a:lnTo>
                  <a:pt x="1697" y="1525"/>
                </a:lnTo>
                <a:lnTo>
                  <a:pt x="1731" y="1501"/>
                </a:lnTo>
                <a:lnTo>
                  <a:pt x="1765" y="1479"/>
                </a:lnTo>
                <a:lnTo>
                  <a:pt x="1801" y="1459"/>
                </a:lnTo>
                <a:lnTo>
                  <a:pt x="1837" y="1439"/>
                </a:lnTo>
                <a:lnTo>
                  <a:pt x="1875" y="1423"/>
                </a:lnTo>
                <a:lnTo>
                  <a:pt x="1913" y="1408"/>
                </a:lnTo>
                <a:lnTo>
                  <a:pt x="1953" y="1394"/>
                </a:lnTo>
                <a:lnTo>
                  <a:pt x="1993" y="1383"/>
                </a:lnTo>
                <a:lnTo>
                  <a:pt x="2034" y="1373"/>
                </a:lnTo>
                <a:lnTo>
                  <a:pt x="2075" y="1365"/>
                </a:lnTo>
                <a:lnTo>
                  <a:pt x="2118" y="1360"/>
                </a:lnTo>
                <a:lnTo>
                  <a:pt x="2162" y="1357"/>
                </a:lnTo>
                <a:lnTo>
                  <a:pt x="2205" y="1356"/>
                </a:lnTo>
                <a:lnTo>
                  <a:pt x="2249" y="1357"/>
                </a:lnTo>
                <a:lnTo>
                  <a:pt x="2292" y="1360"/>
                </a:lnTo>
                <a:lnTo>
                  <a:pt x="2334" y="1365"/>
                </a:lnTo>
                <a:lnTo>
                  <a:pt x="2376" y="1373"/>
                </a:lnTo>
                <a:lnTo>
                  <a:pt x="2416" y="1383"/>
                </a:lnTo>
                <a:lnTo>
                  <a:pt x="2457" y="1394"/>
                </a:lnTo>
                <a:lnTo>
                  <a:pt x="2496" y="1408"/>
                </a:lnTo>
                <a:lnTo>
                  <a:pt x="2535" y="1423"/>
                </a:lnTo>
                <a:lnTo>
                  <a:pt x="2572" y="1439"/>
                </a:lnTo>
                <a:lnTo>
                  <a:pt x="2609" y="1459"/>
                </a:lnTo>
                <a:lnTo>
                  <a:pt x="2644" y="1479"/>
                </a:lnTo>
                <a:lnTo>
                  <a:pt x="2679" y="1501"/>
                </a:lnTo>
                <a:lnTo>
                  <a:pt x="2712" y="1525"/>
                </a:lnTo>
                <a:lnTo>
                  <a:pt x="2744" y="1550"/>
                </a:lnTo>
                <a:lnTo>
                  <a:pt x="2775" y="1576"/>
                </a:lnTo>
                <a:lnTo>
                  <a:pt x="2805" y="1605"/>
                </a:lnTo>
                <a:lnTo>
                  <a:pt x="2832" y="1634"/>
                </a:lnTo>
                <a:lnTo>
                  <a:pt x="2858" y="1665"/>
                </a:lnTo>
                <a:lnTo>
                  <a:pt x="2884" y="1697"/>
                </a:lnTo>
                <a:lnTo>
                  <a:pt x="2908" y="1729"/>
                </a:lnTo>
                <a:lnTo>
                  <a:pt x="2929" y="1764"/>
                </a:lnTo>
                <a:lnTo>
                  <a:pt x="2950" y="1799"/>
                </a:lnTo>
                <a:lnTo>
                  <a:pt x="2969" y="1836"/>
                </a:lnTo>
                <a:lnTo>
                  <a:pt x="2986" y="1874"/>
                </a:lnTo>
                <a:lnTo>
                  <a:pt x="3002" y="1912"/>
                </a:lnTo>
                <a:lnTo>
                  <a:pt x="3015" y="1952"/>
                </a:lnTo>
                <a:lnTo>
                  <a:pt x="3026" y="1992"/>
                </a:lnTo>
                <a:lnTo>
                  <a:pt x="3035" y="2033"/>
                </a:lnTo>
                <a:lnTo>
                  <a:pt x="3043" y="2074"/>
                </a:lnTo>
                <a:lnTo>
                  <a:pt x="3048" y="2117"/>
                </a:lnTo>
                <a:lnTo>
                  <a:pt x="3051" y="2161"/>
                </a:lnTo>
                <a:lnTo>
                  <a:pt x="3052" y="2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2E891EF-93FF-4C96-8907-8A41A12A3612}"/>
              </a:ext>
            </a:extLst>
          </p:cNvPr>
          <p:cNvGrpSpPr/>
          <p:nvPr/>
        </p:nvGrpSpPr>
        <p:grpSpPr>
          <a:xfrm>
            <a:off x="1147199" y="3664998"/>
            <a:ext cx="2263658" cy="1885029"/>
            <a:chOff x="1147199" y="3664998"/>
            <a:chExt cx="2263658" cy="1885029"/>
          </a:xfrm>
        </p:grpSpPr>
        <p:sp>
          <p:nvSpPr>
            <p:cNvPr id="3" name="矩形: 对角圆角 2">
              <a:extLst>
                <a:ext uri="{FF2B5EF4-FFF2-40B4-BE49-F238E27FC236}">
                  <a16:creationId xmlns:a16="http://schemas.microsoft.com/office/drawing/2014/main" id="{81E5D43E-E102-476F-AF20-72DD8CC6C2C6}"/>
                </a:ext>
              </a:extLst>
            </p:cNvPr>
            <p:cNvSpPr/>
            <p:nvPr/>
          </p:nvSpPr>
          <p:spPr>
            <a:xfrm>
              <a:off x="1510056" y="3664998"/>
              <a:ext cx="1537944" cy="40640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5DD826"/>
                </a:gs>
                <a:gs pos="100000">
                  <a:srgbClr val="74AD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BDFE379-98B8-405B-9F71-7C2C3803B5B9}"/>
                </a:ext>
              </a:extLst>
            </p:cNvPr>
            <p:cNvSpPr txBox="1"/>
            <p:nvPr/>
          </p:nvSpPr>
          <p:spPr>
            <a:xfrm>
              <a:off x="1147199" y="4196130"/>
              <a:ext cx="2263658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02E2DC9-B025-4102-95DD-795B8C15CA84}"/>
              </a:ext>
            </a:extLst>
          </p:cNvPr>
          <p:cNvGrpSpPr/>
          <p:nvPr/>
        </p:nvGrpSpPr>
        <p:grpSpPr>
          <a:xfrm>
            <a:off x="3618074" y="3664998"/>
            <a:ext cx="2263658" cy="1885029"/>
            <a:chOff x="1147199" y="3664998"/>
            <a:chExt cx="2263658" cy="1885029"/>
          </a:xfrm>
        </p:grpSpPr>
        <p:sp>
          <p:nvSpPr>
            <p:cNvPr id="35" name="矩形: 对角圆角 34">
              <a:extLst>
                <a:ext uri="{FF2B5EF4-FFF2-40B4-BE49-F238E27FC236}">
                  <a16:creationId xmlns:a16="http://schemas.microsoft.com/office/drawing/2014/main" id="{B32AEE98-E8E6-4A0C-9B86-776D5F9C4675}"/>
                </a:ext>
              </a:extLst>
            </p:cNvPr>
            <p:cNvSpPr/>
            <p:nvPr/>
          </p:nvSpPr>
          <p:spPr>
            <a:xfrm>
              <a:off x="1510056" y="3664998"/>
              <a:ext cx="1537944" cy="40640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31B8B4"/>
                </a:gs>
                <a:gs pos="100000">
                  <a:srgbClr val="2E75B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C1644C4-67BE-487E-9C1A-B4A5A4796F59}"/>
                </a:ext>
              </a:extLst>
            </p:cNvPr>
            <p:cNvSpPr txBox="1"/>
            <p:nvPr/>
          </p:nvSpPr>
          <p:spPr>
            <a:xfrm>
              <a:off x="1147199" y="4196130"/>
              <a:ext cx="2263658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AB17312-4FA9-474C-B0A8-D10E7B1885D1}"/>
              </a:ext>
            </a:extLst>
          </p:cNvPr>
          <p:cNvGrpSpPr/>
          <p:nvPr/>
        </p:nvGrpSpPr>
        <p:grpSpPr>
          <a:xfrm>
            <a:off x="6375900" y="3664998"/>
            <a:ext cx="2263658" cy="1885029"/>
            <a:chOff x="1147199" y="3664998"/>
            <a:chExt cx="2263658" cy="1885029"/>
          </a:xfrm>
        </p:grpSpPr>
        <p:sp>
          <p:nvSpPr>
            <p:cNvPr id="38" name="矩形: 对角圆角 37">
              <a:extLst>
                <a:ext uri="{FF2B5EF4-FFF2-40B4-BE49-F238E27FC236}">
                  <a16:creationId xmlns:a16="http://schemas.microsoft.com/office/drawing/2014/main" id="{CBF6D1DA-1D9D-413D-AF49-2EE14DC545C0}"/>
                </a:ext>
              </a:extLst>
            </p:cNvPr>
            <p:cNvSpPr/>
            <p:nvPr/>
          </p:nvSpPr>
          <p:spPr>
            <a:xfrm>
              <a:off x="1510056" y="3664998"/>
              <a:ext cx="1537944" cy="40640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5DD826"/>
                </a:gs>
                <a:gs pos="100000">
                  <a:srgbClr val="74AD9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265859E-8F9C-4B59-8287-4BACB8641C52}"/>
                </a:ext>
              </a:extLst>
            </p:cNvPr>
            <p:cNvSpPr txBox="1"/>
            <p:nvPr/>
          </p:nvSpPr>
          <p:spPr>
            <a:xfrm>
              <a:off x="1147199" y="4196130"/>
              <a:ext cx="2263658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E040A3C-3878-4929-8E5B-14EF3FC19CB2}"/>
              </a:ext>
            </a:extLst>
          </p:cNvPr>
          <p:cNvGrpSpPr/>
          <p:nvPr/>
        </p:nvGrpSpPr>
        <p:grpSpPr>
          <a:xfrm>
            <a:off x="8809451" y="3664998"/>
            <a:ext cx="2263658" cy="1885029"/>
            <a:chOff x="1147199" y="3664998"/>
            <a:chExt cx="2263658" cy="1885029"/>
          </a:xfrm>
        </p:grpSpPr>
        <p:sp>
          <p:nvSpPr>
            <p:cNvPr id="41" name="矩形: 对角圆角 40">
              <a:extLst>
                <a:ext uri="{FF2B5EF4-FFF2-40B4-BE49-F238E27FC236}">
                  <a16:creationId xmlns:a16="http://schemas.microsoft.com/office/drawing/2014/main" id="{B85B4CB1-F900-4FE4-98DA-368BDEA42975}"/>
                </a:ext>
              </a:extLst>
            </p:cNvPr>
            <p:cNvSpPr/>
            <p:nvPr/>
          </p:nvSpPr>
          <p:spPr>
            <a:xfrm>
              <a:off x="1510056" y="3664998"/>
              <a:ext cx="1537944" cy="406400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31B8B4"/>
                </a:gs>
                <a:gs pos="100000">
                  <a:srgbClr val="2E75B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/>
                <a:t>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D359E07-32A4-4B85-9F96-139939A882E5}"/>
                </a:ext>
              </a:extLst>
            </p:cNvPr>
            <p:cNvSpPr txBox="1"/>
            <p:nvPr/>
          </p:nvSpPr>
          <p:spPr>
            <a:xfrm>
              <a:off x="1147199" y="4196130"/>
              <a:ext cx="2263658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6606291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25867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01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0EFE48-8379-4C8C-8A15-6E6CC1561054}"/>
              </a:ext>
            </a:extLst>
          </p:cNvPr>
          <p:cNvGrpSpPr/>
          <p:nvPr/>
        </p:nvGrpSpPr>
        <p:grpSpPr>
          <a:xfrm>
            <a:off x="1487488" y="1684972"/>
            <a:ext cx="4442679" cy="1419735"/>
            <a:chOff x="1487488" y="1684972"/>
            <a:chExt cx="4442679" cy="1419735"/>
          </a:xfrm>
        </p:grpSpPr>
        <p:sp>
          <p:nvSpPr>
            <p:cNvPr id="4" name="圆角矩形 7">
              <a:extLst>
                <a:ext uri="{FF2B5EF4-FFF2-40B4-BE49-F238E27FC236}">
                  <a16:creationId xmlns:a16="http://schemas.microsoft.com/office/drawing/2014/main" id="{B578CD21-A8CD-4753-B4A9-9975BFD26F27}"/>
                </a:ext>
              </a:extLst>
            </p:cNvPr>
            <p:cNvSpPr/>
            <p:nvPr/>
          </p:nvSpPr>
          <p:spPr>
            <a:xfrm>
              <a:off x="1487488" y="1684972"/>
              <a:ext cx="4442679" cy="1373411"/>
            </a:xfrm>
            <a:prstGeom prst="roundRect">
              <a:avLst>
                <a:gd name="adj" fmla="val 7594"/>
              </a:avLst>
            </a:prstGeom>
            <a:solidFill>
              <a:srgbClr val="00B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00DAD6B-57AF-4631-ABBA-E168E216A7A6}"/>
                </a:ext>
              </a:extLst>
            </p:cNvPr>
            <p:cNvSpPr/>
            <p:nvPr/>
          </p:nvSpPr>
          <p:spPr>
            <a:xfrm>
              <a:off x="1824697" y="1973354"/>
              <a:ext cx="847019" cy="847019"/>
            </a:xfrm>
            <a:prstGeom prst="ellipse">
              <a:avLst/>
            </a:prstGeom>
            <a:solidFill>
              <a:srgbClr val="00B050"/>
            </a:solidFill>
            <a:ln w="25400">
              <a:solidFill>
                <a:srgbClr val="FEFEF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D083862-C6EC-4255-BC68-8DBA11A141D2}"/>
                </a:ext>
              </a:extLst>
            </p:cNvPr>
            <p:cNvGrpSpPr/>
            <p:nvPr/>
          </p:nvGrpSpPr>
          <p:grpSpPr>
            <a:xfrm>
              <a:off x="2055498" y="2183403"/>
              <a:ext cx="385415" cy="370647"/>
              <a:chOff x="6285705" y="2358559"/>
              <a:chExt cx="385415" cy="370647"/>
            </a:xfrm>
            <a:solidFill>
              <a:schemeClr val="bg1"/>
            </a:solidFill>
            <a:effectLst/>
          </p:grpSpPr>
          <p:sp>
            <p:nvSpPr>
              <p:cNvPr id="7" name="Oval 131">
                <a:extLst>
                  <a:ext uri="{FF2B5EF4-FFF2-40B4-BE49-F238E27FC236}">
                    <a16:creationId xmlns:a16="http://schemas.microsoft.com/office/drawing/2014/main" id="{EAF55A09-6A7E-4DF6-B391-EDA3F9C2E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1694" y="2358559"/>
                <a:ext cx="173437" cy="175656"/>
              </a:xfrm>
              <a:prstGeom prst="ellipse">
                <a:avLst/>
              </a:pr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8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 134">
                <a:extLst>
                  <a:ext uri="{FF2B5EF4-FFF2-40B4-BE49-F238E27FC236}">
                    <a16:creationId xmlns:a16="http://schemas.microsoft.com/office/drawing/2014/main" id="{A3E173B8-74C5-4E88-AA8C-C36352B50A42}"/>
                  </a:ext>
                </a:extLst>
              </p:cNvPr>
              <p:cNvSpPr/>
              <p:nvPr/>
            </p:nvSpPr>
            <p:spPr bwMode="auto">
              <a:xfrm>
                <a:off x="6285705" y="2561609"/>
                <a:ext cx="385415" cy="167597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8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文本框 62">
              <a:extLst>
                <a:ext uri="{FF2B5EF4-FFF2-40B4-BE49-F238E27FC236}">
                  <a16:creationId xmlns:a16="http://schemas.microsoft.com/office/drawing/2014/main" id="{375A5E67-394C-4904-B1F7-C1E121D03D20}"/>
                </a:ext>
              </a:extLst>
            </p:cNvPr>
            <p:cNvSpPr txBox="1"/>
            <p:nvPr/>
          </p:nvSpPr>
          <p:spPr>
            <a:xfrm>
              <a:off x="2828772" y="1958239"/>
              <a:ext cx="2889472" cy="114646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  <a:p>
              <a:pPr algn="l"/>
              <a:endParaRPr lang="en-US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5B288BF-94C2-44AC-B09D-76C984F257DE}"/>
              </a:ext>
            </a:extLst>
          </p:cNvPr>
          <p:cNvGrpSpPr/>
          <p:nvPr/>
        </p:nvGrpSpPr>
        <p:grpSpPr>
          <a:xfrm>
            <a:off x="6261834" y="1684972"/>
            <a:ext cx="4442679" cy="1419735"/>
            <a:chOff x="1487488" y="1684972"/>
            <a:chExt cx="4442679" cy="1419735"/>
          </a:xfrm>
        </p:grpSpPr>
        <p:sp>
          <p:nvSpPr>
            <p:cNvPr id="32" name="圆角矩形 7">
              <a:extLst>
                <a:ext uri="{FF2B5EF4-FFF2-40B4-BE49-F238E27FC236}">
                  <a16:creationId xmlns:a16="http://schemas.microsoft.com/office/drawing/2014/main" id="{241C86C5-21A2-4AB7-8745-08CDD647E29D}"/>
                </a:ext>
              </a:extLst>
            </p:cNvPr>
            <p:cNvSpPr/>
            <p:nvPr/>
          </p:nvSpPr>
          <p:spPr>
            <a:xfrm>
              <a:off x="1487488" y="1684972"/>
              <a:ext cx="4442679" cy="1373411"/>
            </a:xfrm>
            <a:prstGeom prst="roundRect">
              <a:avLst>
                <a:gd name="adj" fmla="val 7594"/>
              </a:avLst>
            </a:prstGeom>
            <a:solidFill>
              <a:srgbClr val="2E75B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2C6985F3-5374-47E9-A81E-2470199E6DC2}"/>
                </a:ext>
              </a:extLst>
            </p:cNvPr>
            <p:cNvSpPr/>
            <p:nvPr/>
          </p:nvSpPr>
          <p:spPr>
            <a:xfrm>
              <a:off x="1824697" y="1973354"/>
              <a:ext cx="847019" cy="847019"/>
            </a:xfrm>
            <a:prstGeom prst="ellipse">
              <a:avLst/>
            </a:prstGeom>
            <a:noFill/>
            <a:ln w="25400">
              <a:solidFill>
                <a:srgbClr val="FEFEF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文本框 62">
              <a:extLst>
                <a:ext uri="{FF2B5EF4-FFF2-40B4-BE49-F238E27FC236}">
                  <a16:creationId xmlns:a16="http://schemas.microsoft.com/office/drawing/2014/main" id="{C33D4B53-355C-4D2F-A859-B3BF6C77123E}"/>
                </a:ext>
              </a:extLst>
            </p:cNvPr>
            <p:cNvSpPr txBox="1"/>
            <p:nvPr/>
          </p:nvSpPr>
          <p:spPr>
            <a:xfrm>
              <a:off x="2828772" y="1958239"/>
              <a:ext cx="2889472" cy="114646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  <a:p>
              <a:pPr algn="l"/>
              <a:endParaRPr lang="en-US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CAC9F27-19E8-439F-B259-13786B16E8AF}"/>
              </a:ext>
            </a:extLst>
          </p:cNvPr>
          <p:cNvGrpSpPr/>
          <p:nvPr/>
        </p:nvGrpSpPr>
        <p:grpSpPr>
          <a:xfrm>
            <a:off x="1487488" y="3673429"/>
            <a:ext cx="4442679" cy="1419735"/>
            <a:chOff x="1487488" y="1684972"/>
            <a:chExt cx="4442679" cy="1419735"/>
          </a:xfrm>
        </p:grpSpPr>
        <p:sp>
          <p:nvSpPr>
            <p:cNvPr id="39" name="圆角矩形 7">
              <a:extLst>
                <a:ext uri="{FF2B5EF4-FFF2-40B4-BE49-F238E27FC236}">
                  <a16:creationId xmlns:a16="http://schemas.microsoft.com/office/drawing/2014/main" id="{DAA6E8CF-3E95-4498-9A49-A230A43A1367}"/>
                </a:ext>
              </a:extLst>
            </p:cNvPr>
            <p:cNvSpPr/>
            <p:nvPr/>
          </p:nvSpPr>
          <p:spPr>
            <a:xfrm>
              <a:off x="1487488" y="1684972"/>
              <a:ext cx="4442679" cy="1373411"/>
            </a:xfrm>
            <a:prstGeom prst="roundRect">
              <a:avLst>
                <a:gd name="adj" fmla="val 7594"/>
              </a:avLst>
            </a:prstGeom>
            <a:solidFill>
              <a:srgbClr val="2E75B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7243F5A-2835-4E23-9607-340307A7D130}"/>
                </a:ext>
              </a:extLst>
            </p:cNvPr>
            <p:cNvSpPr/>
            <p:nvPr/>
          </p:nvSpPr>
          <p:spPr>
            <a:xfrm>
              <a:off x="1824697" y="1973354"/>
              <a:ext cx="847019" cy="847019"/>
            </a:xfrm>
            <a:prstGeom prst="ellipse">
              <a:avLst/>
            </a:prstGeom>
            <a:noFill/>
            <a:ln w="25400">
              <a:solidFill>
                <a:srgbClr val="FEFEF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文本框 62">
              <a:extLst>
                <a:ext uri="{FF2B5EF4-FFF2-40B4-BE49-F238E27FC236}">
                  <a16:creationId xmlns:a16="http://schemas.microsoft.com/office/drawing/2014/main" id="{DE43F670-FF56-452A-B1CA-F0883077EF0A}"/>
                </a:ext>
              </a:extLst>
            </p:cNvPr>
            <p:cNvSpPr txBox="1"/>
            <p:nvPr/>
          </p:nvSpPr>
          <p:spPr>
            <a:xfrm>
              <a:off x="2828772" y="1958239"/>
              <a:ext cx="2889472" cy="114646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  <a:p>
              <a:pPr algn="l"/>
              <a:endParaRPr lang="en-US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C04C62C-A27D-4027-91EF-6B4F39760E89}"/>
              </a:ext>
            </a:extLst>
          </p:cNvPr>
          <p:cNvGrpSpPr/>
          <p:nvPr/>
        </p:nvGrpSpPr>
        <p:grpSpPr>
          <a:xfrm>
            <a:off x="6261834" y="3673429"/>
            <a:ext cx="4442679" cy="1419735"/>
            <a:chOff x="1487488" y="1684972"/>
            <a:chExt cx="4442679" cy="1419735"/>
          </a:xfrm>
        </p:grpSpPr>
        <p:sp>
          <p:nvSpPr>
            <p:cNvPr id="46" name="圆角矩形 7">
              <a:extLst>
                <a:ext uri="{FF2B5EF4-FFF2-40B4-BE49-F238E27FC236}">
                  <a16:creationId xmlns:a16="http://schemas.microsoft.com/office/drawing/2014/main" id="{EAFD122C-4553-4F6E-89EE-A5B0BF637C26}"/>
                </a:ext>
              </a:extLst>
            </p:cNvPr>
            <p:cNvSpPr/>
            <p:nvPr/>
          </p:nvSpPr>
          <p:spPr>
            <a:xfrm>
              <a:off x="1487488" y="1684972"/>
              <a:ext cx="4442679" cy="1373411"/>
            </a:xfrm>
            <a:prstGeom prst="roundRect">
              <a:avLst>
                <a:gd name="adj" fmla="val 7594"/>
              </a:avLst>
            </a:prstGeom>
            <a:solidFill>
              <a:srgbClr val="00B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378B987D-7BB1-4DC0-B3E8-901514F0324D}"/>
                </a:ext>
              </a:extLst>
            </p:cNvPr>
            <p:cNvSpPr/>
            <p:nvPr/>
          </p:nvSpPr>
          <p:spPr>
            <a:xfrm>
              <a:off x="1824697" y="1973354"/>
              <a:ext cx="847019" cy="847019"/>
            </a:xfrm>
            <a:prstGeom prst="ellipse">
              <a:avLst/>
            </a:prstGeom>
            <a:noFill/>
            <a:ln w="25400">
              <a:solidFill>
                <a:srgbClr val="FEFEF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文本框 62">
              <a:extLst>
                <a:ext uri="{FF2B5EF4-FFF2-40B4-BE49-F238E27FC236}">
                  <a16:creationId xmlns:a16="http://schemas.microsoft.com/office/drawing/2014/main" id="{E8EA7DEF-466A-45CC-90A1-E0E15E432D2B}"/>
                </a:ext>
              </a:extLst>
            </p:cNvPr>
            <p:cNvSpPr txBox="1"/>
            <p:nvPr/>
          </p:nvSpPr>
          <p:spPr>
            <a:xfrm>
              <a:off x="2828772" y="1958239"/>
              <a:ext cx="2889472" cy="1146468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  <a:p>
              <a:pPr algn="l"/>
              <a:endParaRPr lang="en-US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BA1CF4D-E66F-4A27-8B1F-324395A065E0}"/>
              </a:ext>
            </a:extLst>
          </p:cNvPr>
          <p:cNvGrpSpPr/>
          <p:nvPr/>
        </p:nvGrpSpPr>
        <p:grpSpPr>
          <a:xfrm>
            <a:off x="6848352" y="4209160"/>
            <a:ext cx="348399" cy="301947"/>
            <a:chOff x="6603016" y="4273770"/>
            <a:chExt cx="348399" cy="301947"/>
          </a:xfrm>
          <a:solidFill>
            <a:schemeClr val="bg1"/>
          </a:solidFill>
          <a:effectLst/>
        </p:grpSpPr>
        <p:sp>
          <p:nvSpPr>
            <p:cNvPr id="53" name="Freeform 19">
              <a:extLst>
                <a:ext uri="{FF2B5EF4-FFF2-40B4-BE49-F238E27FC236}">
                  <a16:creationId xmlns:a16="http://schemas.microsoft.com/office/drawing/2014/main" id="{E63C74A0-0A8D-4F9A-8136-A0534ED874C6}"/>
                </a:ext>
              </a:extLst>
            </p:cNvPr>
            <p:cNvSpPr/>
            <p:nvPr/>
          </p:nvSpPr>
          <p:spPr bwMode="auto">
            <a:xfrm>
              <a:off x="6657211" y="4400963"/>
              <a:ext cx="71339" cy="12553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20">
              <a:extLst>
                <a:ext uri="{FF2B5EF4-FFF2-40B4-BE49-F238E27FC236}">
                  <a16:creationId xmlns:a16="http://schemas.microsoft.com/office/drawing/2014/main" id="{11E9EAF8-3D25-4D9C-9A84-EA31BE35D6B4}"/>
                </a:ext>
              </a:extLst>
            </p:cNvPr>
            <p:cNvSpPr/>
            <p:nvPr/>
          </p:nvSpPr>
          <p:spPr bwMode="auto">
            <a:xfrm>
              <a:off x="6760072" y="4354510"/>
              <a:ext cx="71339" cy="171988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21">
              <a:extLst>
                <a:ext uri="{FF2B5EF4-FFF2-40B4-BE49-F238E27FC236}">
                  <a16:creationId xmlns:a16="http://schemas.microsoft.com/office/drawing/2014/main" id="{67A029F4-3C37-4051-8099-95B39D06B643}"/>
                </a:ext>
              </a:extLst>
            </p:cNvPr>
            <p:cNvSpPr/>
            <p:nvPr/>
          </p:nvSpPr>
          <p:spPr bwMode="auto">
            <a:xfrm>
              <a:off x="6864039" y="4316353"/>
              <a:ext cx="71339" cy="210147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22">
              <a:extLst>
                <a:ext uri="{FF2B5EF4-FFF2-40B4-BE49-F238E27FC236}">
                  <a16:creationId xmlns:a16="http://schemas.microsoft.com/office/drawing/2014/main" id="{9FF52C21-D5AB-4B28-B241-FC82486766A3}"/>
                </a:ext>
              </a:extLst>
            </p:cNvPr>
            <p:cNvSpPr/>
            <p:nvPr/>
          </p:nvSpPr>
          <p:spPr bwMode="auto">
            <a:xfrm>
              <a:off x="6603016" y="4273770"/>
              <a:ext cx="348399" cy="301947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19C574E6-8F4E-498B-8AAF-57A94E280913}"/>
              </a:ext>
            </a:extLst>
          </p:cNvPr>
          <p:cNvGrpSpPr/>
          <p:nvPr/>
        </p:nvGrpSpPr>
        <p:grpSpPr>
          <a:xfrm>
            <a:off x="2036580" y="4192778"/>
            <a:ext cx="439148" cy="366232"/>
            <a:chOff x="6974585" y="3291091"/>
            <a:chExt cx="439148" cy="366232"/>
          </a:xfrm>
          <a:solidFill>
            <a:schemeClr val="bg1"/>
          </a:solidFill>
          <a:effectLst/>
        </p:grpSpPr>
        <p:sp>
          <p:nvSpPr>
            <p:cNvPr id="58" name="Freeform 5">
              <a:extLst>
                <a:ext uri="{FF2B5EF4-FFF2-40B4-BE49-F238E27FC236}">
                  <a16:creationId xmlns:a16="http://schemas.microsoft.com/office/drawing/2014/main" id="{374CC396-159C-450A-90EE-8400C7C3A754}"/>
                </a:ext>
              </a:extLst>
            </p:cNvPr>
            <p:cNvSpPr/>
            <p:nvPr/>
          </p:nvSpPr>
          <p:spPr bwMode="auto">
            <a:xfrm>
              <a:off x="6974585" y="3385549"/>
              <a:ext cx="336404" cy="271774"/>
            </a:xfrm>
            <a:custGeom>
              <a:avLst/>
              <a:gdLst>
                <a:gd name="T0" fmla="*/ 123 w 138"/>
                <a:gd name="T1" fmla="*/ 83 h 111"/>
                <a:gd name="T2" fmla="*/ 89 w 138"/>
                <a:gd name="T3" fmla="*/ 93 h 111"/>
                <a:gd name="T4" fmla="*/ 85 w 138"/>
                <a:gd name="T5" fmla="*/ 93 h 111"/>
                <a:gd name="T6" fmla="*/ 83 w 138"/>
                <a:gd name="T7" fmla="*/ 92 h 111"/>
                <a:gd name="T8" fmla="*/ 79 w 138"/>
                <a:gd name="T9" fmla="*/ 92 h 111"/>
                <a:gd name="T10" fmla="*/ 77 w 138"/>
                <a:gd name="T11" fmla="*/ 91 h 111"/>
                <a:gd name="T12" fmla="*/ 74 w 138"/>
                <a:gd name="T13" fmla="*/ 91 h 111"/>
                <a:gd name="T14" fmla="*/ 72 w 138"/>
                <a:gd name="T15" fmla="*/ 90 h 111"/>
                <a:gd name="T16" fmla="*/ 68 w 138"/>
                <a:gd name="T17" fmla="*/ 89 h 111"/>
                <a:gd name="T18" fmla="*/ 67 w 138"/>
                <a:gd name="T19" fmla="*/ 88 h 111"/>
                <a:gd name="T20" fmla="*/ 63 w 138"/>
                <a:gd name="T21" fmla="*/ 86 h 111"/>
                <a:gd name="T22" fmla="*/ 63 w 138"/>
                <a:gd name="T23" fmla="*/ 86 h 111"/>
                <a:gd name="T24" fmla="*/ 50 w 138"/>
                <a:gd name="T25" fmla="*/ 76 h 111"/>
                <a:gd name="T26" fmla="*/ 50 w 138"/>
                <a:gd name="T27" fmla="*/ 76 h 111"/>
                <a:gd name="T28" fmla="*/ 46 w 138"/>
                <a:gd name="T29" fmla="*/ 72 h 111"/>
                <a:gd name="T30" fmla="*/ 45 w 138"/>
                <a:gd name="T31" fmla="*/ 71 h 111"/>
                <a:gd name="T32" fmla="*/ 33 w 138"/>
                <a:gd name="T33" fmla="*/ 36 h 111"/>
                <a:gd name="T34" fmla="*/ 48 w 138"/>
                <a:gd name="T35" fmla="*/ 36 h 111"/>
                <a:gd name="T36" fmla="*/ 24 w 138"/>
                <a:gd name="T37" fmla="*/ 0 h 111"/>
                <a:gd name="T38" fmla="*/ 0 w 138"/>
                <a:gd name="T39" fmla="*/ 36 h 111"/>
                <a:gd name="T40" fmla="*/ 15 w 138"/>
                <a:gd name="T41" fmla="*/ 36 h 111"/>
                <a:gd name="T42" fmla="*/ 28 w 138"/>
                <a:gd name="T43" fmla="*/ 78 h 111"/>
                <a:gd name="T44" fmla="*/ 29 w 138"/>
                <a:gd name="T45" fmla="*/ 79 h 111"/>
                <a:gd name="T46" fmla="*/ 31 w 138"/>
                <a:gd name="T47" fmla="*/ 83 h 111"/>
                <a:gd name="T48" fmla="*/ 32 w 138"/>
                <a:gd name="T49" fmla="*/ 84 h 111"/>
                <a:gd name="T50" fmla="*/ 37 w 138"/>
                <a:gd name="T51" fmla="*/ 89 h 111"/>
                <a:gd name="T52" fmla="*/ 37 w 138"/>
                <a:gd name="T53" fmla="*/ 89 h 111"/>
                <a:gd name="T54" fmla="*/ 54 w 138"/>
                <a:gd name="T55" fmla="*/ 102 h 111"/>
                <a:gd name="T56" fmla="*/ 54 w 138"/>
                <a:gd name="T57" fmla="*/ 102 h 111"/>
                <a:gd name="T58" fmla="*/ 60 w 138"/>
                <a:gd name="T59" fmla="*/ 105 h 111"/>
                <a:gd name="T60" fmla="*/ 61 w 138"/>
                <a:gd name="T61" fmla="*/ 105 h 111"/>
                <a:gd name="T62" fmla="*/ 66 w 138"/>
                <a:gd name="T63" fmla="*/ 107 h 111"/>
                <a:gd name="T64" fmla="*/ 68 w 138"/>
                <a:gd name="T65" fmla="*/ 108 h 111"/>
                <a:gd name="T66" fmla="*/ 73 w 138"/>
                <a:gd name="T67" fmla="*/ 109 h 111"/>
                <a:gd name="T68" fmla="*/ 76 w 138"/>
                <a:gd name="T69" fmla="*/ 110 h 111"/>
                <a:gd name="T70" fmla="*/ 77 w 138"/>
                <a:gd name="T71" fmla="*/ 110 h 111"/>
                <a:gd name="T72" fmla="*/ 81 w 138"/>
                <a:gd name="T73" fmla="*/ 110 h 111"/>
                <a:gd name="T74" fmla="*/ 83 w 138"/>
                <a:gd name="T75" fmla="*/ 111 h 111"/>
                <a:gd name="T76" fmla="*/ 90 w 138"/>
                <a:gd name="T77" fmla="*/ 111 h 111"/>
                <a:gd name="T78" fmla="*/ 133 w 138"/>
                <a:gd name="T79" fmla="*/ 97 h 111"/>
                <a:gd name="T80" fmla="*/ 135 w 138"/>
                <a:gd name="T81" fmla="*/ 85 h 111"/>
                <a:gd name="T82" fmla="*/ 123 w 138"/>
                <a:gd name="T83" fmla="*/ 8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111">
                  <a:moveTo>
                    <a:pt x="123" y="83"/>
                  </a:moveTo>
                  <a:cubicBezTo>
                    <a:pt x="113" y="90"/>
                    <a:pt x="101" y="93"/>
                    <a:pt x="89" y="93"/>
                  </a:cubicBezTo>
                  <a:cubicBezTo>
                    <a:pt x="88" y="93"/>
                    <a:pt x="86" y="93"/>
                    <a:pt x="85" y="93"/>
                  </a:cubicBezTo>
                  <a:cubicBezTo>
                    <a:pt x="84" y="93"/>
                    <a:pt x="83" y="93"/>
                    <a:pt x="83" y="92"/>
                  </a:cubicBezTo>
                  <a:cubicBezTo>
                    <a:pt x="82" y="92"/>
                    <a:pt x="80" y="92"/>
                    <a:pt x="79" y="92"/>
                  </a:cubicBezTo>
                  <a:cubicBezTo>
                    <a:pt x="78" y="92"/>
                    <a:pt x="78" y="92"/>
                    <a:pt x="77" y="91"/>
                  </a:cubicBezTo>
                  <a:cubicBezTo>
                    <a:pt x="76" y="91"/>
                    <a:pt x="75" y="91"/>
                    <a:pt x="74" y="91"/>
                  </a:cubicBezTo>
                  <a:cubicBezTo>
                    <a:pt x="73" y="90"/>
                    <a:pt x="72" y="90"/>
                    <a:pt x="72" y="90"/>
                  </a:cubicBezTo>
                  <a:cubicBezTo>
                    <a:pt x="71" y="90"/>
                    <a:pt x="69" y="89"/>
                    <a:pt x="68" y="89"/>
                  </a:cubicBezTo>
                  <a:cubicBezTo>
                    <a:pt x="68" y="88"/>
                    <a:pt x="68" y="88"/>
                    <a:pt x="67" y="88"/>
                  </a:cubicBezTo>
                  <a:cubicBezTo>
                    <a:pt x="66" y="88"/>
                    <a:pt x="64" y="87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58" y="83"/>
                    <a:pt x="54" y="80"/>
                    <a:pt x="5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5"/>
                    <a:pt x="47" y="74"/>
                    <a:pt x="46" y="72"/>
                  </a:cubicBezTo>
                  <a:cubicBezTo>
                    <a:pt x="46" y="72"/>
                    <a:pt x="46" y="72"/>
                    <a:pt x="45" y="71"/>
                  </a:cubicBezTo>
                  <a:cubicBezTo>
                    <a:pt x="38" y="62"/>
                    <a:pt x="33" y="49"/>
                    <a:pt x="3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52"/>
                    <a:pt x="20" y="66"/>
                    <a:pt x="28" y="78"/>
                  </a:cubicBezTo>
                  <a:cubicBezTo>
                    <a:pt x="28" y="79"/>
                    <a:pt x="28" y="79"/>
                    <a:pt x="29" y="79"/>
                  </a:cubicBezTo>
                  <a:cubicBezTo>
                    <a:pt x="29" y="80"/>
                    <a:pt x="30" y="81"/>
                    <a:pt x="31" y="83"/>
                  </a:cubicBezTo>
                  <a:cubicBezTo>
                    <a:pt x="32" y="83"/>
                    <a:pt x="32" y="83"/>
                    <a:pt x="32" y="84"/>
                  </a:cubicBezTo>
                  <a:cubicBezTo>
                    <a:pt x="34" y="86"/>
                    <a:pt x="35" y="87"/>
                    <a:pt x="37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42" y="94"/>
                    <a:pt x="48" y="98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6" y="103"/>
                    <a:pt x="58" y="104"/>
                    <a:pt x="60" y="105"/>
                  </a:cubicBezTo>
                  <a:cubicBezTo>
                    <a:pt x="60" y="105"/>
                    <a:pt x="61" y="105"/>
                    <a:pt x="61" y="105"/>
                  </a:cubicBezTo>
                  <a:cubicBezTo>
                    <a:pt x="63" y="106"/>
                    <a:pt x="64" y="106"/>
                    <a:pt x="66" y="107"/>
                  </a:cubicBezTo>
                  <a:cubicBezTo>
                    <a:pt x="67" y="107"/>
                    <a:pt x="68" y="108"/>
                    <a:pt x="68" y="108"/>
                  </a:cubicBezTo>
                  <a:cubicBezTo>
                    <a:pt x="70" y="108"/>
                    <a:pt x="71" y="109"/>
                    <a:pt x="73" y="109"/>
                  </a:cubicBezTo>
                  <a:cubicBezTo>
                    <a:pt x="74" y="109"/>
                    <a:pt x="75" y="109"/>
                    <a:pt x="76" y="110"/>
                  </a:cubicBezTo>
                  <a:cubicBezTo>
                    <a:pt x="76" y="110"/>
                    <a:pt x="77" y="110"/>
                    <a:pt x="77" y="110"/>
                  </a:cubicBezTo>
                  <a:cubicBezTo>
                    <a:pt x="78" y="110"/>
                    <a:pt x="80" y="110"/>
                    <a:pt x="81" y="110"/>
                  </a:cubicBezTo>
                  <a:cubicBezTo>
                    <a:pt x="82" y="110"/>
                    <a:pt x="82" y="111"/>
                    <a:pt x="83" y="111"/>
                  </a:cubicBezTo>
                  <a:cubicBezTo>
                    <a:pt x="85" y="111"/>
                    <a:pt x="88" y="111"/>
                    <a:pt x="90" y="111"/>
                  </a:cubicBezTo>
                  <a:cubicBezTo>
                    <a:pt x="105" y="111"/>
                    <a:pt x="120" y="106"/>
                    <a:pt x="133" y="97"/>
                  </a:cubicBezTo>
                  <a:cubicBezTo>
                    <a:pt x="137" y="95"/>
                    <a:pt x="138" y="89"/>
                    <a:pt x="135" y="85"/>
                  </a:cubicBezTo>
                  <a:cubicBezTo>
                    <a:pt x="132" y="81"/>
                    <a:pt x="127" y="80"/>
                    <a:pt x="123" y="8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6">
              <a:extLst>
                <a:ext uri="{FF2B5EF4-FFF2-40B4-BE49-F238E27FC236}">
                  <a16:creationId xmlns:a16="http://schemas.microsoft.com/office/drawing/2014/main" id="{B8C0FDD5-92CE-41FC-9134-26DFD5FD56A8}"/>
                </a:ext>
              </a:extLst>
            </p:cNvPr>
            <p:cNvSpPr/>
            <p:nvPr/>
          </p:nvSpPr>
          <p:spPr bwMode="auto">
            <a:xfrm>
              <a:off x="7077329" y="3291091"/>
              <a:ext cx="336404" cy="270117"/>
            </a:xfrm>
            <a:custGeom>
              <a:avLst/>
              <a:gdLst>
                <a:gd name="T0" fmla="*/ 123 w 138"/>
                <a:gd name="T1" fmla="*/ 75 h 111"/>
                <a:gd name="T2" fmla="*/ 110 w 138"/>
                <a:gd name="T3" fmla="*/ 33 h 111"/>
                <a:gd name="T4" fmla="*/ 109 w 138"/>
                <a:gd name="T5" fmla="*/ 32 h 111"/>
                <a:gd name="T6" fmla="*/ 106 w 138"/>
                <a:gd name="T7" fmla="*/ 28 h 111"/>
                <a:gd name="T8" fmla="*/ 106 w 138"/>
                <a:gd name="T9" fmla="*/ 27 h 111"/>
                <a:gd name="T10" fmla="*/ 78 w 138"/>
                <a:gd name="T11" fmla="*/ 6 h 111"/>
                <a:gd name="T12" fmla="*/ 77 w 138"/>
                <a:gd name="T13" fmla="*/ 6 h 111"/>
                <a:gd name="T14" fmla="*/ 72 w 138"/>
                <a:gd name="T15" fmla="*/ 4 h 111"/>
                <a:gd name="T16" fmla="*/ 70 w 138"/>
                <a:gd name="T17" fmla="*/ 3 h 111"/>
                <a:gd name="T18" fmla="*/ 65 w 138"/>
                <a:gd name="T19" fmla="*/ 2 h 111"/>
                <a:gd name="T20" fmla="*/ 62 w 138"/>
                <a:gd name="T21" fmla="*/ 1 h 111"/>
                <a:gd name="T22" fmla="*/ 61 w 138"/>
                <a:gd name="T23" fmla="*/ 1 h 111"/>
                <a:gd name="T24" fmla="*/ 57 w 138"/>
                <a:gd name="T25" fmla="*/ 1 h 111"/>
                <a:gd name="T26" fmla="*/ 55 w 138"/>
                <a:gd name="T27" fmla="*/ 0 h 111"/>
                <a:gd name="T28" fmla="*/ 49 w 138"/>
                <a:gd name="T29" fmla="*/ 0 h 111"/>
                <a:gd name="T30" fmla="*/ 48 w 138"/>
                <a:gd name="T31" fmla="*/ 0 h 111"/>
                <a:gd name="T32" fmla="*/ 48 w 138"/>
                <a:gd name="T33" fmla="*/ 0 h 111"/>
                <a:gd name="T34" fmla="*/ 5 w 138"/>
                <a:gd name="T35" fmla="*/ 14 h 111"/>
                <a:gd name="T36" fmla="*/ 3 w 138"/>
                <a:gd name="T37" fmla="*/ 26 h 111"/>
                <a:gd name="T38" fmla="*/ 15 w 138"/>
                <a:gd name="T39" fmla="*/ 28 h 111"/>
                <a:gd name="T40" fmla="*/ 48 w 138"/>
                <a:gd name="T41" fmla="*/ 18 h 111"/>
                <a:gd name="T42" fmla="*/ 53 w 138"/>
                <a:gd name="T43" fmla="*/ 18 h 111"/>
                <a:gd name="T44" fmla="*/ 55 w 138"/>
                <a:gd name="T45" fmla="*/ 18 h 111"/>
                <a:gd name="T46" fmla="*/ 59 w 138"/>
                <a:gd name="T47" fmla="*/ 19 h 111"/>
                <a:gd name="T48" fmla="*/ 61 w 138"/>
                <a:gd name="T49" fmla="*/ 19 h 111"/>
                <a:gd name="T50" fmla="*/ 65 w 138"/>
                <a:gd name="T51" fmla="*/ 20 h 111"/>
                <a:gd name="T52" fmla="*/ 66 w 138"/>
                <a:gd name="T53" fmla="*/ 21 h 111"/>
                <a:gd name="T54" fmla="*/ 70 w 138"/>
                <a:gd name="T55" fmla="*/ 22 h 111"/>
                <a:gd name="T56" fmla="*/ 70 w 138"/>
                <a:gd name="T57" fmla="*/ 23 h 111"/>
                <a:gd name="T58" fmla="*/ 92 w 138"/>
                <a:gd name="T59" fmla="*/ 39 h 111"/>
                <a:gd name="T60" fmla="*/ 92 w 138"/>
                <a:gd name="T61" fmla="*/ 39 h 111"/>
                <a:gd name="T62" fmla="*/ 105 w 138"/>
                <a:gd name="T63" fmla="*/ 75 h 111"/>
                <a:gd name="T64" fmla="*/ 90 w 138"/>
                <a:gd name="T65" fmla="*/ 75 h 111"/>
                <a:gd name="T66" fmla="*/ 114 w 138"/>
                <a:gd name="T67" fmla="*/ 111 h 111"/>
                <a:gd name="T68" fmla="*/ 138 w 138"/>
                <a:gd name="T69" fmla="*/ 75 h 111"/>
                <a:gd name="T70" fmla="*/ 123 w 138"/>
                <a:gd name="T71" fmla="*/ 7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8" h="111">
                  <a:moveTo>
                    <a:pt x="123" y="75"/>
                  </a:moveTo>
                  <a:cubicBezTo>
                    <a:pt x="123" y="59"/>
                    <a:pt x="118" y="45"/>
                    <a:pt x="110" y="33"/>
                  </a:cubicBezTo>
                  <a:cubicBezTo>
                    <a:pt x="110" y="32"/>
                    <a:pt x="110" y="32"/>
                    <a:pt x="109" y="32"/>
                  </a:cubicBezTo>
                  <a:cubicBezTo>
                    <a:pt x="108" y="30"/>
                    <a:pt x="107" y="29"/>
                    <a:pt x="106" y="28"/>
                  </a:cubicBezTo>
                  <a:cubicBezTo>
                    <a:pt x="106" y="28"/>
                    <a:pt x="106" y="27"/>
                    <a:pt x="106" y="27"/>
                  </a:cubicBezTo>
                  <a:cubicBezTo>
                    <a:pt x="98" y="18"/>
                    <a:pt x="89" y="11"/>
                    <a:pt x="78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5" y="5"/>
                    <a:pt x="73" y="4"/>
                    <a:pt x="72" y="4"/>
                  </a:cubicBezTo>
                  <a:cubicBezTo>
                    <a:pt x="71" y="4"/>
                    <a:pt x="70" y="3"/>
                    <a:pt x="70" y="3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4" y="2"/>
                    <a:pt x="63" y="2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60" y="1"/>
                    <a:pt x="59" y="1"/>
                    <a:pt x="57" y="1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3" y="0"/>
                    <a:pt x="51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0"/>
                    <a:pt x="18" y="5"/>
                    <a:pt x="5" y="14"/>
                  </a:cubicBezTo>
                  <a:cubicBezTo>
                    <a:pt x="1" y="16"/>
                    <a:pt x="0" y="22"/>
                    <a:pt x="3" y="26"/>
                  </a:cubicBezTo>
                  <a:cubicBezTo>
                    <a:pt x="6" y="30"/>
                    <a:pt x="11" y="31"/>
                    <a:pt x="15" y="28"/>
                  </a:cubicBezTo>
                  <a:cubicBezTo>
                    <a:pt x="25" y="21"/>
                    <a:pt x="37" y="18"/>
                    <a:pt x="48" y="18"/>
                  </a:cubicBezTo>
                  <a:cubicBezTo>
                    <a:pt x="50" y="18"/>
                    <a:pt x="52" y="18"/>
                    <a:pt x="53" y="18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6" y="19"/>
                    <a:pt x="58" y="19"/>
                    <a:pt x="59" y="19"/>
                  </a:cubicBezTo>
                  <a:cubicBezTo>
                    <a:pt x="60" y="19"/>
                    <a:pt x="60" y="19"/>
                    <a:pt x="61" y="19"/>
                  </a:cubicBezTo>
                  <a:cubicBezTo>
                    <a:pt x="62" y="20"/>
                    <a:pt x="63" y="20"/>
                    <a:pt x="65" y="20"/>
                  </a:cubicBezTo>
                  <a:cubicBezTo>
                    <a:pt x="65" y="21"/>
                    <a:pt x="65" y="21"/>
                    <a:pt x="66" y="21"/>
                  </a:cubicBezTo>
                  <a:cubicBezTo>
                    <a:pt x="67" y="21"/>
                    <a:pt x="69" y="22"/>
                    <a:pt x="70" y="22"/>
                  </a:cubicBezTo>
                  <a:cubicBezTo>
                    <a:pt x="70" y="22"/>
                    <a:pt x="70" y="23"/>
                    <a:pt x="70" y="23"/>
                  </a:cubicBezTo>
                  <a:cubicBezTo>
                    <a:pt x="79" y="26"/>
                    <a:pt x="86" y="32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100" y="49"/>
                    <a:pt x="105" y="61"/>
                    <a:pt x="105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38" y="75"/>
                    <a:pt x="138" y="75"/>
                    <a:pt x="138" y="75"/>
                  </a:cubicBezTo>
                  <a:lnTo>
                    <a:pt x="123" y="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BFF54F2-46A4-45AC-9792-8974A981CEE0}"/>
              </a:ext>
            </a:extLst>
          </p:cNvPr>
          <p:cNvGrpSpPr/>
          <p:nvPr/>
        </p:nvGrpSpPr>
        <p:grpSpPr>
          <a:xfrm>
            <a:off x="6875871" y="2214080"/>
            <a:ext cx="320699" cy="317393"/>
            <a:chOff x="4894890" y="3552033"/>
            <a:chExt cx="320699" cy="317393"/>
          </a:xfrm>
          <a:solidFill>
            <a:schemeClr val="bg1"/>
          </a:solidFill>
          <a:effectLst/>
        </p:grpSpPr>
        <p:sp>
          <p:nvSpPr>
            <p:cNvPr id="61" name="Freeform 136">
              <a:extLst>
                <a:ext uri="{FF2B5EF4-FFF2-40B4-BE49-F238E27FC236}">
                  <a16:creationId xmlns:a16="http://schemas.microsoft.com/office/drawing/2014/main" id="{0AA2BEEE-1B58-40AD-9A9B-995D43D4C269}"/>
                </a:ext>
              </a:extLst>
            </p:cNvPr>
            <p:cNvSpPr/>
            <p:nvPr/>
          </p:nvSpPr>
          <p:spPr bwMode="auto">
            <a:xfrm>
              <a:off x="4894890" y="3729905"/>
              <a:ext cx="320699" cy="139521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37">
              <a:extLst>
                <a:ext uri="{FF2B5EF4-FFF2-40B4-BE49-F238E27FC236}">
                  <a16:creationId xmlns:a16="http://schemas.microsoft.com/office/drawing/2014/main" id="{691106BE-DB69-4443-B799-D815D50EEA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4890" y="3552033"/>
              <a:ext cx="320699" cy="184485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7906362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25867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01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grpSp>
        <p:nvGrpSpPr>
          <p:cNvPr id="4" name="Group 127">
            <a:extLst>
              <a:ext uri="{FF2B5EF4-FFF2-40B4-BE49-F238E27FC236}">
                <a16:creationId xmlns:a16="http://schemas.microsoft.com/office/drawing/2014/main" id="{F5E432FD-34D7-4664-9EA7-096629AB0932}"/>
              </a:ext>
            </a:extLst>
          </p:cNvPr>
          <p:cNvGrpSpPr/>
          <p:nvPr/>
        </p:nvGrpSpPr>
        <p:grpSpPr>
          <a:xfrm>
            <a:off x="8455021" y="3154742"/>
            <a:ext cx="1085821" cy="1118117"/>
            <a:chOff x="5217363" y="3593206"/>
            <a:chExt cx="805239" cy="829190"/>
          </a:xfrm>
        </p:grpSpPr>
        <p:sp>
          <p:nvSpPr>
            <p:cNvPr id="5" name="Oval 34">
              <a:extLst>
                <a:ext uri="{FF2B5EF4-FFF2-40B4-BE49-F238E27FC236}">
                  <a16:creationId xmlns:a16="http://schemas.microsoft.com/office/drawing/2014/main" id="{3F51D9A9-B89A-4116-9016-1F6ED0228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7363" y="3593206"/>
              <a:ext cx="805239" cy="82919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Group 126">
              <a:extLst>
                <a:ext uri="{FF2B5EF4-FFF2-40B4-BE49-F238E27FC236}">
                  <a16:creationId xmlns:a16="http://schemas.microsoft.com/office/drawing/2014/main" id="{57077F74-6D7A-41A9-8ED7-4043E0E4EE2F}"/>
                </a:ext>
              </a:extLst>
            </p:cNvPr>
            <p:cNvGrpSpPr/>
            <p:nvPr/>
          </p:nvGrpSpPr>
          <p:grpSpPr>
            <a:xfrm>
              <a:off x="5268340" y="3645631"/>
              <a:ext cx="703284" cy="724338"/>
              <a:chOff x="5268340" y="3645631"/>
              <a:chExt cx="703284" cy="724338"/>
            </a:xfrm>
          </p:grpSpPr>
          <p:sp>
            <p:nvSpPr>
              <p:cNvPr id="7" name="Oval 35">
                <a:extLst>
                  <a:ext uri="{FF2B5EF4-FFF2-40B4-BE49-F238E27FC236}">
                    <a16:creationId xmlns:a16="http://schemas.microsoft.com/office/drawing/2014/main" id="{A19ABFE3-3BFA-4BE6-9BCA-C43A0A2B33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8340" y="3645631"/>
                <a:ext cx="703284" cy="72433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Oval 36">
                <a:extLst>
                  <a:ext uri="{FF2B5EF4-FFF2-40B4-BE49-F238E27FC236}">
                    <a16:creationId xmlns:a16="http://schemas.microsoft.com/office/drawing/2014/main" id="{838E15BE-9C9E-4D88-B3CD-27B5749316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6197" y="3695918"/>
                <a:ext cx="607570" cy="62162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85">
                <a:extLst>
                  <a:ext uri="{FF2B5EF4-FFF2-40B4-BE49-F238E27FC236}">
                    <a16:creationId xmlns:a16="http://schemas.microsoft.com/office/drawing/2014/main" id="{F609EDFC-4394-43ED-9C0E-EC3D97F96A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2655" y="3853197"/>
                <a:ext cx="268413" cy="305998"/>
              </a:xfrm>
              <a:custGeom>
                <a:avLst/>
                <a:gdLst>
                  <a:gd name="T0" fmla="*/ 67 w 84"/>
                  <a:gd name="T1" fmla="*/ 13 h 93"/>
                  <a:gd name="T2" fmla="*/ 59 w 84"/>
                  <a:gd name="T3" fmla="*/ 23 h 93"/>
                  <a:gd name="T4" fmla="*/ 71 w 84"/>
                  <a:gd name="T5" fmla="*/ 47 h 93"/>
                  <a:gd name="T6" fmla="*/ 43 w 84"/>
                  <a:gd name="T7" fmla="*/ 76 h 93"/>
                  <a:gd name="T8" fmla="*/ 43 w 84"/>
                  <a:gd name="T9" fmla="*/ 71 h 93"/>
                  <a:gd name="T10" fmla="*/ 24 w 84"/>
                  <a:gd name="T11" fmla="*/ 82 h 93"/>
                  <a:gd name="T12" fmla="*/ 43 w 84"/>
                  <a:gd name="T13" fmla="*/ 93 h 93"/>
                  <a:gd name="T14" fmla="*/ 43 w 84"/>
                  <a:gd name="T15" fmla="*/ 89 h 93"/>
                  <a:gd name="T16" fmla="*/ 84 w 84"/>
                  <a:gd name="T17" fmla="*/ 47 h 93"/>
                  <a:gd name="T18" fmla="*/ 67 w 84"/>
                  <a:gd name="T19" fmla="*/ 13 h 93"/>
                  <a:gd name="T20" fmla="*/ 38 w 84"/>
                  <a:gd name="T21" fmla="*/ 0 h 93"/>
                  <a:gd name="T22" fmla="*/ 38 w 84"/>
                  <a:gd name="T23" fmla="*/ 5 h 93"/>
                  <a:gd name="T24" fmla="*/ 0 w 84"/>
                  <a:gd name="T25" fmla="*/ 47 h 93"/>
                  <a:gd name="T26" fmla="*/ 14 w 84"/>
                  <a:gd name="T27" fmla="*/ 78 h 93"/>
                  <a:gd name="T28" fmla="*/ 23 w 84"/>
                  <a:gd name="T29" fmla="*/ 69 h 93"/>
                  <a:gd name="T30" fmla="*/ 13 w 84"/>
                  <a:gd name="T31" fmla="*/ 47 h 93"/>
                  <a:gd name="T32" fmla="*/ 38 w 84"/>
                  <a:gd name="T33" fmla="*/ 18 h 93"/>
                  <a:gd name="T34" fmla="*/ 38 w 84"/>
                  <a:gd name="T35" fmla="*/ 22 h 93"/>
                  <a:gd name="T36" fmla="*/ 57 w 84"/>
                  <a:gd name="T37" fmla="*/ 11 h 93"/>
                  <a:gd name="T38" fmla="*/ 38 w 84"/>
                  <a:gd name="T3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93">
                    <a:moveTo>
                      <a:pt x="67" y="13"/>
                    </a:moveTo>
                    <a:cubicBezTo>
                      <a:pt x="59" y="23"/>
                      <a:pt x="59" y="23"/>
                      <a:pt x="59" y="23"/>
                    </a:cubicBezTo>
                    <a:cubicBezTo>
                      <a:pt x="66" y="29"/>
                      <a:pt x="71" y="37"/>
                      <a:pt x="71" y="47"/>
                    </a:cubicBezTo>
                    <a:cubicBezTo>
                      <a:pt x="71" y="62"/>
                      <a:pt x="59" y="75"/>
                      <a:pt x="43" y="76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43" y="93"/>
                      <a:pt x="43" y="93"/>
                      <a:pt x="43" y="93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66" y="88"/>
                      <a:pt x="84" y="69"/>
                      <a:pt x="84" y="47"/>
                    </a:cubicBezTo>
                    <a:cubicBezTo>
                      <a:pt x="84" y="33"/>
                      <a:pt x="77" y="21"/>
                      <a:pt x="67" y="13"/>
                    </a:cubicBezTo>
                    <a:moveTo>
                      <a:pt x="38" y="0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17" y="7"/>
                      <a:pt x="0" y="25"/>
                      <a:pt x="0" y="47"/>
                    </a:cubicBezTo>
                    <a:cubicBezTo>
                      <a:pt x="0" y="59"/>
                      <a:pt x="5" y="70"/>
                      <a:pt x="14" y="78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7" y="63"/>
                      <a:pt x="13" y="55"/>
                      <a:pt x="13" y="47"/>
                    </a:cubicBezTo>
                    <a:cubicBezTo>
                      <a:pt x="13" y="32"/>
                      <a:pt x="24" y="20"/>
                      <a:pt x="38" y="18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123">
            <a:extLst>
              <a:ext uri="{FF2B5EF4-FFF2-40B4-BE49-F238E27FC236}">
                <a16:creationId xmlns:a16="http://schemas.microsoft.com/office/drawing/2014/main" id="{B4E90526-4A89-48CD-889D-98087E82009C}"/>
              </a:ext>
            </a:extLst>
          </p:cNvPr>
          <p:cNvGrpSpPr/>
          <p:nvPr/>
        </p:nvGrpSpPr>
        <p:grpSpPr>
          <a:xfrm>
            <a:off x="2129953" y="2517304"/>
            <a:ext cx="2125347" cy="2187181"/>
            <a:chOff x="2668480" y="971897"/>
            <a:chExt cx="1576146" cy="1622002"/>
          </a:xfrm>
        </p:grpSpPr>
        <p:sp>
          <p:nvSpPr>
            <p:cNvPr id="11" name="Oval 43">
              <a:extLst>
                <a:ext uri="{FF2B5EF4-FFF2-40B4-BE49-F238E27FC236}">
                  <a16:creationId xmlns:a16="http://schemas.microsoft.com/office/drawing/2014/main" id="{5A396691-0873-4163-9660-BDF5977C9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8480" y="971897"/>
              <a:ext cx="1576146" cy="162200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44">
              <a:extLst>
                <a:ext uri="{FF2B5EF4-FFF2-40B4-BE49-F238E27FC236}">
                  <a16:creationId xmlns:a16="http://schemas.microsoft.com/office/drawing/2014/main" id="{283049F9-B0CB-4B9D-9295-ADD493711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435" y="1076749"/>
              <a:ext cx="1372236" cy="141122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Oval 45">
              <a:extLst>
                <a:ext uri="{FF2B5EF4-FFF2-40B4-BE49-F238E27FC236}">
                  <a16:creationId xmlns:a16="http://schemas.microsoft.com/office/drawing/2014/main" id="{4116D868-62C3-49CA-AA15-1E6A2655E1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7189" y="1176252"/>
              <a:ext cx="1179769" cy="121329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46">
              <a:extLst>
                <a:ext uri="{FF2B5EF4-FFF2-40B4-BE49-F238E27FC236}">
                  <a16:creationId xmlns:a16="http://schemas.microsoft.com/office/drawing/2014/main" id="{7CFEE463-D895-491E-9BEF-022319B67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7189" y="1176252"/>
              <a:ext cx="620055" cy="634464"/>
            </a:xfrm>
            <a:custGeom>
              <a:avLst/>
              <a:gdLst>
                <a:gd name="T0" fmla="*/ 0 w 194"/>
                <a:gd name="T1" fmla="*/ 193 h 193"/>
                <a:gd name="T2" fmla="*/ 0 w 194"/>
                <a:gd name="T3" fmla="*/ 193 h 193"/>
                <a:gd name="T4" fmla="*/ 0 w 194"/>
                <a:gd name="T5" fmla="*/ 192 h 193"/>
                <a:gd name="T6" fmla="*/ 0 w 194"/>
                <a:gd name="T7" fmla="*/ 192 h 193"/>
                <a:gd name="T8" fmla="*/ 0 w 194"/>
                <a:gd name="T9" fmla="*/ 192 h 193"/>
                <a:gd name="T10" fmla="*/ 0 w 194"/>
                <a:gd name="T11" fmla="*/ 192 h 193"/>
                <a:gd name="T12" fmla="*/ 0 w 194"/>
                <a:gd name="T13" fmla="*/ 191 h 193"/>
                <a:gd name="T14" fmla="*/ 0 w 194"/>
                <a:gd name="T15" fmla="*/ 191 h 193"/>
                <a:gd name="T16" fmla="*/ 0 w 194"/>
                <a:gd name="T17" fmla="*/ 191 h 193"/>
                <a:gd name="T18" fmla="*/ 0 w 194"/>
                <a:gd name="T19" fmla="*/ 190 h 193"/>
                <a:gd name="T20" fmla="*/ 0 w 194"/>
                <a:gd name="T21" fmla="*/ 190 h 193"/>
                <a:gd name="T22" fmla="*/ 0 w 194"/>
                <a:gd name="T23" fmla="*/ 190 h 193"/>
                <a:gd name="T24" fmla="*/ 0 w 194"/>
                <a:gd name="T25" fmla="*/ 189 h 193"/>
                <a:gd name="T26" fmla="*/ 0 w 194"/>
                <a:gd name="T27" fmla="*/ 189 h 193"/>
                <a:gd name="T28" fmla="*/ 0 w 194"/>
                <a:gd name="T29" fmla="*/ 189 h 193"/>
                <a:gd name="T30" fmla="*/ 0 w 194"/>
                <a:gd name="T31" fmla="*/ 189 h 193"/>
                <a:gd name="T32" fmla="*/ 0 w 194"/>
                <a:gd name="T33" fmla="*/ 188 h 193"/>
                <a:gd name="T34" fmla="*/ 0 w 194"/>
                <a:gd name="T35" fmla="*/ 188 h 193"/>
                <a:gd name="T36" fmla="*/ 0 w 194"/>
                <a:gd name="T37" fmla="*/ 188 h 193"/>
                <a:gd name="T38" fmla="*/ 0 w 194"/>
                <a:gd name="T39" fmla="*/ 187 h 193"/>
                <a:gd name="T40" fmla="*/ 0 w 194"/>
                <a:gd name="T41" fmla="*/ 187 h 193"/>
                <a:gd name="T42" fmla="*/ 0 w 194"/>
                <a:gd name="T43" fmla="*/ 187 h 193"/>
                <a:gd name="T44" fmla="*/ 0 w 194"/>
                <a:gd name="T45" fmla="*/ 186 h 193"/>
                <a:gd name="T46" fmla="*/ 0 w 194"/>
                <a:gd name="T47" fmla="*/ 186 h 193"/>
                <a:gd name="T48" fmla="*/ 0 w 194"/>
                <a:gd name="T49" fmla="*/ 186 h 193"/>
                <a:gd name="T50" fmla="*/ 0 w 194"/>
                <a:gd name="T51" fmla="*/ 186 h 193"/>
                <a:gd name="T52" fmla="*/ 0 w 194"/>
                <a:gd name="T53" fmla="*/ 185 h 193"/>
                <a:gd name="T54" fmla="*/ 0 w 194"/>
                <a:gd name="T55" fmla="*/ 185 h 193"/>
                <a:gd name="T56" fmla="*/ 0 w 194"/>
                <a:gd name="T57" fmla="*/ 184 h 193"/>
                <a:gd name="T58" fmla="*/ 194 w 194"/>
                <a:gd name="T59" fmla="*/ 0 h 193"/>
                <a:gd name="T60" fmla="*/ 193 w 194"/>
                <a:gd name="T61" fmla="*/ 0 h 193"/>
                <a:gd name="T62" fmla="*/ 193 w 194"/>
                <a:gd name="T63" fmla="*/ 0 h 193"/>
                <a:gd name="T64" fmla="*/ 192 w 194"/>
                <a:gd name="T65" fmla="*/ 0 h 193"/>
                <a:gd name="T66" fmla="*/ 192 w 194"/>
                <a:gd name="T67" fmla="*/ 0 h 193"/>
                <a:gd name="T68" fmla="*/ 192 w 194"/>
                <a:gd name="T69" fmla="*/ 0 h 193"/>
                <a:gd name="T70" fmla="*/ 191 w 194"/>
                <a:gd name="T71" fmla="*/ 0 h 193"/>
                <a:gd name="T72" fmla="*/ 191 w 194"/>
                <a:gd name="T73" fmla="*/ 0 h 193"/>
                <a:gd name="T74" fmla="*/ 191 w 194"/>
                <a:gd name="T75" fmla="*/ 0 h 193"/>
                <a:gd name="T76" fmla="*/ 190 w 194"/>
                <a:gd name="T77" fmla="*/ 0 h 193"/>
                <a:gd name="T78" fmla="*/ 190 w 194"/>
                <a:gd name="T79" fmla="*/ 0 h 193"/>
                <a:gd name="T80" fmla="*/ 190 w 194"/>
                <a:gd name="T81" fmla="*/ 0 h 193"/>
                <a:gd name="T82" fmla="*/ 189 w 194"/>
                <a:gd name="T83" fmla="*/ 0 h 193"/>
                <a:gd name="T84" fmla="*/ 189 w 194"/>
                <a:gd name="T85" fmla="*/ 0 h 193"/>
                <a:gd name="T86" fmla="*/ 189 w 194"/>
                <a:gd name="T87" fmla="*/ 0 h 193"/>
                <a:gd name="T88" fmla="*/ 189 w 194"/>
                <a:gd name="T89" fmla="*/ 0 h 193"/>
                <a:gd name="T90" fmla="*/ 188 w 194"/>
                <a:gd name="T91" fmla="*/ 0 h 193"/>
                <a:gd name="T92" fmla="*/ 188 w 194"/>
                <a:gd name="T93" fmla="*/ 0 h 193"/>
                <a:gd name="T94" fmla="*/ 188 w 194"/>
                <a:gd name="T95" fmla="*/ 0 h 193"/>
                <a:gd name="T96" fmla="*/ 187 w 194"/>
                <a:gd name="T97" fmla="*/ 0 h 193"/>
                <a:gd name="T98" fmla="*/ 187 w 194"/>
                <a:gd name="T99" fmla="*/ 0 h 193"/>
                <a:gd name="T100" fmla="*/ 187 w 194"/>
                <a:gd name="T101" fmla="*/ 0 h 193"/>
                <a:gd name="T102" fmla="*/ 186 w 194"/>
                <a:gd name="T103" fmla="*/ 0 h 193"/>
                <a:gd name="T104" fmla="*/ 186 w 194"/>
                <a:gd name="T105" fmla="*/ 0 h 193"/>
                <a:gd name="T106" fmla="*/ 186 w 194"/>
                <a:gd name="T107" fmla="*/ 0 h 193"/>
                <a:gd name="T108" fmla="*/ 185 w 194"/>
                <a:gd name="T109" fmla="*/ 0 h 193"/>
                <a:gd name="T110" fmla="*/ 185 w 194"/>
                <a:gd name="T111" fmla="*/ 0 h 193"/>
                <a:gd name="T112" fmla="*/ 0 w 194"/>
                <a:gd name="T113" fmla="*/ 184 h 193"/>
                <a:gd name="T114" fmla="*/ 185 w 194"/>
                <a:gd name="T11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4" h="193"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2"/>
                  </a:moveTo>
                  <a:cubicBezTo>
                    <a:pt x="0" y="192"/>
                    <a:pt x="0" y="193"/>
                    <a:pt x="0" y="193"/>
                  </a:cubicBezTo>
                  <a:cubicBezTo>
                    <a:pt x="0" y="193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89"/>
                  </a:move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8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6"/>
                  </a:moveTo>
                  <a:cubicBezTo>
                    <a:pt x="0" y="186"/>
                    <a:pt x="0" y="187"/>
                    <a:pt x="0" y="187"/>
                  </a:cubicBezTo>
                  <a:cubicBezTo>
                    <a:pt x="0" y="187"/>
                    <a:pt x="0" y="187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4"/>
                  </a:moveTo>
                  <a:cubicBezTo>
                    <a:pt x="0" y="184"/>
                    <a:pt x="0" y="184"/>
                    <a:pt x="0" y="185"/>
                  </a:cubicBezTo>
                  <a:cubicBezTo>
                    <a:pt x="0" y="184"/>
                    <a:pt x="0" y="184"/>
                    <a:pt x="0" y="184"/>
                  </a:cubicBezTo>
                  <a:moveTo>
                    <a:pt x="194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194" y="0"/>
                    <a:pt x="194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3" y="0"/>
                  </a:cubicBezTo>
                  <a:cubicBezTo>
                    <a:pt x="193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1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89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6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5" y="0"/>
                  </a:move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83" y="0"/>
                    <a:pt x="0" y="82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2"/>
                    <a:pt x="83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55">
              <a:extLst>
                <a:ext uri="{FF2B5EF4-FFF2-40B4-BE49-F238E27FC236}">
                  <a16:creationId xmlns:a16="http://schemas.microsoft.com/office/drawing/2014/main" id="{BCB109ED-B7C2-478E-90AF-DAB875286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083" y="2287901"/>
              <a:ext cx="124843" cy="128391"/>
            </a:xfrm>
            <a:custGeom>
              <a:avLst/>
              <a:gdLst>
                <a:gd name="T0" fmla="*/ 39 w 39"/>
                <a:gd name="T1" fmla="*/ 0 h 39"/>
                <a:gd name="T2" fmla="*/ 39 w 39"/>
                <a:gd name="T3" fmla="*/ 0 h 39"/>
                <a:gd name="T4" fmla="*/ 0 w 39"/>
                <a:gd name="T5" fmla="*/ 39 h 39"/>
                <a:gd name="T6" fmla="*/ 0 w 39"/>
                <a:gd name="T7" fmla="*/ 39 h 39"/>
                <a:gd name="T8" fmla="*/ 0 w 39"/>
                <a:gd name="T9" fmla="*/ 39 h 39"/>
                <a:gd name="T10" fmla="*/ 0 w 39"/>
                <a:gd name="T11" fmla="*/ 39 h 39"/>
                <a:gd name="T12" fmla="*/ 0 w 39"/>
                <a:gd name="T13" fmla="*/ 39 h 39"/>
                <a:gd name="T14" fmla="*/ 0 w 39"/>
                <a:gd name="T15" fmla="*/ 39 h 39"/>
                <a:gd name="T16" fmla="*/ 39 w 39"/>
                <a:gd name="T17" fmla="*/ 0 h 39"/>
                <a:gd name="T18" fmla="*/ 39 w 39"/>
                <a:gd name="T19" fmla="*/ 0 h 39"/>
                <a:gd name="T20" fmla="*/ 39 w 39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8" y="14"/>
                    <a:pt x="15" y="27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27"/>
                    <a:pt x="28" y="1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58">
              <a:extLst>
                <a:ext uri="{FF2B5EF4-FFF2-40B4-BE49-F238E27FC236}">
                  <a16:creationId xmlns:a16="http://schemas.microsoft.com/office/drawing/2014/main" id="{3DB55B9B-D45F-4B89-893A-5F2AC70AA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926" y="2218356"/>
              <a:ext cx="153974" cy="69545"/>
            </a:xfrm>
            <a:custGeom>
              <a:avLst/>
              <a:gdLst>
                <a:gd name="T0" fmla="*/ 48 w 48"/>
                <a:gd name="T1" fmla="*/ 0 h 21"/>
                <a:gd name="T2" fmla="*/ 0 w 48"/>
                <a:gd name="T3" fmla="*/ 21 h 21"/>
                <a:gd name="T4" fmla="*/ 0 w 48"/>
                <a:gd name="T5" fmla="*/ 21 h 21"/>
                <a:gd name="T6" fmla="*/ 48 w 48"/>
                <a:gd name="T7" fmla="*/ 0 h 21"/>
                <a:gd name="T8" fmla="*/ 48 w 4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48" y="0"/>
                  </a:moveTo>
                  <a:cubicBezTo>
                    <a:pt x="31" y="4"/>
                    <a:pt x="14" y="1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1"/>
                    <a:pt x="31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59">
              <a:extLst>
                <a:ext uri="{FF2B5EF4-FFF2-40B4-BE49-F238E27FC236}">
                  <a16:creationId xmlns:a16="http://schemas.microsoft.com/office/drawing/2014/main" id="{55BD0AA6-037E-45F9-BFE2-4BC9B7D70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926" y="2057868"/>
              <a:ext cx="124843" cy="230034"/>
            </a:xfrm>
            <a:custGeom>
              <a:avLst/>
              <a:gdLst>
                <a:gd name="T0" fmla="*/ 39 w 39"/>
                <a:gd name="T1" fmla="*/ 0 h 70"/>
                <a:gd name="T2" fmla="*/ 39 w 39"/>
                <a:gd name="T3" fmla="*/ 0 h 70"/>
                <a:gd name="T4" fmla="*/ 0 w 39"/>
                <a:gd name="T5" fmla="*/ 70 h 70"/>
                <a:gd name="T6" fmla="*/ 0 w 39"/>
                <a:gd name="T7" fmla="*/ 70 h 70"/>
                <a:gd name="T8" fmla="*/ 0 w 39"/>
                <a:gd name="T9" fmla="*/ 70 h 70"/>
                <a:gd name="T10" fmla="*/ 26 w 39"/>
                <a:gd name="T11" fmla="*/ 30 h 70"/>
                <a:gd name="T12" fmla="*/ 39 w 3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70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26"/>
                    <a:pt x="17" y="4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0" y="57"/>
                    <a:pt x="19" y="44"/>
                    <a:pt x="26" y="30"/>
                  </a:cubicBezTo>
                  <a:cubicBezTo>
                    <a:pt x="31" y="20"/>
                    <a:pt x="36" y="10"/>
                    <a:pt x="39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60">
              <a:extLst>
                <a:ext uri="{FF2B5EF4-FFF2-40B4-BE49-F238E27FC236}">
                  <a16:creationId xmlns:a16="http://schemas.microsoft.com/office/drawing/2014/main" id="{3496C975-C370-45F6-ABE9-9E8E6514A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926" y="2218356"/>
              <a:ext cx="153974" cy="69545"/>
            </a:xfrm>
            <a:custGeom>
              <a:avLst/>
              <a:gdLst>
                <a:gd name="T0" fmla="*/ 48 w 48"/>
                <a:gd name="T1" fmla="*/ 0 h 21"/>
                <a:gd name="T2" fmla="*/ 0 w 48"/>
                <a:gd name="T3" fmla="*/ 21 h 21"/>
                <a:gd name="T4" fmla="*/ 0 w 48"/>
                <a:gd name="T5" fmla="*/ 21 h 21"/>
                <a:gd name="T6" fmla="*/ 48 w 48"/>
                <a:gd name="T7" fmla="*/ 0 h 21"/>
                <a:gd name="T8" fmla="*/ 48 w 4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48" y="0"/>
                  </a:moveTo>
                  <a:cubicBezTo>
                    <a:pt x="31" y="4"/>
                    <a:pt x="14" y="1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1"/>
                    <a:pt x="31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894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61">
              <a:extLst>
                <a:ext uri="{FF2B5EF4-FFF2-40B4-BE49-F238E27FC236}">
                  <a16:creationId xmlns:a16="http://schemas.microsoft.com/office/drawing/2014/main" id="{51A25F6D-6FBB-41B2-889D-572DF4A931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1926" y="2287901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67">
              <a:extLst>
                <a:ext uri="{FF2B5EF4-FFF2-40B4-BE49-F238E27FC236}">
                  <a16:creationId xmlns:a16="http://schemas.microsoft.com/office/drawing/2014/main" id="{A9EA1BDA-FF54-4368-9E0F-5FC53054E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7083" y="2416292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86">
              <a:extLst>
                <a:ext uri="{FF2B5EF4-FFF2-40B4-BE49-F238E27FC236}">
                  <a16:creationId xmlns:a16="http://schemas.microsoft.com/office/drawing/2014/main" id="{3028FBE8-6AE4-4209-A63B-CA1A7929B0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1029" y="1514296"/>
              <a:ext cx="611732" cy="522122"/>
            </a:xfrm>
            <a:custGeom>
              <a:avLst/>
              <a:gdLst>
                <a:gd name="T0" fmla="*/ 25 w 191"/>
                <a:gd name="T1" fmla="*/ 89 h 159"/>
                <a:gd name="T2" fmla="*/ 113 w 191"/>
                <a:gd name="T3" fmla="*/ 89 h 159"/>
                <a:gd name="T4" fmla="*/ 80 w 191"/>
                <a:gd name="T5" fmla="*/ 20 h 159"/>
                <a:gd name="T6" fmla="*/ 58 w 191"/>
                <a:gd name="T7" fmla="*/ 33 h 159"/>
                <a:gd name="T8" fmla="*/ 28 w 191"/>
                <a:gd name="T9" fmla="*/ 33 h 159"/>
                <a:gd name="T10" fmla="*/ 21 w 191"/>
                <a:gd name="T11" fmla="*/ 57 h 159"/>
                <a:gd name="T12" fmla="*/ 0 w 191"/>
                <a:gd name="T13" fmla="*/ 79 h 159"/>
                <a:gd name="T14" fmla="*/ 12 w 191"/>
                <a:gd name="T15" fmla="*/ 100 h 159"/>
                <a:gd name="T16" fmla="*/ 12 w 191"/>
                <a:gd name="T17" fmla="*/ 131 h 159"/>
                <a:gd name="T18" fmla="*/ 37 w 191"/>
                <a:gd name="T19" fmla="*/ 137 h 159"/>
                <a:gd name="T20" fmla="*/ 58 w 191"/>
                <a:gd name="T21" fmla="*/ 159 h 159"/>
                <a:gd name="T22" fmla="*/ 80 w 191"/>
                <a:gd name="T23" fmla="*/ 146 h 159"/>
                <a:gd name="T24" fmla="*/ 110 w 191"/>
                <a:gd name="T25" fmla="*/ 146 h 159"/>
                <a:gd name="T26" fmla="*/ 116 w 191"/>
                <a:gd name="T27" fmla="*/ 122 h 159"/>
                <a:gd name="T28" fmla="*/ 138 w 191"/>
                <a:gd name="T29" fmla="*/ 100 h 159"/>
                <a:gd name="T30" fmla="*/ 125 w 191"/>
                <a:gd name="T31" fmla="*/ 79 h 159"/>
                <a:gd name="T32" fmla="*/ 126 w 191"/>
                <a:gd name="T33" fmla="*/ 48 h 159"/>
                <a:gd name="T34" fmla="*/ 101 w 191"/>
                <a:gd name="T35" fmla="*/ 42 h 159"/>
                <a:gd name="T36" fmla="*/ 80 w 191"/>
                <a:gd name="T37" fmla="*/ 20 h 159"/>
                <a:gd name="T38" fmla="*/ 141 w 191"/>
                <a:gd name="T39" fmla="*/ 34 h 159"/>
                <a:gd name="T40" fmla="*/ 175 w 191"/>
                <a:gd name="T41" fmla="*/ 34 h 159"/>
                <a:gd name="T42" fmla="*/ 163 w 191"/>
                <a:gd name="T43" fmla="*/ 0 h 159"/>
                <a:gd name="T44" fmla="*/ 153 w 191"/>
                <a:gd name="T45" fmla="*/ 7 h 159"/>
                <a:gd name="T46" fmla="*/ 138 w 191"/>
                <a:gd name="T47" fmla="*/ 7 h 159"/>
                <a:gd name="T48" fmla="*/ 135 w 191"/>
                <a:gd name="T49" fmla="*/ 18 h 159"/>
                <a:gd name="T50" fmla="*/ 125 w 191"/>
                <a:gd name="T51" fmla="*/ 29 h 159"/>
                <a:gd name="T52" fmla="*/ 131 w 191"/>
                <a:gd name="T53" fmla="*/ 39 h 159"/>
                <a:gd name="T54" fmla="*/ 131 w 191"/>
                <a:gd name="T55" fmla="*/ 54 h 159"/>
                <a:gd name="T56" fmla="*/ 143 w 191"/>
                <a:gd name="T57" fmla="*/ 57 h 159"/>
                <a:gd name="T58" fmla="*/ 153 w 191"/>
                <a:gd name="T59" fmla="*/ 67 h 159"/>
                <a:gd name="T60" fmla="*/ 163 w 191"/>
                <a:gd name="T61" fmla="*/ 61 h 159"/>
                <a:gd name="T62" fmla="*/ 178 w 191"/>
                <a:gd name="T63" fmla="*/ 61 h 159"/>
                <a:gd name="T64" fmla="*/ 181 w 191"/>
                <a:gd name="T65" fmla="*/ 49 h 159"/>
                <a:gd name="T66" fmla="*/ 191 w 191"/>
                <a:gd name="T67" fmla="*/ 39 h 159"/>
                <a:gd name="T68" fmla="*/ 185 w 191"/>
                <a:gd name="T69" fmla="*/ 29 h 159"/>
                <a:gd name="T70" fmla="*/ 185 w 191"/>
                <a:gd name="T71" fmla="*/ 14 h 159"/>
                <a:gd name="T72" fmla="*/ 174 w 191"/>
                <a:gd name="T73" fmla="*/ 11 h 159"/>
                <a:gd name="T74" fmla="*/ 163 w 191"/>
                <a:gd name="T7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9">
                  <a:moveTo>
                    <a:pt x="69" y="133"/>
                  </a:moveTo>
                  <a:cubicBezTo>
                    <a:pt x="45" y="133"/>
                    <a:pt x="25" y="114"/>
                    <a:pt x="25" y="89"/>
                  </a:cubicBezTo>
                  <a:cubicBezTo>
                    <a:pt x="25" y="65"/>
                    <a:pt x="45" y="46"/>
                    <a:pt x="69" y="46"/>
                  </a:cubicBezTo>
                  <a:cubicBezTo>
                    <a:pt x="93" y="46"/>
                    <a:pt x="113" y="65"/>
                    <a:pt x="113" y="89"/>
                  </a:cubicBezTo>
                  <a:cubicBezTo>
                    <a:pt x="113" y="114"/>
                    <a:pt x="93" y="133"/>
                    <a:pt x="69" y="133"/>
                  </a:cubicBezTo>
                  <a:moveTo>
                    <a:pt x="80" y="20"/>
                  </a:moveTo>
                  <a:cubicBezTo>
                    <a:pt x="58" y="20"/>
                    <a:pt x="58" y="20"/>
                    <a:pt x="58" y="20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0" y="35"/>
                    <a:pt x="43" y="38"/>
                    <a:pt x="37" y="4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7" y="64"/>
                    <a:pt x="14" y="71"/>
                    <a:pt x="12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108"/>
                    <a:pt x="17" y="115"/>
                    <a:pt x="21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43" y="141"/>
                    <a:pt x="50" y="144"/>
                    <a:pt x="58" y="146"/>
                  </a:cubicBezTo>
                  <a:cubicBezTo>
                    <a:pt x="58" y="159"/>
                    <a:pt x="58" y="159"/>
                    <a:pt x="58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7" y="144"/>
                    <a:pt x="95" y="141"/>
                    <a:pt x="101" y="137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21" y="115"/>
                    <a:pt x="124" y="108"/>
                    <a:pt x="125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4" y="71"/>
                    <a:pt x="121" y="64"/>
                    <a:pt x="116" y="57"/>
                  </a:cubicBezTo>
                  <a:cubicBezTo>
                    <a:pt x="126" y="48"/>
                    <a:pt x="126" y="48"/>
                    <a:pt x="126" y="48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95" y="38"/>
                    <a:pt x="87" y="35"/>
                    <a:pt x="80" y="33"/>
                  </a:cubicBezTo>
                  <a:cubicBezTo>
                    <a:pt x="80" y="20"/>
                    <a:pt x="80" y="20"/>
                    <a:pt x="80" y="20"/>
                  </a:cubicBezTo>
                  <a:moveTo>
                    <a:pt x="158" y="51"/>
                  </a:moveTo>
                  <a:cubicBezTo>
                    <a:pt x="149" y="51"/>
                    <a:pt x="141" y="43"/>
                    <a:pt x="141" y="34"/>
                  </a:cubicBezTo>
                  <a:cubicBezTo>
                    <a:pt x="141" y="24"/>
                    <a:pt x="149" y="17"/>
                    <a:pt x="158" y="17"/>
                  </a:cubicBezTo>
                  <a:cubicBezTo>
                    <a:pt x="168" y="17"/>
                    <a:pt x="175" y="24"/>
                    <a:pt x="175" y="34"/>
                  </a:cubicBezTo>
                  <a:cubicBezTo>
                    <a:pt x="175" y="43"/>
                    <a:pt x="168" y="51"/>
                    <a:pt x="158" y="51"/>
                  </a:cubicBezTo>
                  <a:moveTo>
                    <a:pt x="16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49" y="7"/>
                    <a:pt x="146" y="9"/>
                    <a:pt x="143" y="11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3" y="21"/>
                    <a:pt x="132" y="25"/>
                    <a:pt x="131" y="29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2" y="43"/>
                    <a:pt x="133" y="46"/>
                    <a:pt x="135" y="49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6" y="59"/>
                    <a:pt x="149" y="60"/>
                    <a:pt x="153" y="61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7" y="60"/>
                    <a:pt x="171" y="59"/>
                    <a:pt x="174" y="57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85" y="54"/>
                    <a:pt x="185" y="54"/>
                    <a:pt x="185" y="54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3" y="46"/>
                    <a:pt x="185" y="43"/>
                    <a:pt x="185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85" y="29"/>
                    <a:pt x="185" y="29"/>
                    <a:pt x="185" y="29"/>
                  </a:cubicBezTo>
                  <a:cubicBezTo>
                    <a:pt x="185" y="25"/>
                    <a:pt x="183" y="21"/>
                    <a:pt x="181" y="18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1" y="9"/>
                    <a:pt x="167" y="7"/>
                    <a:pt x="163" y="7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125">
            <a:extLst>
              <a:ext uri="{FF2B5EF4-FFF2-40B4-BE49-F238E27FC236}">
                <a16:creationId xmlns:a16="http://schemas.microsoft.com/office/drawing/2014/main" id="{BE470892-5EAA-4560-BF3D-208BD7CDCC37}"/>
              </a:ext>
            </a:extLst>
          </p:cNvPr>
          <p:cNvGrpSpPr/>
          <p:nvPr/>
        </p:nvGrpSpPr>
        <p:grpSpPr>
          <a:xfrm>
            <a:off x="6734436" y="3017683"/>
            <a:ext cx="1461790" cy="1503325"/>
            <a:chOff x="4548411" y="2906316"/>
            <a:chExt cx="1084056" cy="1114858"/>
          </a:xfrm>
        </p:grpSpPr>
        <p:sp>
          <p:nvSpPr>
            <p:cNvPr id="23" name="Oval 37">
              <a:extLst>
                <a:ext uri="{FF2B5EF4-FFF2-40B4-BE49-F238E27FC236}">
                  <a16:creationId xmlns:a16="http://schemas.microsoft.com/office/drawing/2014/main" id="{4974E38B-DACD-4156-9C06-024D2039D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8411" y="2906316"/>
              <a:ext cx="1007069" cy="103568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38">
              <a:extLst>
                <a:ext uri="{FF2B5EF4-FFF2-40B4-BE49-F238E27FC236}">
                  <a16:creationId xmlns:a16="http://schemas.microsoft.com/office/drawing/2014/main" id="{82D52792-8E5E-424D-BBF9-1FDB3B1C6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2913" y="2971581"/>
              <a:ext cx="879105" cy="90515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39">
              <a:extLst>
                <a:ext uri="{FF2B5EF4-FFF2-40B4-BE49-F238E27FC236}">
                  <a16:creationId xmlns:a16="http://schemas.microsoft.com/office/drawing/2014/main" id="{6734C5C0-78C1-4B3F-B63C-64F2637B37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3254" y="3034707"/>
              <a:ext cx="758423" cy="77569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48">
              <a:extLst>
                <a:ext uri="{FF2B5EF4-FFF2-40B4-BE49-F238E27FC236}">
                  <a16:creationId xmlns:a16="http://schemas.microsoft.com/office/drawing/2014/main" id="{352F0194-35FA-418B-BA35-C8D8C3AF04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73254" y="3034707"/>
              <a:ext cx="399498" cy="414060"/>
            </a:xfrm>
            <a:custGeom>
              <a:avLst/>
              <a:gdLst>
                <a:gd name="T0" fmla="*/ 1 w 125"/>
                <a:gd name="T1" fmla="*/ 126 h 126"/>
                <a:gd name="T2" fmla="*/ 1 w 125"/>
                <a:gd name="T3" fmla="*/ 125 h 126"/>
                <a:gd name="T4" fmla="*/ 0 w 125"/>
                <a:gd name="T5" fmla="*/ 125 h 126"/>
                <a:gd name="T6" fmla="*/ 0 w 125"/>
                <a:gd name="T7" fmla="*/ 124 h 126"/>
                <a:gd name="T8" fmla="*/ 0 w 125"/>
                <a:gd name="T9" fmla="*/ 124 h 126"/>
                <a:gd name="T10" fmla="*/ 0 w 125"/>
                <a:gd name="T11" fmla="*/ 124 h 126"/>
                <a:gd name="T12" fmla="*/ 0 w 125"/>
                <a:gd name="T13" fmla="*/ 123 h 126"/>
                <a:gd name="T14" fmla="*/ 0 w 125"/>
                <a:gd name="T15" fmla="*/ 123 h 126"/>
                <a:gd name="T16" fmla="*/ 0 w 125"/>
                <a:gd name="T17" fmla="*/ 123 h 126"/>
                <a:gd name="T18" fmla="*/ 0 w 125"/>
                <a:gd name="T19" fmla="*/ 122 h 126"/>
                <a:gd name="T20" fmla="*/ 0 w 125"/>
                <a:gd name="T21" fmla="*/ 122 h 126"/>
                <a:gd name="T22" fmla="*/ 0 w 125"/>
                <a:gd name="T23" fmla="*/ 122 h 126"/>
                <a:gd name="T24" fmla="*/ 0 w 125"/>
                <a:gd name="T25" fmla="*/ 122 h 126"/>
                <a:gd name="T26" fmla="*/ 0 w 125"/>
                <a:gd name="T27" fmla="*/ 121 h 126"/>
                <a:gd name="T28" fmla="*/ 0 w 125"/>
                <a:gd name="T29" fmla="*/ 121 h 126"/>
                <a:gd name="T30" fmla="*/ 0 w 125"/>
                <a:gd name="T31" fmla="*/ 121 h 126"/>
                <a:gd name="T32" fmla="*/ 0 w 125"/>
                <a:gd name="T33" fmla="*/ 121 h 126"/>
                <a:gd name="T34" fmla="*/ 0 w 125"/>
                <a:gd name="T35" fmla="*/ 120 h 126"/>
                <a:gd name="T36" fmla="*/ 0 w 125"/>
                <a:gd name="T37" fmla="*/ 120 h 126"/>
                <a:gd name="T38" fmla="*/ 0 w 125"/>
                <a:gd name="T39" fmla="*/ 120 h 126"/>
                <a:gd name="T40" fmla="*/ 0 w 125"/>
                <a:gd name="T41" fmla="*/ 120 h 126"/>
                <a:gd name="T42" fmla="*/ 0 w 125"/>
                <a:gd name="T43" fmla="*/ 119 h 126"/>
                <a:gd name="T44" fmla="*/ 0 w 125"/>
                <a:gd name="T45" fmla="*/ 119 h 126"/>
                <a:gd name="T46" fmla="*/ 0 w 125"/>
                <a:gd name="T47" fmla="*/ 119 h 126"/>
                <a:gd name="T48" fmla="*/ 0 w 125"/>
                <a:gd name="T49" fmla="*/ 119 h 126"/>
                <a:gd name="T50" fmla="*/ 0 w 125"/>
                <a:gd name="T51" fmla="*/ 118 h 126"/>
                <a:gd name="T52" fmla="*/ 125 w 125"/>
                <a:gd name="T53" fmla="*/ 0 h 126"/>
                <a:gd name="T54" fmla="*/ 125 w 125"/>
                <a:gd name="T55" fmla="*/ 0 h 126"/>
                <a:gd name="T56" fmla="*/ 124 w 125"/>
                <a:gd name="T57" fmla="*/ 0 h 126"/>
                <a:gd name="T58" fmla="*/ 124 w 125"/>
                <a:gd name="T59" fmla="*/ 0 h 126"/>
                <a:gd name="T60" fmla="*/ 123 w 125"/>
                <a:gd name="T61" fmla="*/ 0 h 126"/>
                <a:gd name="T62" fmla="*/ 123 w 125"/>
                <a:gd name="T63" fmla="*/ 0 h 126"/>
                <a:gd name="T64" fmla="*/ 123 w 125"/>
                <a:gd name="T65" fmla="*/ 0 h 126"/>
                <a:gd name="T66" fmla="*/ 122 w 125"/>
                <a:gd name="T67" fmla="*/ 0 h 126"/>
                <a:gd name="T68" fmla="*/ 122 w 125"/>
                <a:gd name="T69" fmla="*/ 0 h 126"/>
                <a:gd name="T70" fmla="*/ 122 w 125"/>
                <a:gd name="T71" fmla="*/ 0 h 126"/>
                <a:gd name="T72" fmla="*/ 122 w 125"/>
                <a:gd name="T73" fmla="*/ 0 h 126"/>
                <a:gd name="T74" fmla="*/ 121 w 125"/>
                <a:gd name="T75" fmla="*/ 0 h 126"/>
                <a:gd name="T76" fmla="*/ 121 w 125"/>
                <a:gd name="T77" fmla="*/ 0 h 126"/>
                <a:gd name="T78" fmla="*/ 121 w 125"/>
                <a:gd name="T79" fmla="*/ 0 h 126"/>
                <a:gd name="T80" fmla="*/ 121 w 125"/>
                <a:gd name="T81" fmla="*/ 0 h 126"/>
                <a:gd name="T82" fmla="*/ 120 w 125"/>
                <a:gd name="T83" fmla="*/ 0 h 126"/>
                <a:gd name="T84" fmla="*/ 120 w 125"/>
                <a:gd name="T85" fmla="*/ 0 h 126"/>
                <a:gd name="T86" fmla="*/ 120 w 125"/>
                <a:gd name="T87" fmla="*/ 0 h 126"/>
                <a:gd name="T88" fmla="*/ 120 w 125"/>
                <a:gd name="T89" fmla="*/ 0 h 126"/>
                <a:gd name="T90" fmla="*/ 120 w 125"/>
                <a:gd name="T91" fmla="*/ 0 h 126"/>
                <a:gd name="T92" fmla="*/ 119 w 125"/>
                <a:gd name="T93" fmla="*/ 0 h 126"/>
                <a:gd name="T94" fmla="*/ 119 w 125"/>
                <a:gd name="T95" fmla="*/ 0 h 126"/>
                <a:gd name="T96" fmla="*/ 119 w 125"/>
                <a:gd name="T9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" h="126">
                  <a:moveTo>
                    <a:pt x="1" y="126"/>
                  </a:move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moveTo>
                    <a:pt x="1" y="125"/>
                  </a:moveTo>
                  <a:cubicBezTo>
                    <a:pt x="1" y="125"/>
                    <a:pt x="1" y="125"/>
                    <a:pt x="1" y="125"/>
                  </a:cubicBezTo>
                  <a:cubicBezTo>
                    <a:pt x="1" y="125"/>
                    <a:pt x="1" y="125"/>
                    <a:pt x="1" y="125"/>
                  </a:cubicBezTo>
                  <a:moveTo>
                    <a:pt x="0" y="125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3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8"/>
                  </a:moveTo>
                  <a:cubicBezTo>
                    <a:pt x="0" y="118"/>
                    <a:pt x="0" y="118"/>
                    <a:pt x="0" y="119"/>
                  </a:cubicBezTo>
                  <a:cubicBezTo>
                    <a:pt x="0" y="118"/>
                    <a:pt x="0" y="118"/>
                    <a:pt x="0" y="118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50">
              <a:extLst>
                <a:ext uri="{FF2B5EF4-FFF2-40B4-BE49-F238E27FC236}">
                  <a16:creationId xmlns:a16="http://schemas.microsoft.com/office/drawing/2014/main" id="{383C0C4E-37DD-42A8-99E8-0E09E9014A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6197" y="3695918"/>
              <a:ext cx="316270" cy="325256"/>
            </a:xfrm>
            <a:custGeom>
              <a:avLst/>
              <a:gdLst>
                <a:gd name="T0" fmla="*/ 1 w 99"/>
                <a:gd name="T1" fmla="*/ 99 h 99"/>
                <a:gd name="T2" fmla="*/ 0 w 99"/>
                <a:gd name="T3" fmla="*/ 98 h 99"/>
                <a:gd name="T4" fmla="*/ 0 w 99"/>
                <a:gd name="T5" fmla="*/ 98 h 99"/>
                <a:gd name="T6" fmla="*/ 0 w 99"/>
                <a:gd name="T7" fmla="*/ 97 h 99"/>
                <a:gd name="T8" fmla="*/ 0 w 99"/>
                <a:gd name="T9" fmla="*/ 97 h 99"/>
                <a:gd name="T10" fmla="*/ 0 w 99"/>
                <a:gd name="T11" fmla="*/ 97 h 99"/>
                <a:gd name="T12" fmla="*/ 0 w 99"/>
                <a:gd name="T13" fmla="*/ 97 h 99"/>
                <a:gd name="T14" fmla="*/ 0 w 99"/>
                <a:gd name="T15" fmla="*/ 97 h 99"/>
                <a:gd name="T16" fmla="*/ 0 w 99"/>
                <a:gd name="T17" fmla="*/ 96 h 99"/>
                <a:gd name="T18" fmla="*/ 0 w 99"/>
                <a:gd name="T19" fmla="*/ 96 h 99"/>
                <a:gd name="T20" fmla="*/ 0 w 99"/>
                <a:gd name="T21" fmla="*/ 96 h 99"/>
                <a:gd name="T22" fmla="*/ 0 w 99"/>
                <a:gd name="T23" fmla="*/ 96 h 99"/>
                <a:gd name="T24" fmla="*/ 0 w 99"/>
                <a:gd name="T25" fmla="*/ 96 h 99"/>
                <a:gd name="T26" fmla="*/ 0 w 99"/>
                <a:gd name="T27" fmla="*/ 95 h 99"/>
                <a:gd name="T28" fmla="*/ 0 w 99"/>
                <a:gd name="T29" fmla="*/ 95 h 99"/>
                <a:gd name="T30" fmla="*/ 0 w 99"/>
                <a:gd name="T31" fmla="*/ 95 h 99"/>
                <a:gd name="T32" fmla="*/ 0 w 99"/>
                <a:gd name="T33" fmla="*/ 95 h 99"/>
                <a:gd name="T34" fmla="*/ 0 w 99"/>
                <a:gd name="T35" fmla="*/ 95 h 99"/>
                <a:gd name="T36" fmla="*/ 0 w 99"/>
                <a:gd name="T37" fmla="*/ 94 h 99"/>
                <a:gd name="T38" fmla="*/ 0 w 99"/>
                <a:gd name="T39" fmla="*/ 94 h 99"/>
                <a:gd name="T40" fmla="*/ 0 w 99"/>
                <a:gd name="T41" fmla="*/ 94 h 99"/>
                <a:gd name="T42" fmla="*/ 0 w 99"/>
                <a:gd name="T43" fmla="*/ 94 h 99"/>
                <a:gd name="T44" fmla="*/ 0 w 99"/>
                <a:gd name="T45" fmla="*/ 94 h 99"/>
                <a:gd name="T46" fmla="*/ 0 w 99"/>
                <a:gd name="T47" fmla="*/ 94 h 99"/>
                <a:gd name="T48" fmla="*/ 0 w 99"/>
                <a:gd name="T49" fmla="*/ 94 h 99"/>
                <a:gd name="T50" fmla="*/ 0 w 99"/>
                <a:gd name="T51" fmla="*/ 93 h 99"/>
                <a:gd name="T52" fmla="*/ 99 w 99"/>
                <a:gd name="T53" fmla="*/ 0 h 99"/>
                <a:gd name="T54" fmla="*/ 98 w 99"/>
                <a:gd name="T55" fmla="*/ 0 h 99"/>
                <a:gd name="T56" fmla="*/ 98 w 99"/>
                <a:gd name="T57" fmla="*/ 0 h 99"/>
                <a:gd name="T58" fmla="*/ 98 w 99"/>
                <a:gd name="T59" fmla="*/ 0 h 99"/>
                <a:gd name="T60" fmla="*/ 98 w 99"/>
                <a:gd name="T61" fmla="*/ 0 h 99"/>
                <a:gd name="T62" fmla="*/ 97 w 99"/>
                <a:gd name="T63" fmla="*/ 0 h 99"/>
                <a:gd name="T64" fmla="*/ 97 w 99"/>
                <a:gd name="T65" fmla="*/ 0 h 99"/>
                <a:gd name="T66" fmla="*/ 97 w 99"/>
                <a:gd name="T67" fmla="*/ 0 h 99"/>
                <a:gd name="T68" fmla="*/ 97 w 99"/>
                <a:gd name="T69" fmla="*/ 0 h 99"/>
                <a:gd name="T70" fmla="*/ 97 w 99"/>
                <a:gd name="T71" fmla="*/ 0 h 99"/>
                <a:gd name="T72" fmla="*/ 96 w 99"/>
                <a:gd name="T73" fmla="*/ 0 h 99"/>
                <a:gd name="T74" fmla="*/ 94 w 99"/>
                <a:gd name="T75" fmla="*/ 0 h 99"/>
                <a:gd name="T76" fmla="*/ 96 w 99"/>
                <a:gd name="T77" fmla="*/ 0 h 99"/>
                <a:gd name="T78" fmla="*/ 94 w 99"/>
                <a:gd name="T79" fmla="*/ 0 h 99"/>
                <a:gd name="T80" fmla="*/ 94 w 99"/>
                <a:gd name="T81" fmla="*/ 0 h 99"/>
                <a:gd name="T82" fmla="*/ 96 w 99"/>
                <a:gd name="T83" fmla="*/ 0 h 99"/>
                <a:gd name="T84" fmla="*/ 94 w 99"/>
                <a:gd name="T85" fmla="*/ 0 h 99"/>
                <a:gd name="T86" fmla="*/ 96 w 99"/>
                <a:gd name="T87" fmla="*/ 0 h 99"/>
                <a:gd name="T88" fmla="*/ 94 w 99"/>
                <a:gd name="T89" fmla="*/ 0 h 99"/>
                <a:gd name="T90" fmla="*/ 96 w 99"/>
                <a:gd name="T91" fmla="*/ 0 h 99"/>
                <a:gd name="T92" fmla="*/ 94 w 99"/>
                <a:gd name="T93" fmla="*/ 0 h 99"/>
                <a:gd name="T94" fmla="*/ 95 w 99"/>
                <a:gd name="T95" fmla="*/ 0 h 99"/>
                <a:gd name="T96" fmla="*/ 95 w 99"/>
                <a:gd name="T97" fmla="*/ 0 h 99"/>
                <a:gd name="T98" fmla="*/ 95 w 99"/>
                <a:gd name="T99" fmla="*/ 0 h 99"/>
                <a:gd name="T100" fmla="*/ 95 w 99"/>
                <a:gd name="T101" fmla="*/ 0 h 99"/>
                <a:gd name="T102" fmla="*/ 95 w 99"/>
                <a:gd name="T103" fmla="*/ 0 h 99"/>
                <a:gd name="T104" fmla="*/ 95 w 99"/>
                <a:gd name="T10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99">
                  <a:moveTo>
                    <a:pt x="1" y="99"/>
                  </a:move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3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7" y="0"/>
                  </a:moveTo>
                  <a:cubicBezTo>
                    <a:pt x="97" y="0"/>
                    <a:pt x="98" y="0"/>
                    <a:pt x="98" y="0"/>
                  </a:cubicBezTo>
                  <a:cubicBezTo>
                    <a:pt x="98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5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52">
              <a:extLst>
                <a:ext uri="{FF2B5EF4-FFF2-40B4-BE49-F238E27FC236}">
                  <a16:creationId xmlns:a16="http://schemas.microsoft.com/office/drawing/2014/main" id="{6ABD8054-A85D-46F3-8D13-6A59441DF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9658" y="3761183"/>
              <a:ext cx="55140" cy="55636"/>
            </a:xfrm>
            <a:custGeom>
              <a:avLst/>
              <a:gdLst>
                <a:gd name="T0" fmla="*/ 17 w 17"/>
                <a:gd name="T1" fmla="*/ 0 h 17"/>
                <a:gd name="T2" fmla="*/ 17 w 17"/>
                <a:gd name="T3" fmla="*/ 0 h 17"/>
                <a:gd name="T4" fmla="*/ 0 w 17"/>
                <a:gd name="T5" fmla="*/ 17 h 17"/>
                <a:gd name="T6" fmla="*/ 0 w 17"/>
                <a:gd name="T7" fmla="*/ 17 h 17"/>
                <a:gd name="T8" fmla="*/ 17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6" y="12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2"/>
                    <a:pt x="12" y="6"/>
                    <a:pt x="17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75">
              <a:extLst>
                <a:ext uri="{FF2B5EF4-FFF2-40B4-BE49-F238E27FC236}">
                  <a16:creationId xmlns:a16="http://schemas.microsoft.com/office/drawing/2014/main" id="{2B77543C-656A-4ADE-B28F-1D16A204F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798" y="3702338"/>
              <a:ext cx="134207" cy="58846"/>
            </a:xfrm>
            <a:custGeom>
              <a:avLst/>
              <a:gdLst>
                <a:gd name="T0" fmla="*/ 42 w 42"/>
                <a:gd name="T1" fmla="*/ 0 h 18"/>
                <a:gd name="T2" fmla="*/ 0 w 42"/>
                <a:gd name="T3" fmla="*/ 18 h 18"/>
                <a:gd name="T4" fmla="*/ 0 w 42"/>
                <a:gd name="T5" fmla="*/ 18 h 18"/>
                <a:gd name="T6" fmla="*/ 42 w 42"/>
                <a:gd name="T7" fmla="*/ 0 h 18"/>
                <a:gd name="T8" fmla="*/ 42 w 4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42" y="0"/>
                  </a:moveTo>
                  <a:cubicBezTo>
                    <a:pt x="26" y="2"/>
                    <a:pt x="12" y="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9"/>
                    <a:pt x="26" y="2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76">
              <a:extLst>
                <a:ext uri="{FF2B5EF4-FFF2-40B4-BE49-F238E27FC236}">
                  <a16:creationId xmlns:a16="http://schemas.microsoft.com/office/drawing/2014/main" id="{B5564C2C-E2E6-45EB-A179-D2760BC56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798" y="3602834"/>
              <a:ext cx="89471" cy="158349"/>
            </a:xfrm>
            <a:custGeom>
              <a:avLst/>
              <a:gdLst>
                <a:gd name="T0" fmla="*/ 28 w 28"/>
                <a:gd name="T1" fmla="*/ 0 h 48"/>
                <a:gd name="T2" fmla="*/ 28 w 28"/>
                <a:gd name="T3" fmla="*/ 0 h 48"/>
                <a:gd name="T4" fmla="*/ 0 w 28"/>
                <a:gd name="T5" fmla="*/ 48 h 48"/>
                <a:gd name="T6" fmla="*/ 0 w 28"/>
                <a:gd name="T7" fmla="*/ 48 h 48"/>
                <a:gd name="T8" fmla="*/ 0 w 28"/>
                <a:gd name="T9" fmla="*/ 48 h 48"/>
                <a:gd name="T10" fmla="*/ 0 w 28"/>
                <a:gd name="T11" fmla="*/ 48 h 48"/>
                <a:gd name="T12" fmla="*/ 0 w 28"/>
                <a:gd name="T13" fmla="*/ 48 h 48"/>
                <a:gd name="T14" fmla="*/ 20 w 28"/>
                <a:gd name="T15" fmla="*/ 20 h 48"/>
                <a:gd name="T16" fmla="*/ 28 w 28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8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2" y="18"/>
                    <a:pt x="12" y="3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39"/>
                    <a:pt x="14" y="30"/>
                    <a:pt x="20" y="20"/>
                  </a:cubicBezTo>
                  <a:cubicBezTo>
                    <a:pt x="23" y="13"/>
                    <a:pt x="26" y="7"/>
                    <a:pt x="28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77">
              <a:extLst>
                <a:ext uri="{FF2B5EF4-FFF2-40B4-BE49-F238E27FC236}">
                  <a16:creationId xmlns:a16="http://schemas.microsoft.com/office/drawing/2014/main" id="{D40FB9D8-F4D7-4A9E-91D9-5C06A7805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798" y="3702338"/>
              <a:ext cx="134207" cy="58846"/>
            </a:xfrm>
            <a:custGeom>
              <a:avLst/>
              <a:gdLst>
                <a:gd name="T0" fmla="*/ 42 w 42"/>
                <a:gd name="T1" fmla="*/ 0 h 18"/>
                <a:gd name="T2" fmla="*/ 0 w 42"/>
                <a:gd name="T3" fmla="*/ 18 h 18"/>
                <a:gd name="T4" fmla="*/ 0 w 42"/>
                <a:gd name="T5" fmla="*/ 18 h 18"/>
                <a:gd name="T6" fmla="*/ 42 w 42"/>
                <a:gd name="T7" fmla="*/ 0 h 18"/>
                <a:gd name="T8" fmla="*/ 42 w 4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42" y="0"/>
                  </a:moveTo>
                  <a:cubicBezTo>
                    <a:pt x="26" y="2"/>
                    <a:pt x="12" y="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9"/>
                    <a:pt x="26" y="2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257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Oval 78">
              <a:extLst>
                <a:ext uri="{FF2B5EF4-FFF2-40B4-BE49-F238E27FC236}">
                  <a16:creationId xmlns:a16="http://schemas.microsoft.com/office/drawing/2014/main" id="{4F73EEB9-C3E9-47FE-BF51-C2BB76F25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34798" y="3761183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81">
              <a:extLst>
                <a:ext uri="{FF2B5EF4-FFF2-40B4-BE49-F238E27FC236}">
                  <a16:creationId xmlns:a16="http://schemas.microsoft.com/office/drawing/2014/main" id="{A554470B-3682-4A3D-B319-1C621F3DA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439" y="3816820"/>
              <a:ext cx="57220" cy="134810"/>
            </a:xfrm>
            <a:custGeom>
              <a:avLst/>
              <a:gdLst>
                <a:gd name="T0" fmla="*/ 18 w 18"/>
                <a:gd name="T1" fmla="*/ 0 h 41"/>
                <a:gd name="T2" fmla="*/ 18 w 18"/>
                <a:gd name="T3" fmla="*/ 0 h 41"/>
                <a:gd name="T4" fmla="*/ 0 w 18"/>
                <a:gd name="T5" fmla="*/ 41 h 41"/>
                <a:gd name="T6" fmla="*/ 0 w 18"/>
                <a:gd name="T7" fmla="*/ 41 h 41"/>
                <a:gd name="T8" fmla="*/ 18 w 18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1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12"/>
                    <a:pt x="3" y="26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26"/>
                    <a:pt x="9" y="12"/>
                    <a:pt x="18" y="0"/>
                  </a:cubicBezTo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82">
              <a:extLst>
                <a:ext uri="{FF2B5EF4-FFF2-40B4-BE49-F238E27FC236}">
                  <a16:creationId xmlns:a16="http://schemas.microsoft.com/office/drawing/2014/main" id="{7216A5B1-185D-41D1-B790-A338282CE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726" y="3816820"/>
              <a:ext cx="152933" cy="92014"/>
            </a:xfrm>
            <a:custGeom>
              <a:avLst/>
              <a:gdLst>
                <a:gd name="T0" fmla="*/ 48 w 48"/>
                <a:gd name="T1" fmla="*/ 0 h 28"/>
                <a:gd name="T2" fmla="*/ 0 w 48"/>
                <a:gd name="T3" fmla="*/ 28 h 28"/>
                <a:gd name="T4" fmla="*/ 0 w 48"/>
                <a:gd name="T5" fmla="*/ 28 h 28"/>
                <a:gd name="T6" fmla="*/ 20 w 48"/>
                <a:gd name="T7" fmla="*/ 19 h 28"/>
                <a:gd name="T8" fmla="*/ 48 w 48"/>
                <a:gd name="T9" fmla="*/ 0 h 28"/>
                <a:gd name="T10" fmla="*/ 48 w 48"/>
                <a:gd name="T11" fmla="*/ 0 h 28"/>
                <a:gd name="T12" fmla="*/ 48 w 48"/>
                <a:gd name="T13" fmla="*/ 0 h 28"/>
                <a:gd name="T14" fmla="*/ 48 w 48"/>
                <a:gd name="T15" fmla="*/ 0 h 28"/>
                <a:gd name="T16" fmla="*/ 48 w 48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8">
                  <a:moveTo>
                    <a:pt x="48" y="0"/>
                  </a:moveTo>
                  <a:cubicBezTo>
                    <a:pt x="34" y="12"/>
                    <a:pt x="18" y="2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7" y="26"/>
                    <a:pt x="14" y="23"/>
                    <a:pt x="20" y="19"/>
                  </a:cubicBezTo>
                  <a:cubicBezTo>
                    <a:pt x="30" y="14"/>
                    <a:pt x="39" y="7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Oval 84">
              <a:extLst>
                <a:ext uri="{FF2B5EF4-FFF2-40B4-BE49-F238E27FC236}">
                  <a16:creationId xmlns:a16="http://schemas.microsoft.com/office/drawing/2014/main" id="{E7C24380-6FE0-4C21-8128-E703A6503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9658" y="3816819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87">
              <a:extLst>
                <a:ext uri="{FF2B5EF4-FFF2-40B4-BE49-F238E27FC236}">
                  <a16:creationId xmlns:a16="http://schemas.microsoft.com/office/drawing/2014/main" id="{51294963-C167-4201-9E92-6DF2ED8C6B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1964" y="3277578"/>
              <a:ext cx="351642" cy="322047"/>
            </a:xfrm>
            <a:custGeom>
              <a:avLst/>
              <a:gdLst>
                <a:gd name="T0" fmla="*/ 23 w 110"/>
                <a:gd name="T1" fmla="*/ 40 h 98"/>
                <a:gd name="T2" fmla="*/ 34 w 110"/>
                <a:gd name="T3" fmla="*/ 55 h 98"/>
                <a:gd name="T4" fmla="*/ 50 w 110"/>
                <a:gd name="T5" fmla="*/ 44 h 98"/>
                <a:gd name="T6" fmla="*/ 39 w 110"/>
                <a:gd name="T7" fmla="*/ 30 h 98"/>
                <a:gd name="T8" fmla="*/ 50 w 110"/>
                <a:gd name="T9" fmla="*/ 22 h 98"/>
                <a:gd name="T10" fmla="*/ 8 w 110"/>
                <a:gd name="T11" fmla="*/ 0 h 98"/>
                <a:gd name="T12" fmla="*/ 11 w 110"/>
                <a:gd name="T13" fmla="*/ 48 h 98"/>
                <a:gd name="T14" fmla="*/ 23 w 110"/>
                <a:gd name="T15" fmla="*/ 40 h 98"/>
                <a:gd name="T16" fmla="*/ 88 w 110"/>
                <a:gd name="T17" fmla="*/ 41 h 98"/>
                <a:gd name="T18" fmla="*/ 100 w 110"/>
                <a:gd name="T19" fmla="*/ 49 h 98"/>
                <a:gd name="T20" fmla="*/ 105 w 110"/>
                <a:gd name="T21" fmla="*/ 1 h 98"/>
                <a:gd name="T22" fmla="*/ 62 w 110"/>
                <a:gd name="T23" fmla="*/ 22 h 98"/>
                <a:gd name="T24" fmla="*/ 73 w 110"/>
                <a:gd name="T25" fmla="*/ 30 h 98"/>
                <a:gd name="T26" fmla="*/ 0 w 110"/>
                <a:gd name="T27" fmla="*/ 78 h 98"/>
                <a:gd name="T28" fmla="*/ 4 w 110"/>
                <a:gd name="T29" fmla="*/ 96 h 98"/>
                <a:gd name="T30" fmla="*/ 88 w 110"/>
                <a:gd name="T31" fmla="*/ 41 h 98"/>
                <a:gd name="T32" fmla="*/ 77 w 110"/>
                <a:gd name="T33" fmla="*/ 66 h 98"/>
                <a:gd name="T34" fmla="*/ 62 w 110"/>
                <a:gd name="T35" fmla="*/ 78 h 98"/>
                <a:gd name="T36" fmla="*/ 105 w 110"/>
                <a:gd name="T37" fmla="*/ 98 h 98"/>
                <a:gd name="T38" fmla="*/ 110 w 110"/>
                <a:gd name="T39" fmla="*/ 80 h 98"/>
                <a:gd name="T40" fmla="*/ 77 w 110"/>
                <a:gd name="T4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98">
                  <a:moveTo>
                    <a:pt x="23" y="40"/>
                  </a:moveTo>
                  <a:cubicBezTo>
                    <a:pt x="27" y="45"/>
                    <a:pt x="30" y="50"/>
                    <a:pt x="34" y="55"/>
                  </a:cubicBezTo>
                  <a:cubicBezTo>
                    <a:pt x="40" y="52"/>
                    <a:pt x="45" y="48"/>
                    <a:pt x="50" y="44"/>
                  </a:cubicBezTo>
                  <a:cubicBezTo>
                    <a:pt x="46" y="40"/>
                    <a:pt x="42" y="35"/>
                    <a:pt x="39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48"/>
                    <a:pt x="11" y="48"/>
                    <a:pt x="11" y="48"/>
                  </a:cubicBezTo>
                  <a:lnTo>
                    <a:pt x="23" y="40"/>
                  </a:lnTo>
                  <a:close/>
                  <a:moveTo>
                    <a:pt x="88" y="41"/>
                  </a:moveTo>
                  <a:cubicBezTo>
                    <a:pt x="100" y="49"/>
                    <a:pt x="100" y="49"/>
                    <a:pt x="100" y="49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46" y="68"/>
                    <a:pt x="1" y="78"/>
                    <a:pt x="0" y="78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6" y="96"/>
                    <a:pt x="57" y="85"/>
                    <a:pt x="88" y="41"/>
                  </a:cubicBezTo>
                  <a:close/>
                  <a:moveTo>
                    <a:pt x="77" y="66"/>
                  </a:moveTo>
                  <a:cubicBezTo>
                    <a:pt x="72" y="70"/>
                    <a:pt x="67" y="75"/>
                    <a:pt x="62" y="78"/>
                  </a:cubicBezTo>
                  <a:cubicBezTo>
                    <a:pt x="84" y="93"/>
                    <a:pt x="104" y="98"/>
                    <a:pt x="105" y="98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09" y="80"/>
                    <a:pt x="95" y="76"/>
                    <a:pt x="7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124">
            <a:extLst>
              <a:ext uri="{FF2B5EF4-FFF2-40B4-BE49-F238E27FC236}">
                <a16:creationId xmlns:a16="http://schemas.microsoft.com/office/drawing/2014/main" id="{3C4352F9-A2C3-4015-B7A6-B803B79E3769}"/>
              </a:ext>
            </a:extLst>
          </p:cNvPr>
          <p:cNvGrpSpPr/>
          <p:nvPr/>
        </p:nvGrpSpPr>
        <p:grpSpPr>
          <a:xfrm>
            <a:off x="4660728" y="2755104"/>
            <a:ext cx="1776032" cy="1765904"/>
            <a:chOff x="3707801" y="2040749"/>
            <a:chExt cx="1317096" cy="1309585"/>
          </a:xfrm>
        </p:grpSpPr>
        <p:sp>
          <p:nvSpPr>
            <p:cNvPr id="38" name="Oval 40">
              <a:extLst>
                <a:ext uri="{FF2B5EF4-FFF2-40B4-BE49-F238E27FC236}">
                  <a16:creationId xmlns:a16="http://schemas.microsoft.com/office/drawing/2014/main" id="{6A60DCF0-A6F3-4665-BC1A-2FE3CE885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801" y="2040749"/>
              <a:ext cx="1259877" cy="129567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Oval 41">
              <a:extLst>
                <a:ext uri="{FF2B5EF4-FFF2-40B4-BE49-F238E27FC236}">
                  <a16:creationId xmlns:a16="http://schemas.microsoft.com/office/drawing/2014/main" id="{E4B967D0-DF81-4144-BE92-531761F53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1029" y="2123134"/>
              <a:ext cx="1096540" cy="113197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42">
              <a:extLst>
                <a:ext uri="{FF2B5EF4-FFF2-40B4-BE49-F238E27FC236}">
                  <a16:creationId xmlns:a16="http://schemas.microsoft.com/office/drawing/2014/main" id="{BDFF87AF-3035-4FB8-AB91-AF4E71B2BD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8016" y="2202308"/>
              <a:ext cx="942566" cy="97362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53">
              <a:extLst>
                <a:ext uri="{FF2B5EF4-FFF2-40B4-BE49-F238E27FC236}">
                  <a16:creationId xmlns:a16="http://schemas.microsoft.com/office/drawing/2014/main" id="{69721623-0387-4575-AE4F-253BDC56C2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8016" y="2202308"/>
              <a:ext cx="498333" cy="515702"/>
            </a:xfrm>
            <a:custGeom>
              <a:avLst/>
              <a:gdLst>
                <a:gd name="T0" fmla="*/ 0 w 156"/>
                <a:gd name="T1" fmla="*/ 156 h 157"/>
                <a:gd name="T2" fmla="*/ 0 w 156"/>
                <a:gd name="T3" fmla="*/ 156 h 157"/>
                <a:gd name="T4" fmla="*/ 0 w 156"/>
                <a:gd name="T5" fmla="*/ 155 h 157"/>
                <a:gd name="T6" fmla="*/ 0 w 156"/>
                <a:gd name="T7" fmla="*/ 155 h 157"/>
                <a:gd name="T8" fmla="*/ 0 w 156"/>
                <a:gd name="T9" fmla="*/ 154 h 157"/>
                <a:gd name="T10" fmla="*/ 0 w 156"/>
                <a:gd name="T11" fmla="*/ 154 h 157"/>
                <a:gd name="T12" fmla="*/ 0 w 156"/>
                <a:gd name="T13" fmla="*/ 153 h 157"/>
                <a:gd name="T14" fmla="*/ 0 w 156"/>
                <a:gd name="T15" fmla="*/ 153 h 157"/>
                <a:gd name="T16" fmla="*/ 0 w 156"/>
                <a:gd name="T17" fmla="*/ 152 h 157"/>
                <a:gd name="T18" fmla="*/ 0 w 156"/>
                <a:gd name="T19" fmla="*/ 152 h 157"/>
                <a:gd name="T20" fmla="*/ 0 w 156"/>
                <a:gd name="T21" fmla="*/ 151 h 157"/>
                <a:gd name="T22" fmla="*/ 0 w 156"/>
                <a:gd name="T23" fmla="*/ 151 h 157"/>
                <a:gd name="T24" fmla="*/ 0 w 156"/>
                <a:gd name="T25" fmla="*/ 150 h 157"/>
                <a:gd name="T26" fmla="*/ 0 w 156"/>
                <a:gd name="T27" fmla="*/ 150 h 157"/>
                <a:gd name="T28" fmla="*/ 0 w 156"/>
                <a:gd name="T29" fmla="*/ 149 h 157"/>
                <a:gd name="T30" fmla="*/ 0 w 156"/>
                <a:gd name="T31" fmla="*/ 149 h 157"/>
                <a:gd name="T32" fmla="*/ 0 w 156"/>
                <a:gd name="T33" fmla="*/ 149 h 157"/>
                <a:gd name="T34" fmla="*/ 0 w 156"/>
                <a:gd name="T35" fmla="*/ 148 h 157"/>
                <a:gd name="T36" fmla="*/ 0 w 156"/>
                <a:gd name="T37" fmla="*/ 148 h 157"/>
                <a:gd name="T38" fmla="*/ 0 w 156"/>
                <a:gd name="T39" fmla="*/ 147 h 157"/>
                <a:gd name="T40" fmla="*/ 0 w 156"/>
                <a:gd name="T41" fmla="*/ 147 h 157"/>
                <a:gd name="T42" fmla="*/ 0 w 156"/>
                <a:gd name="T43" fmla="*/ 146 h 157"/>
                <a:gd name="T44" fmla="*/ 0 w 156"/>
                <a:gd name="T45" fmla="*/ 146 h 157"/>
                <a:gd name="T46" fmla="*/ 0 w 156"/>
                <a:gd name="T47" fmla="*/ 145 h 157"/>
                <a:gd name="T48" fmla="*/ 0 w 156"/>
                <a:gd name="T49" fmla="*/ 145 h 157"/>
                <a:gd name="T50" fmla="*/ 0 w 156"/>
                <a:gd name="T51" fmla="*/ 144 h 157"/>
                <a:gd name="T52" fmla="*/ 0 w 156"/>
                <a:gd name="T53" fmla="*/ 143 h 157"/>
                <a:gd name="T54" fmla="*/ 156 w 156"/>
                <a:gd name="T55" fmla="*/ 0 h 157"/>
                <a:gd name="T56" fmla="*/ 155 w 156"/>
                <a:gd name="T57" fmla="*/ 0 h 157"/>
                <a:gd name="T58" fmla="*/ 155 w 156"/>
                <a:gd name="T59" fmla="*/ 0 h 157"/>
                <a:gd name="T60" fmla="*/ 154 w 156"/>
                <a:gd name="T61" fmla="*/ 0 h 157"/>
                <a:gd name="T62" fmla="*/ 154 w 156"/>
                <a:gd name="T63" fmla="*/ 0 h 157"/>
                <a:gd name="T64" fmla="*/ 153 w 156"/>
                <a:gd name="T65" fmla="*/ 0 h 157"/>
                <a:gd name="T66" fmla="*/ 153 w 156"/>
                <a:gd name="T67" fmla="*/ 0 h 157"/>
                <a:gd name="T68" fmla="*/ 142 w 156"/>
                <a:gd name="T69" fmla="*/ 0 h 157"/>
                <a:gd name="T70" fmla="*/ 143 w 156"/>
                <a:gd name="T71" fmla="*/ 0 h 157"/>
                <a:gd name="T72" fmla="*/ 152 w 156"/>
                <a:gd name="T73" fmla="*/ 0 h 157"/>
                <a:gd name="T74" fmla="*/ 152 w 156"/>
                <a:gd name="T75" fmla="*/ 0 h 157"/>
                <a:gd name="T76" fmla="*/ 151 w 156"/>
                <a:gd name="T77" fmla="*/ 0 h 157"/>
                <a:gd name="T78" fmla="*/ 144 w 156"/>
                <a:gd name="T79" fmla="*/ 0 h 157"/>
                <a:gd name="T80" fmla="*/ 144 w 156"/>
                <a:gd name="T81" fmla="*/ 0 h 157"/>
                <a:gd name="T82" fmla="*/ 150 w 156"/>
                <a:gd name="T83" fmla="*/ 0 h 157"/>
                <a:gd name="T84" fmla="*/ 145 w 156"/>
                <a:gd name="T85" fmla="*/ 0 h 157"/>
                <a:gd name="T86" fmla="*/ 145 w 156"/>
                <a:gd name="T87" fmla="*/ 0 h 157"/>
                <a:gd name="T88" fmla="*/ 150 w 156"/>
                <a:gd name="T89" fmla="*/ 0 h 157"/>
                <a:gd name="T90" fmla="*/ 145 w 156"/>
                <a:gd name="T91" fmla="*/ 0 h 157"/>
                <a:gd name="T92" fmla="*/ 145 w 156"/>
                <a:gd name="T93" fmla="*/ 0 h 157"/>
                <a:gd name="T94" fmla="*/ 149 w 156"/>
                <a:gd name="T95" fmla="*/ 0 h 157"/>
                <a:gd name="T96" fmla="*/ 146 w 156"/>
                <a:gd name="T97" fmla="*/ 0 h 157"/>
                <a:gd name="T98" fmla="*/ 146 w 156"/>
                <a:gd name="T99" fmla="*/ 0 h 157"/>
                <a:gd name="T100" fmla="*/ 148 w 156"/>
                <a:gd name="T101" fmla="*/ 0 h 157"/>
                <a:gd name="T102" fmla="*/ 147 w 156"/>
                <a:gd name="T103" fmla="*/ 0 h 157"/>
                <a:gd name="T104" fmla="*/ 147 w 156"/>
                <a:gd name="T105" fmla="*/ 0 h 157"/>
                <a:gd name="T106" fmla="*/ 147 w 156"/>
                <a:gd name="T10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" h="157">
                  <a:moveTo>
                    <a:pt x="0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3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1"/>
                  </a:moveTo>
                  <a:cubicBezTo>
                    <a:pt x="0" y="151"/>
                    <a:pt x="0" y="152"/>
                    <a:pt x="0" y="152"/>
                  </a:cubicBezTo>
                  <a:cubicBezTo>
                    <a:pt x="0" y="152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49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9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8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6"/>
                  </a:moveTo>
                  <a:cubicBezTo>
                    <a:pt x="0" y="146"/>
                    <a:pt x="0" y="147"/>
                    <a:pt x="0" y="147"/>
                  </a:cubicBezTo>
                  <a:cubicBezTo>
                    <a:pt x="0" y="147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5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2" y="0"/>
                  </a:moveTo>
                  <a:cubicBezTo>
                    <a:pt x="152" y="0"/>
                    <a:pt x="153" y="0"/>
                    <a:pt x="153" y="0"/>
                  </a:cubicBezTo>
                  <a:cubicBezTo>
                    <a:pt x="153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2" y="0"/>
                    <a:pt x="142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1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0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5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9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6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8" y="0"/>
                    <a:pt x="148" y="0"/>
                  </a:cubicBezTo>
                  <a:cubicBezTo>
                    <a:pt x="148" y="0"/>
                    <a:pt x="147" y="0"/>
                    <a:pt x="147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64">
              <a:extLst>
                <a:ext uri="{FF2B5EF4-FFF2-40B4-BE49-F238E27FC236}">
                  <a16:creationId xmlns:a16="http://schemas.microsoft.com/office/drawing/2014/main" id="{C2753EC8-D6D1-4534-ADAD-5989E8E66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0500" y="2416292"/>
              <a:ext cx="66583" cy="157279"/>
            </a:xfrm>
            <a:custGeom>
              <a:avLst/>
              <a:gdLst>
                <a:gd name="T0" fmla="*/ 21 w 21"/>
                <a:gd name="T1" fmla="*/ 0 h 48"/>
                <a:gd name="T2" fmla="*/ 21 w 21"/>
                <a:gd name="T3" fmla="*/ 0 h 48"/>
                <a:gd name="T4" fmla="*/ 0 w 21"/>
                <a:gd name="T5" fmla="*/ 48 h 48"/>
                <a:gd name="T6" fmla="*/ 0 w 21"/>
                <a:gd name="T7" fmla="*/ 48 h 48"/>
                <a:gd name="T8" fmla="*/ 21 w 2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14"/>
                    <a:pt x="4" y="3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30"/>
                    <a:pt x="11" y="14"/>
                    <a:pt x="21" y="0"/>
                  </a:cubicBezTo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66">
              <a:extLst>
                <a:ext uri="{FF2B5EF4-FFF2-40B4-BE49-F238E27FC236}">
                  <a16:creationId xmlns:a16="http://schemas.microsoft.com/office/drawing/2014/main" id="{DE037348-7FDD-4C1E-9E55-7C7768594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0500" y="2416292"/>
              <a:ext cx="66583" cy="157279"/>
            </a:xfrm>
            <a:custGeom>
              <a:avLst/>
              <a:gdLst>
                <a:gd name="T0" fmla="*/ 21 w 21"/>
                <a:gd name="T1" fmla="*/ 0 h 48"/>
                <a:gd name="T2" fmla="*/ 21 w 21"/>
                <a:gd name="T3" fmla="*/ 0 h 48"/>
                <a:gd name="T4" fmla="*/ 0 w 21"/>
                <a:gd name="T5" fmla="*/ 48 h 48"/>
                <a:gd name="T6" fmla="*/ 0 w 21"/>
                <a:gd name="T7" fmla="*/ 48 h 48"/>
                <a:gd name="T8" fmla="*/ 21 w 2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14"/>
                    <a:pt x="4" y="3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30"/>
                    <a:pt x="12" y="14"/>
                    <a:pt x="21" y="0"/>
                  </a:cubicBezTo>
                </a:path>
              </a:pathLst>
            </a:custGeom>
            <a:solidFill>
              <a:srgbClr val="894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68">
              <a:extLst>
                <a:ext uri="{FF2B5EF4-FFF2-40B4-BE49-F238E27FC236}">
                  <a16:creationId xmlns:a16="http://schemas.microsoft.com/office/drawing/2014/main" id="{8B64194F-8E7D-4448-A929-1327D5FE56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4788" y="2906316"/>
              <a:ext cx="80109" cy="9630"/>
            </a:xfrm>
            <a:custGeom>
              <a:avLst/>
              <a:gdLst>
                <a:gd name="T0" fmla="*/ 0 w 25"/>
                <a:gd name="T1" fmla="*/ 3 h 3"/>
                <a:gd name="T2" fmla="*/ 0 w 25"/>
                <a:gd name="T3" fmla="*/ 3 h 3"/>
                <a:gd name="T4" fmla="*/ 0 w 25"/>
                <a:gd name="T5" fmla="*/ 3 h 3"/>
                <a:gd name="T6" fmla="*/ 0 w 25"/>
                <a:gd name="T7" fmla="*/ 3 h 3"/>
                <a:gd name="T8" fmla="*/ 0 w 25"/>
                <a:gd name="T9" fmla="*/ 3 h 3"/>
                <a:gd name="T10" fmla="*/ 0 w 25"/>
                <a:gd name="T11" fmla="*/ 3 h 3"/>
                <a:gd name="T12" fmla="*/ 1 w 25"/>
                <a:gd name="T13" fmla="*/ 3 h 3"/>
                <a:gd name="T14" fmla="*/ 0 w 25"/>
                <a:gd name="T15" fmla="*/ 3 h 3"/>
                <a:gd name="T16" fmla="*/ 1 w 25"/>
                <a:gd name="T17" fmla="*/ 3 h 3"/>
                <a:gd name="T18" fmla="*/ 25 w 25"/>
                <a:gd name="T19" fmla="*/ 0 h 3"/>
                <a:gd name="T20" fmla="*/ 1 w 25"/>
                <a:gd name="T21" fmla="*/ 3 h 3"/>
                <a:gd name="T22" fmla="*/ 25 w 25"/>
                <a:gd name="T23" fmla="*/ 0 h 3"/>
                <a:gd name="T24" fmla="*/ 25 w 25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moveTo>
                    <a:pt x="25" y="0"/>
                  </a:moveTo>
                  <a:cubicBezTo>
                    <a:pt x="17" y="0"/>
                    <a:pt x="9" y="1"/>
                    <a:pt x="1" y="3"/>
                  </a:cubicBezTo>
                  <a:cubicBezTo>
                    <a:pt x="9" y="1"/>
                    <a:pt x="1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71">
              <a:extLst>
                <a:ext uri="{FF2B5EF4-FFF2-40B4-BE49-F238E27FC236}">
                  <a16:creationId xmlns:a16="http://schemas.microsoft.com/office/drawing/2014/main" id="{AF547FDC-A7B5-47B3-8AAA-113183EA8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058" y="2922365"/>
              <a:ext cx="361005" cy="371263"/>
            </a:xfrm>
            <a:custGeom>
              <a:avLst/>
              <a:gdLst>
                <a:gd name="T0" fmla="*/ 113 w 113"/>
                <a:gd name="T1" fmla="*/ 0 h 113"/>
                <a:gd name="T2" fmla="*/ 113 w 113"/>
                <a:gd name="T3" fmla="*/ 0 h 113"/>
                <a:gd name="T4" fmla="*/ 0 w 113"/>
                <a:gd name="T5" fmla="*/ 113 h 113"/>
                <a:gd name="T6" fmla="*/ 0 w 113"/>
                <a:gd name="T7" fmla="*/ 113 h 113"/>
                <a:gd name="T8" fmla="*/ 25 w 113"/>
                <a:gd name="T9" fmla="*/ 101 h 113"/>
                <a:gd name="T10" fmla="*/ 102 w 113"/>
                <a:gd name="T11" fmla="*/ 24 h 113"/>
                <a:gd name="T12" fmla="*/ 113 w 113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13">
                  <a:moveTo>
                    <a:pt x="113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93" y="52"/>
                    <a:pt x="52" y="9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10"/>
                    <a:pt x="17" y="106"/>
                    <a:pt x="25" y="101"/>
                  </a:cubicBezTo>
                  <a:cubicBezTo>
                    <a:pt x="57" y="84"/>
                    <a:pt x="84" y="57"/>
                    <a:pt x="102" y="24"/>
                  </a:cubicBezTo>
                  <a:cubicBezTo>
                    <a:pt x="106" y="16"/>
                    <a:pt x="110" y="8"/>
                    <a:pt x="113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72">
              <a:extLst>
                <a:ext uri="{FF2B5EF4-FFF2-40B4-BE49-F238E27FC236}">
                  <a16:creationId xmlns:a16="http://schemas.microsoft.com/office/drawing/2014/main" id="{D287955C-3885-47CA-8B68-934D00B7A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497" y="3041126"/>
              <a:ext cx="300664" cy="309208"/>
            </a:xfrm>
            <a:custGeom>
              <a:avLst/>
              <a:gdLst>
                <a:gd name="T0" fmla="*/ 94 w 94"/>
                <a:gd name="T1" fmla="*/ 0 h 94"/>
                <a:gd name="T2" fmla="*/ 0 w 94"/>
                <a:gd name="T3" fmla="*/ 94 h 94"/>
                <a:gd name="T4" fmla="*/ 0 w 94"/>
                <a:gd name="T5" fmla="*/ 94 h 94"/>
                <a:gd name="T6" fmla="*/ 94 w 94"/>
                <a:gd name="T7" fmla="*/ 0 h 94"/>
                <a:gd name="T8" fmla="*/ 94 w 9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94" y="0"/>
                  </a:moveTo>
                  <a:cubicBezTo>
                    <a:pt x="47" y="9"/>
                    <a:pt x="10" y="46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0" y="46"/>
                    <a:pt x="47" y="9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rgbClr val="2D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88">
              <a:extLst>
                <a:ext uri="{FF2B5EF4-FFF2-40B4-BE49-F238E27FC236}">
                  <a16:creationId xmlns:a16="http://schemas.microsoft.com/office/drawing/2014/main" id="{C7D63619-9F62-42C3-B456-C183813787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7594" y="2524353"/>
              <a:ext cx="600288" cy="312418"/>
            </a:xfrm>
            <a:custGeom>
              <a:avLst/>
              <a:gdLst>
                <a:gd name="T0" fmla="*/ 26 w 188"/>
                <a:gd name="T1" fmla="*/ 37 h 95"/>
                <a:gd name="T2" fmla="*/ 17 w 188"/>
                <a:gd name="T3" fmla="*/ 46 h 95"/>
                <a:gd name="T4" fmla="*/ 20 w 188"/>
                <a:gd name="T5" fmla="*/ 53 h 95"/>
                <a:gd name="T6" fmla="*/ 4 w 188"/>
                <a:gd name="T7" fmla="*/ 78 h 95"/>
                <a:gd name="T8" fmla="*/ 6 w 188"/>
                <a:gd name="T9" fmla="*/ 78 h 95"/>
                <a:gd name="T10" fmla="*/ 16 w 188"/>
                <a:gd name="T11" fmla="*/ 69 h 95"/>
                <a:gd name="T12" fmla="*/ 11 w 188"/>
                <a:gd name="T13" fmla="*/ 95 h 95"/>
                <a:gd name="T14" fmla="*/ 19 w 188"/>
                <a:gd name="T15" fmla="*/ 95 h 95"/>
                <a:gd name="T16" fmla="*/ 26 w 188"/>
                <a:gd name="T17" fmla="*/ 84 h 95"/>
                <a:gd name="T18" fmla="*/ 32 w 188"/>
                <a:gd name="T19" fmla="*/ 95 h 95"/>
                <a:gd name="T20" fmla="*/ 40 w 188"/>
                <a:gd name="T21" fmla="*/ 95 h 95"/>
                <a:gd name="T22" fmla="*/ 35 w 188"/>
                <a:gd name="T23" fmla="*/ 69 h 95"/>
                <a:gd name="T24" fmla="*/ 46 w 188"/>
                <a:gd name="T25" fmla="*/ 78 h 95"/>
                <a:gd name="T26" fmla="*/ 47 w 188"/>
                <a:gd name="T27" fmla="*/ 78 h 95"/>
                <a:gd name="T28" fmla="*/ 31 w 188"/>
                <a:gd name="T29" fmla="*/ 53 h 95"/>
                <a:gd name="T30" fmla="*/ 35 w 188"/>
                <a:gd name="T31" fmla="*/ 46 h 95"/>
                <a:gd name="T32" fmla="*/ 26 w 188"/>
                <a:gd name="T33" fmla="*/ 37 h 95"/>
                <a:gd name="T34" fmla="*/ 163 w 188"/>
                <a:gd name="T35" fmla="*/ 37 h 95"/>
                <a:gd name="T36" fmla="*/ 154 w 188"/>
                <a:gd name="T37" fmla="*/ 46 h 95"/>
                <a:gd name="T38" fmla="*/ 157 w 188"/>
                <a:gd name="T39" fmla="*/ 53 h 95"/>
                <a:gd name="T40" fmla="*/ 141 w 188"/>
                <a:gd name="T41" fmla="*/ 78 h 95"/>
                <a:gd name="T42" fmla="*/ 143 w 188"/>
                <a:gd name="T43" fmla="*/ 78 h 95"/>
                <a:gd name="T44" fmla="*/ 153 w 188"/>
                <a:gd name="T45" fmla="*/ 69 h 95"/>
                <a:gd name="T46" fmla="*/ 148 w 188"/>
                <a:gd name="T47" fmla="*/ 95 h 95"/>
                <a:gd name="T48" fmla="*/ 157 w 188"/>
                <a:gd name="T49" fmla="*/ 95 h 95"/>
                <a:gd name="T50" fmla="*/ 163 w 188"/>
                <a:gd name="T51" fmla="*/ 84 h 95"/>
                <a:gd name="T52" fmla="*/ 169 w 188"/>
                <a:gd name="T53" fmla="*/ 95 h 95"/>
                <a:gd name="T54" fmla="*/ 177 w 188"/>
                <a:gd name="T55" fmla="*/ 95 h 95"/>
                <a:gd name="T56" fmla="*/ 173 w 188"/>
                <a:gd name="T57" fmla="*/ 69 h 95"/>
                <a:gd name="T58" fmla="*/ 183 w 188"/>
                <a:gd name="T59" fmla="*/ 78 h 95"/>
                <a:gd name="T60" fmla="*/ 185 w 188"/>
                <a:gd name="T61" fmla="*/ 78 h 95"/>
                <a:gd name="T62" fmla="*/ 169 w 188"/>
                <a:gd name="T63" fmla="*/ 53 h 95"/>
                <a:gd name="T64" fmla="*/ 172 w 188"/>
                <a:gd name="T65" fmla="*/ 46 h 95"/>
                <a:gd name="T66" fmla="*/ 163 w 188"/>
                <a:gd name="T67" fmla="*/ 37 h 95"/>
                <a:gd name="T68" fmla="*/ 96 w 188"/>
                <a:gd name="T69" fmla="*/ 0 h 95"/>
                <a:gd name="T70" fmla="*/ 81 w 188"/>
                <a:gd name="T71" fmla="*/ 14 h 95"/>
                <a:gd name="T72" fmla="*/ 87 w 188"/>
                <a:gd name="T73" fmla="*/ 26 h 95"/>
                <a:gd name="T74" fmla="*/ 60 w 188"/>
                <a:gd name="T75" fmla="*/ 67 h 95"/>
                <a:gd name="T76" fmla="*/ 63 w 188"/>
                <a:gd name="T77" fmla="*/ 68 h 95"/>
                <a:gd name="T78" fmla="*/ 80 w 188"/>
                <a:gd name="T79" fmla="*/ 53 h 95"/>
                <a:gd name="T80" fmla="*/ 72 w 188"/>
                <a:gd name="T81" fmla="*/ 95 h 95"/>
                <a:gd name="T82" fmla="*/ 86 w 188"/>
                <a:gd name="T83" fmla="*/ 95 h 95"/>
                <a:gd name="T84" fmla="*/ 96 w 188"/>
                <a:gd name="T85" fmla="*/ 78 h 95"/>
                <a:gd name="T86" fmla="*/ 106 w 188"/>
                <a:gd name="T87" fmla="*/ 95 h 95"/>
                <a:gd name="T88" fmla="*/ 119 w 188"/>
                <a:gd name="T89" fmla="*/ 95 h 95"/>
                <a:gd name="T90" fmla="*/ 112 w 188"/>
                <a:gd name="T91" fmla="*/ 53 h 95"/>
                <a:gd name="T92" fmla="*/ 128 w 188"/>
                <a:gd name="T93" fmla="*/ 68 h 95"/>
                <a:gd name="T94" fmla="*/ 131 w 188"/>
                <a:gd name="T95" fmla="*/ 67 h 95"/>
                <a:gd name="T96" fmla="*/ 105 w 188"/>
                <a:gd name="T97" fmla="*/ 26 h 95"/>
                <a:gd name="T98" fmla="*/ 111 w 188"/>
                <a:gd name="T99" fmla="*/ 14 h 95"/>
                <a:gd name="T100" fmla="*/ 96 w 188"/>
                <a:gd name="T10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8" h="95">
                  <a:moveTo>
                    <a:pt x="26" y="37"/>
                  </a:moveTo>
                  <a:cubicBezTo>
                    <a:pt x="21" y="37"/>
                    <a:pt x="17" y="41"/>
                    <a:pt x="17" y="46"/>
                  </a:cubicBezTo>
                  <a:cubicBezTo>
                    <a:pt x="17" y="49"/>
                    <a:pt x="18" y="51"/>
                    <a:pt x="20" y="53"/>
                  </a:cubicBezTo>
                  <a:cubicBezTo>
                    <a:pt x="11" y="56"/>
                    <a:pt x="0" y="74"/>
                    <a:pt x="4" y="78"/>
                  </a:cubicBezTo>
                  <a:cubicBezTo>
                    <a:pt x="4" y="78"/>
                    <a:pt x="5" y="78"/>
                    <a:pt x="6" y="78"/>
                  </a:cubicBezTo>
                  <a:cubicBezTo>
                    <a:pt x="9" y="78"/>
                    <a:pt x="13" y="74"/>
                    <a:pt x="16" y="69"/>
                  </a:cubicBezTo>
                  <a:cubicBezTo>
                    <a:pt x="14" y="78"/>
                    <a:pt x="12" y="87"/>
                    <a:pt x="11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0" y="91"/>
                    <a:pt x="22" y="84"/>
                    <a:pt x="26" y="84"/>
                  </a:cubicBezTo>
                  <a:cubicBezTo>
                    <a:pt x="29" y="84"/>
                    <a:pt x="32" y="91"/>
                    <a:pt x="32" y="95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9" y="87"/>
                    <a:pt x="38" y="78"/>
                    <a:pt x="35" y="69"/>
                  </a:cubicBezTo>
                  <a:cubicBezTo>
                    <a:pt x="39" y="74"/>
                    <a:pt x="43" y="78"/>
                    <a:pt x="46" y="78"/>
                  </a:cubicBezTo>
                  <a:cubicBezTo>
                    <a:pt x="46" y="78"/>
                    <a:pt x="47" y="78"/>
                    <a:pt x="47" y="78"/>
                  </a:cubicBezTo>
                  <a:cubicBezTo>
                    <a:pt x="51" y="74"/>
                    <a:pt x="41" y="56"/>
                    <a:pt x="31" y="53"/>
                  </a:cubicBezTo>
                  <a:cubicBezTo>
                    <a:pt x="33" y="51"/>
                    <a:pt x="35" y="49"/>
                    <a:pt x="35" y="46"/>
                  </a:cubicBezTo>
                  <a:cubicBezTo>
                    <a:pt x="35" y="41"/>
                    <a:pt x="31" y="37"/>
                    <a:pt x="26" y="37"/>
                  </a:cubicBezTo>
                  <a:moveTo>
                    <a:pt x="163" y="37"/>
                  </a:moveTo>
                  <a:cubicBezTo>
                    <a:pt x="158" y="37"/>
                    <a:pt x="154" y="41"/>
                    <a:pt x="154" y="46"/>
                  </a:cubicBezTo>
                  <a:cubicBezTo>
                    <a:pt x="154" y="49"/>
                    <a:pt x="155" y="51"/>
                    <a:pt x="157" y="53"/>
                  </a:cubicBezTo>
                  <a:cubicBezTo>
                    <a:pt x="148" y="56"/>
                    <a:pt x="138" y="74"/>
                    <a:pt x="141" y="78"/>
                  </a:cubicBezTo>
                  <a:cubicBezTo>
                    <a:pt x="142" y="78"/>
                    <a:pt x="142" y="78"/>
                    <a:pt x="143" y="78"/>
                  </a:cubicBezTo>
                  <a:cubicBezTo>
                    <a:pt x="146" y="78"/>
                    <a:pt x="150" y="74"/>
                    <a:pt x="153" y="69"/>
                  </a:cubicBezTo>
                  <a:cubicBezTo>
                    <a:pt x="151" y="78"/>
                    <a:pt x="149" y="87"/>
                    <a:pt x="148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1"/>
                    <a:pt x="160" y="84"/>
                    <a:pt x="163" y="84"/>
                  </a:cubicBezTo>
                  <a:cubicBezTo>
                    <a:pt x="166" y="84"/>
                    <a:pt x="169" y="91"/>
                    <a:pt x="169" y="95"/>
                  </a:cubicBezTo>
                  <a:cubicBezTo>
                    <a:pt x="177" y="95"/>
                    <a:pt x="177" y="95"/>
                    <a:pt x="177" y="95"/>
                  </a:cubicBezTo>
                  <a:cubicBezTo>
                    <a:pt x="177" y="87"/>
                    <a:pt x="175" y="78"/>
                    <a:pt x="173" y="69"/>
                  </a:cubicBezTo>
                  <a:cubicBezTo>
                    <a:pt x="176" y="74"/>
                    <a:pt x="180" y="78"/>
                    <a:pt x="183" y="78"/>
                  </a:cubicBezTo>
                  <a:cubicBezTo>
                    <a:pt x="184" y="78"/>
                    <a:pt x="184" y="78"/>
                    <a:pt x="185" y="78"/>
                  </a:cubicBezTo>
                  <a:cubicBezTo>
                    <a:pt x="188" y="74"/>
                    <a:pt x="178" y="56"/>
                    <a:pt x="169" y="53"/>
                  </a:cubicBezTo>
                  <a:cubicBezTo>
                    <a:pt x="171" y="51"/>
                    <a:pt x="172" y="49"/>
                    <a:pt x="172" y="46"/>
                  </a:cubicBezTo>
                  <a:cubicBezTo>
                    <a:pt x="172" y="41"/>
                    <a:pt x="168" y="37"/>
                    <a:pt x="163" y="37"/>
                  </a:cubicBezTo>
                  <a:moveTo>
                    <a:pt x="96" y="0"/>
                  </a:moveTo>
                  <a:cubicBezTo>
                    <a:pt x="88" y="0"/>
                    <a:pt x="81" y="6"/>
                    <a:pt x="81" y="14"/>
                  </a:cubicBezTo>
                  <a:cubicBezTo>
                    <a:pt x="81" y="19"/>
                    <a:pt x="83" y="23"/>
                    <a:pt x="87" y="26"/>
                  </a:cubicBezTo>
                  <a:cubicBezTo>
                    <a:pt x="72" y="31"/>
                    <a:pt x="55" y="61"/>
                    <a:pt x="60" y="67"/>
                  </a:cubicBezTo>
                  <a:cubicBezTo>
                    <a:pt x="61" y="68"/>
                    <a:pt x="62" y="68"/>
                    <a:pt x="63" y="68"/>
                  </a:cubicBezTo>
                  <a:cubicBezTo>
                    <a:pt x="68" y="68"/>
                    <a:pt x="75" y="60"/>
                    <a:pt x="80" y="53"/>
                  </a:cubicBezTo>
                  <a:cubicBezTo>
                    <a:pt x="76" y="67"/>
                    <a:pt x="74" y="82"/>
                    <a:pt x="72" y="95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6" y="88"/>
                    <a:pt x="91" y="78"/>
                    <a:pt x="96" y="78"/>
                  </a:cubicBezTo>
                  <a:cubicBezTo>
                    <a:pt x="101" y="78"/>
                    <a:pt x="106" y="88"/>
                    <a:pt x="106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8" y="82"/>
                    <a:pt x="115" y="67"/>
                    <a:pt x="112" y="53"/>
                  </a:cubicBezTo>
                  <a:cubicBezTo>
                    <a:pt x="117" y="60"/>
                    <a:pt x="124" y="68"/>
                    <a:pt x="128" y="68"/>
                  </a:cubicBezTo>
                  <a:cubicBezTo>
                    <a:pt x="130" y="68"/>
                    <a:pt x="131" y="68"/>
                    <a:pt x="131" y="67"/>
                  </a:cubicBezTo>
                  <a:cubicBezTo>
                    <a:pt x="137" y="61"/>
                    <a:pt x="120" y="31"/>
                    <a:pt x="105" y="26"/>
                  </a:cubicBezTo>
                  <a:cubicBezTo>
                    <a:pt x="108" y="23"/>
                    <a:pt x="111" y="19"/>
                    <a:pt x="111" y="14"/>
                  </a:cubicBezTo>
                  <a:cubicBezTo>
                    <a:pt x="111" y="6"/>
                    <a:pt x="104" y="0"/>
                    <a:pt x="9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131">
            <a:extLst>
              <a:ext uri="{FF2B5EF4-FFF2-40B4-BE49-F238E27FC236}">
                <a16:creationId xmlns:a16="http://schemas.microsoft.com/office/drawing/2014/main" id="{E807BB32-9CC9-498B-9EEC-C072C83FF2C0}"/>
              </a:ext>
            </a:extLst>
          </p:cNvPr>
          <p:cNvGrpSpPr/>
          <p:nvPr/>
        </p:nvGrpSpPr>
        <p:grpSpPr>
          <a:xfrm>
            <a:off x="1397728" y="1554445"/>
            <a:ext cx="2828543" cy="843671"/>
            <a:chOff x="325686" y="3037824"/>
            <a:chExt cx="2097633" cy="625662"/>
          </a:xfrm>
        </p:grpSpPr>
        <p:sp>
          <p:nvSpPr>
            <p:cNvPr id="52" name="文本框 11">
              <a:extLst>
                <a:ext uri="{FF2B5EF4-FFF2-40B4-BE49-F238E27FC236}">
                  <a16:creationId xmlns:a16="http://schemas.microsoft.com/office/drawing/2014/main" id="{F7F8CD21-5987-4F77-B09A-B2A768CE7DC7}"/>
                </a:ext>
              </a:extLst>
            </p:cNvPr>
            <p:cNvSpPr txBox="1"/>
            <p:nvPr/>
          </p:nvSpPr>
          <p:spPr>
            <a:xfrm>
              <a:off x="325686" y="3037824"/>
              <a:ext cx="1149787" cy="2738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9">
              <a:extLst>
                <a:ext uri="{FF2B5EF4-FFF2-40B4-BE49-F238E27FC236}">
                  <a16:creationId xmlns:a16="http://schemas.microsoft.com/office/drawing/2014/main" id="{785FC346-0D86-417D-BE0C-480369B87A94}"/>
                </a:ext>
              </a:extLst>
            </p:cNvPr>
            <p:cNvSpPr/>
            <p:nvPr/>
          </p:nvSpPr>
          <p:spPr>
            <a:xfrm>
              <a:off x="336640" y="3290209"/>
              <a:ext cx="2086679" cy="373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0" name="Group 131">
            <a:extLst>
              <a:ext uri="{FF2B5EF4-FFF2-40B4-BE49-F238E27FC236}">
                <a16:creationId xmlns:a16="http://schemas.microsoft.com/office/drawing/2014/main" id="{C0934916-2898-40A2-8E6C-4E60296C84A1}"/>
              </a:ext>
            </a:extLst>
          </p:cNvPr>
          <p:cNvGrpSpPr/>
          <p:nvPr/>
        </p:nvGrpSpPr>
        <p:grpSpPr>
          <a:xfrm>
            <a:off x="3521795" y="4587529"/>
            <a:ext cx="2854641" cy="843671"/>
            <a:chOff x="336640" y="3037824"/>
            <a:chExt cx="2116987" cy="625662"/>
          </a:xfrm>
        </p:grpSpPr>
        <p:sp>
          <p:nvSpPr>
            <p:cNvPr id="61" name="文本框 11">
              <a:extLst>
                <a:ext uri="{FF2B5EF4-FFF2-40B4-BE49-F238E27FC236}">
                  <a16:creationId xmlns:a16="http://schemas.microsoft.com/office/drawing/2014/main" id="{E5E60285-1FE8-4AA6-8245-4D8AFFE1ED08}"/>
                </a:ext>
              </a:extLst>
            </p:cNvPr>
            <p:cNvSpPr txBox="1"/>
            <p:nvPr/>
          </p:nvSpPr>
          <p:spPr>
            <a:xfrm>
              <a:off x="1303840" y="3037824"/>
              <a:ext cx="1149787" cy="2738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9">
              <a:extLst>
                <a:ext uri="{FF2B5EF4-FFF2-40B4-BE49-F238E27FC236}">
                  <a16:creationId xmlns:a16="http://schemas.microsoft.com/office/drawing/2014/main" id="{D1BC3EC9-8765-46DC-A7EF-B6A6CC3A4DF5}"/>
                </a:ext>
              </a:extLst>
            </p:cNvPr>
            <p:cNvSpPr/>
            <p:nvPr/>
          </p:nvSpPr>
          <p:spPr>
            <a:xfrm>
              <a:off x="336640" y="3290209"/>
              <a:ext cx="2086679" cy="373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3" name="Group 131">
            <a:extLst>
              <a:ext uri="{FF2B5EF4-FFF2-40B4-BE49-F238E27FC236}">
                <a16:creationId xmlns:a16="http://schemas.microsoft.com/office/drawing/2014/main" id="{3F90779B-F1B3-496E-8DD0-CC1354DCE434}"/>
              </a:ext>
            </a:extLst>
          </p:cNvPr>
          <p:cNvGrpSpPr/>
          <p:nvPr/>
        </p:nvGrpSpPr>
        <p:grpSpPr>
          <a:xfrm>
            <a:off x="5235495" y="1844904"/>
            <a:ext cx="2854641" cy="843671"/>
            <a:chOff x="336640" y="3037824"/>
            <a:chExt cx="2116987" cy="625662"/>
          </a:xfrm>
        </p:grpSpPr>
        <p:sp>
          <p:nvSpPr>
            <p:cNvPr id="64" name="文本框 11">
              <a:extLst>
                <a:ext uri="{FF2B5EF4-FFF2-40B4-BE49-F238E27FC236}">
                  <a16:creationId xmlns:a16="http://schemas.microsoft.com/office/drawing/2014/main" id="{3A42B0FC-A6DF-4F66-B89E-8D7B2940AF5E}"/>
                </a:ext>
              </a:extLst>
            </p:cNvPr>
            <p:cNvSpPr txBox="1"/>
            <p:nvPr/>
          </p:nvSpPr>
          <p:spPr>
            <a:xfrm>
              <a:off x="1303840" y="3037824"/>
              <a:ext cx="1149787" cy="2738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 9">
              <a:extLst>
                <a:ext uri="{FF2B5EF4-FFF2-40B4-BE49-F238E27FC236}">
                  <a16:creationId xmlns:a16="http://schemas.microsoft.com/office/drawing/2014/main" id="{C7ACFC15-181C-41C9-8B91-148DB273BE8C}"/>
                </a:ext>
              </a:extLst>
            </p:cNvPr>
            <p:cNvSpPr/>
            <p:nvPr/>
          </p:nvSpPr>
          <p:spPr>
            <a:xfrm>
              <a:off x="336640" y="3290209"/>
              <a:ext cx="2086679" cy="373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6" name="Group 131">
            <a:extLst>
              <a:ext uri="{FF2B5EF4-FFF2-40B4-BE49-F238E27FC236}">
                <a16:creationId xmlns:a16="http://schemas.microsoft.com/office/drawing/2014/main" id="{9E7491C9-DCED-45D2-A036-0C44A42E1EFE}"/>
              </a:ext>
            </a:extLst>
          </p:cNvPr>
          <p:cNvGrpSpPr/>
          <p:nvPr/>
        </p:nvGrpSpPr>
        <p:grpSpPr>
          <a:xfrm>
            <a:off x="7892503" y="4483572"/>
            <a:ext cx="2854641" cy="843671"/>
            <a:chOff x="336640" y="3037824"/>
            <a:chExt cx="2116987" cy="625662"/>
          </a:xfrm>
        </p:grpSpPr>
        <p:sp>
          <p:nvSpPr>
            <p:cNvPr id="67" name="文本框 11">
              <a:extLst>
                <a:ext uri="{FF2B5EF4-FFF2-40B4-BE49-F238E27FC236}">
                  <a16:creationId xmlns:a16="http://schemas.microsoft.com/office/drawing/2014/main" id="{5A3CF9BF-54D8-4B74-B79E-77D23CA2E81B}"/>
                </a:ext>
              </a:extLst>
            </p:cNvPr>
            <p:cNvSpPr txBox="1"/>
            <p:nvPr/>
          </p:nvSpPr>
          <p:spPr>
            <a:xfrm>
              <a:off x="1303840" y="3037824"/>
              <a:ext cx="1149787" cy="2738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9">
              <a:extLst>
                <a:ext uri="{FF2B5EF4-FFF2-40B4-BE49-F238E27FC236}">
                  <a16:creationId xmlns:a16="http://schemas.microsoft.com/office/drawing/2014/main" id="{F70DDAF5-3D9B-4BCC-AFAC-21438AB50AB8}"/>
                </a:ext>
              </a:extLst>
            </p:cNvPr>
            <p:cNvSpPr/>
            <p:nvPr/>
          </p:nvSpPr>
          <p:spPr>
            <a:xfrm>
              <a:off x="336640" y="3290209"/>
              <a:ext cx="2086679" cy="373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8837368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71B64C09-52DA-4D23-921F-E241343D79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87489" y="1582058"/>
            <a:ext cx="2373601" cy="2699656"/>
          </a:xfrm>
          <a:custGeom>
            <a:avLst/>
            <a:gdLst>
              <a:gd name="connsiteX0" fmla="*/ 477858 w 2373601"/>
              <a:gd name="connsiteY0" fmla="*/ 0 h 2699656"/>
              <a:gd name="connsiteX1" fmla="*/ 2373601 w 2373601"/>
              <a:gd name="connsiteY1" fmla="*/ 0 h 2699656"/>
              <a:gd name="connsiteX2" fmla="*/ 2373601 w 2373601"/>
              <a:gd name="connsiteY2" fmla="*/ 2400224 h 2699656"/>
              <a:gd name="connsiteX3" fmla="*/ 2371249 w 2373601"/>
              <a:gd name="connsiteY3" fmla="*/ 2407802 h 2699656"/>
              <a:gd name="connsiteX4" fmla="*/ 1930943 w 2373601"/>
              <a:gd name="connsiteY4" fmla="*/ 2699656 h 2699656"/>
              <a:gd name="connsiteX5" fmla="*/ 0 w 2373601"/>
              <a:gd name="connsiteY5" fmla="*/ 2699656 h 2699656"/>
              <a:gd name="connsiteX6" fmla="*/ 0 w 2373601"/>
              <a:gd name="connsiteY6" fmla="*/ 477858 h 2699656"/>
              <a:gd name="connsiteX7" fmla="*/ 477858 w 2373601"/>
              <a:gd name="connsiteY7" fmla="*/ 0 h 26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73601" h="2699656">
                <a:moveTo>
                  <a:pt x="477858" y="0"/>
                </a:moveTo>
                <a:lnTo>
                  <a:pt x="2373601" y="0"/>
                </a:lnTo>
                <a:lnTo>
                  <a:pt x="2373601" y="2400224"/>
                </a:lnTo>
                <a:lnTo>
                  <a:pt x="2371249" y="2407802"/>
                </a:lnTo>
                <a:cubicBezTo>
                  <a:pt x="2298706" y="2579313"/>
                  <a:pt x="2128879" y="2699656"/>
                  <a:pt x="1930943" y="2699656"/>
                </a:cubicBezTo>
                <a:lnTo>
                  <a:pt x="0" y="2699656"/>
                </a:lnTo>
                <a:lnTo>
                  <a:pt x="0" y="477858"/>
                </a:lnTo>
                <a:cubicBezTo>
                  <a:pt x="0" y="213944"/>
                  <a:pt x="213944" y="0"/>
                  <a:pt x="477858" y="0"/>
                </a:cubicBezTo>
                <a:close/>
              </a:path>
            </a:pathLst>
          </a:cu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763B3356-5E5F-447F-AEEB-6362848B306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98986" y="1582058"/>
            <a:ext cx="2408801" cy="2699656"/>
          </a:xfrm>
          <a:custGeom>
            <a:avLst/>
            <a:gdLst>
              <a:gd name="connsiteX0" fmla="*/ 477858 w 2408801"/>
              <a:gd name="connsiteY0" fmla="*/ 0 h 2699656"/>
              <a:gd name="connsiteX1" fmla="*/ 2408801 w 2408801"/>
              <a:gd name="connsiteY1" fmla="*/ 0 h 2699656"/>
              <a:gd name="connsiteX2" fmla="*/ 2408801 w 2408801"/>
              <a:gd name="connsiteY2" fmla="*/ 2221798 h 2699656"/>
              <a:gd name="connsiteX3" fmla="*/ 1930943 w 2408801"/>
              <a:gd name="connsiteY3" fmla="*/ 2699656 h 2699656"/>
              <a:gd name="connsiteX4" fmla="*/ 0 w 2408801"/>
              <a:gd name="connsiteY4" fmla="*/ 2699656 h 2699656"/>
              <a:gd name="connsiteX5" fmla="*/ 0 w 2408801"/>
              <a:gd name="connsiteY5" fmla="*/ 477858 h 2699656"/>
              <a:gd name="connsiteX6" fmla="*/ 477858 w 2408801"/>
              <a:gd name="connsiteY6" fmla="*/ 0 h 269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8801" h="2699656">
                <a:moveTo>
                  <a:pt x="477858" y="0"/>
                </a:moveTo>
                <a:lnTo>
                  <a:pt x="2408801" y="0"/>
                </a:lnTo>
                <a:lnTo>
                  <a:pt x="2408801" y="2221798"/>
                </a:lnTo>
                <a:cubicBezTo>
                  <a:pt x="2408801" y="2485712"/>
                  <a:pt x="2194857" y="2699656"/>
                  <a:pt x="1930943" y="2699656"/>
                </a:cubicBezTo>
                <a:lnTo>
                  <a:pt x="0" y="2699656"/>
                </a:lnTo>
                <a:lnTo>
                  <a:pt x="0" y="477858"/>
                </a:lnTo>
                <a:cubicBezTo>
                  <a:pt x="0" y="213944"/>
                  <a:pt x="213944" y="0"/>
                  <a:pt x="477858" y="0"/>
                </a:cubicBezTo>
                <a:close/>
              </a:path>
            </a:pathLst>
          </a:cu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679E23E8-61AF-437E-9940-E7086993A9F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95713" y="1582059"/>
            <a:ext cx="2408801" cy="2699657"/>
          </a:xfrm>
          <a:custGeom>
            <a:avLst/>
            <a:gdLst>
              <a:gd name="connsiteX0" fmla="*/ 477858 w 2408801"/>
              <a:gd name="connsiteY0" fmla="*/ 0 h 2699657"/>
              <a:gd name="connsiteX1" fmla="*/ 2408801 w 2408801"/>
              <a:gd name="connsiteY1" fmla="*/ 0 h 2699657"/>
              <a:gd name="connsiteX2" fmla="*/ 2408801 w 2408801"/>
              <a:gd name="connsiteY2" fmla="*/ 2221798 h 2699657"/>
              <a:gd name="connsiteX3" fmla="*/ 1930943 w 2408801"/>
              <a:gd name="connsiteY3" fmla="*/ 2699657 h 2699657"/>
              <a:gd name="connsiteX4" fmla="*/ 0 w 2408801"/>
              <a:gd name="connsiteY4" fmla="*/ 2699657 h 2699657"/>
              <a:gd name="connsiteX5" fmla="*/ 0 w 2408801"/>
              <a:gd name="connsiteY5" fmla="*/ 477858 h 2699657"/>
              <a:gd name="connsiteX6" fmla="*/ 477858 w 2408801"/>
              <a:gd name="connsiteY6" fmla="*/ 0 h 269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8801" h="2699657">
                <a:moveTo>
                  <a:pt x="477858" y="0"/>
                </a:moveTo>
                <a:lnTo>
                  <a:pt x="2408801" y="0"/>
                </a:lnTo>
                <a:lnTo>
                  <a:pt x="2408801" y="2221798"/>
                </a:lnTo>
                <a:cubicBezTo>
                  <a:pt x="2408801" y="2485712"/>
                  <a:pt x="2194857" y="2699657"/>
                  <a:pt x="1930943" y="2699657"/>
                </a:cubicBezTo>
                <a:lnTo>
                  <a:pt x="0" y="2699657"/>
                </a:lnTo>
                <a:lnTo>
                  <a:pt x="0" y="477858"/>
                </a:lnTo>
                <a:cubicBezTo>
                  <a:pt x="0" y="213944"/>
                  <a:pt x="213944" y="0"/>
                  <a:pt x="477858" y="0"/>
                </a:cubicBezTo>
                <a:close/>
              </a:path>
            </a:pathLst>
          </a:custGeom>
        </p:spPr>
      </p:pic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2018442" y="376755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391011" y="-126318"/>
            <a:ext cx="125867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01</a:t>
            </a:r>
            <a:endParaRPr lang="zh-CN" altLang="en-US" sz="8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grpSp>
        <p:nvGrpSpPr>
          <p:cNvPr id="21" name="Group 131">
            <a:extLst>
              <a:ext uri="{FF2B5EF4-FFF2-40B4-BE49-F238E27FC236}">
                <a16:creationId xmlns:a16="http://schemas.microsoft.com/office/drawing/2014/main" id="{A2CBF570-8CB4-41EE-B131-34EEB398AC7E}"/>
              </a:ext>
            </a:extLst>
          </p:cNvPr>
          <p:cNvGrpSpPr/>
          <p:nvPr/>
        </p:nvGrpSpPr>
        <p:grpSpPr>
          <a:xfrm>
            <a:off x="1397728" y="4433859"/>
            <a:ext cx="2498561" cy="843671"/>
            <a:chOff x="325686" y="3037824"/>
            <a:chExt cx="1852920" cy="625662"/>
          </a:xfrm>
        </p:grpSpPr>
        <p:sp>
          <p:nvSpPr>
            <p:cNvPr id="22" name="文本框 11">
              <a:extLst>
                <a:ext uri="{FF2B5EF4-FFF2-40B4-BE49-F238E27FC236}">
                  <a16:creationId xmlns:a16="http://schemas.microsoft.com/office/drawing/2014/main" id="{08EB4FDD-1D16-4326-BB4A-B797ABE214ED}"/>
                </a:ext>
              </a:extLst>
            </p:cNvPr>
            <p:cNvSpPr txBox="1"/>
            <p:nvPr/>
          </p:nvSpPr>
          <p:spPr>
            <a:xfrm>
              <a:off x="325686" y="3037824"/>
              <a:ext cx="1149787" cy="2738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9">
              <a:extLst>
                <a:ext uri="{FF2B5EF4-FFF2-40B4-BE49-F238E27FC236}">
                  <a16:creationId xmlns:a16="http://schemas.microsoft.com/office/drawing/2014/main" id="{5168DEEF-E67C-44C3-B790-A9397E5A16F5}"/>
                </a:ext>
              </a:extLst>
            </p:cNvPr>
            <p:cNvSpPr/>
            <p:nvPr/>
          </p:nvSpPr>
          <p:spPr>
            <a:xfrm>
              <a:off x="336640" y="3290209"/>
              <a:ext cx="1841966" cy="373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0" name="Group 131">
            <a:extLst>
              <a:ext uri="{FF2B5EF4-FFF2-40B4-BE49-F238E27FC236}">
                <a16:creationId xmlns:a16="http://schemas.microsoft.com/office/drawing/2014/main" id="{5270E9E9-5A81-49F5-BAD9-D465435D18B6}"/>
              </a:ext>
            </a:extLst>
          </p:cNvPr>
          <p:cNvGrpSpPr/>
          <p:nvPr/>
        </p:nvGrpSpPr>
        <p:grpSpPr>
          <a:xfrm>
            <a:off x="4809225" y="4433859"/>
            <a:ext cx="2498561" cy="843671"/>
            <a:chOff x="325686" y="3037824"/>
            <a:chExt cx="1852920" cy="625662"/>
          </a:xfrm>
        </p:grpSpPr>
        <p:sp>
          <p:nvSpPr>
            <p:cNvPr id="31" name="文本框 11">
              <a:extLst>
                <a:ext uri="{FF2B5EF4-FFF2-40B4-BE49-F238E27FC236}">
                  <a16:creationId xmlns:a16="http://schemas.microsoft.com/office/drawing/2014/main" id="{81A57242-2D44-4489-B219-42536598C014}"/>
                </a:ext>
              </a:extLst>
            </p:cNvPr>
            <p:cNvSpPr txBox="1"/>
            <p:nvPr/>
          </p:nvSpPr>
          <p:spPr>
            <a:xfrm>
              <a:off x="325686" y="3037824"/>
              <a:ext cx="1149787" cy="2738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9">
              <a:extLst>
                <a:ext uri="{FF2B5EF4-FFF2-40B4-BE49-F238E27FC236}">
                  <a16:creationId xmlns:a16="http://schemas.microsoft.com/office/drawing/2014/main" id="{96653941-EBEA-4891-9680-BB99369A4AB4}"/>
                </a:ext>
              </a:extLst>
            </p:cNvPr>
            <p:cNvSpPr/>
            <p:nvPr/>
          </p:nvSpPr>
          <p:spPr>
            <a:xfrm>
              <a:off x="336640" y="3290209"/>
              <a:ext cx="1841966" cy="373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5" name="Group 131">
            <a:extLst>
              <a:ext uri="{FF2B5EF4-FFF2-40B4-BE49-F238E27FC236}">
                <a16:creationId xmlns:a16="http://schemas.microsoft.com/office/drawing/2014/main" id="{07E2C35C-E6EB-46A9-AF24-F8F34FCCF92A}"/>
              </a:ext>
            </a:extLst>
          </p:cNvPr>
          <p:cNvGrpSpPr/>
          <p:nvPr/>
        </p:nvGrpSpPr>
        <p:grpSpPr>
          <a:xfrm>
            <a:off x="8205952" y="4433859"/>
            <a:ext cx="2498561" cy="843671"/>
            <a:chOff x="325686" y="3037824"/>
            <a:chExt cx="1852920" cy="625662"/>
          </a:xfrm>
          <a:noFill/>
        </p:grpSpPr>
        <p:sp>
          <p:nvSpPr>
            <p:cNvPr id="36" name="文本框 11">
              <a:extLst>
                <a:ext uri="{FF2B5EF4-FFF2-40B4-BE49-F238E27FC236}">
                  <a16:creationId xmlns:a16="http://schemas.microsoft.com/office/drawing/2014/main" id="{B086AD6D-4235-4F19-8AF4-FA116323D8F5}"/>
                </a:ext>
              </a:extLst>
            </p:cNvPr>
            <p:cNvSpPr txBox="1"/>
            <p:nvPr/>
          </p:nvSpPr>
          <p:spPr>
            <a:xfrm>
              <a:off x="325686" y="3037824"/>
              <a:ext cx="1149787" cy="27389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9">
              <a:extLst>
                <a:ext uri="{FF2B5EF4-FFF2-40B4-BE49-F238E27FC236}">
                  <a16:creationId xmlns:a16="http://schemas.microsoft.com/office/drawing/2014/main" id="{FED7C9AB-4111-4D41-8813-2AD6CABD844C}"/>
                </a:ext>
              </a:extLst>
            </p:cNvPr>
            <p:cNvSpPr/>
            <p:nvPr/>
          </p:nvSpPr>
          <p:spPr>
            <a:xfrm>
              <a:off x="336640" y="3290209"/>
              <a:ext cx="1841966" cy="37327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8275260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任意多边形: 形状 795">
            <a:extLst>
              <a:ext uri="{FF2B5EF4-FFF2-40B4-BE49-F238E27FC236}">
                <a16:creationId xmlns:a16="http://schemas.microsoft.com/office/drawing/2014/main" id="{92D1ACAD-4462-4681-AA89-2CBDD1B45403}"/>
              </a:ext>
            </a:extLst>
          </p:cNvPr>
          <p:cNvSpPr/>
          <p:nvPr/>
        </p:nvSpPr>
        <p:spPr>
          <a:xfrm rot="1618778">
            <a:off x="-376796" y="-2569347"/>
            <a:ext cx="12180112" cy="10173823"/>
          </a:xfrm>
          <a:custGeom>
            <a:avLst/>
            <a:gdLst>
              <a:gd name="connsiteX0" fmla="*/ 12011114 w 12180112"/>
              <a:gd name="connsiteY0" fmla="*/ 2440745 h 10173823"/>
              <a:gd name="connsiteX1" fmla="*/ 12180112 w 12180112"/>
              <a:gd name="connsiteY1" fmla="*/ 2772714 h 10173823"/>
              <a:gd name="connsiteX2" fmla="*/ 12180112 w 12180112"/>
              <a:gd name="connsiteY2" fmla="*/ 5324321 h 10173823"/>
              <a:gd name="connsiteX3" fmla="*/ 12011114 w 12180112"/>
              <a:gd name="connsiteY3" fmla="*/ 5324320 h 10173823"/>
              <a:gd name="connsiteX4" fmla="*/ 11596937 w 12180112"/>
              <a:gd name="connsiteY4" fmla="*/ 1627163 h 10173823"/>
              <a:gd name="connsiteX5" fmla="*/ 11765935 w 12180112"/>
              <a:gd name="connsiteY5" fmla="*/ 1959131 h 10173823"/>
              <a:gd name="connsiteX6" fmla="*/ 11765935 w 12180112"/>
              <a:gd name="connsiteY6" fmla="*/ 5535169 h 10173823"/>
              <a:gd name="connsiteX7" fmla="*/ 11596938 w 12180112"/>
              <a:gd name="connsiteY7" fmla="*/ 5535168 h 10173823"/>
              <a:gd name="connsiteX8" fmla="*/ 11182761 w 12180112"/>
              <a:gd name="connsiteY8" fmla="*/ 813581 h 10173823"/>
              <a:gd name="connsiteX9" fmla="*/ 11351759 w 12180112"/>
              <a:gd name="connsiteY9" fmla="*/ 1145550 h 10173823"/>
              <a:gd name="connsiteX10" fmla="*/ 11351759 w 12180112"/>
              <a:gd name="connsiteY10" fmla="*/ 5746017 h 10173823"/>
              <a:gd name="connsiteX11" fmla="*/ 11182761 w 12180112"/>
              <a:gd name="connsiteY11" fmla="*/ 5746016 h 10173823"/>
              <a:gd name="connsiteX12" fmla="*/ 10768585 w 12180112"/>
              <a:gd name="connsiteY12" fmla="*/ 0 h 10173823"/>
              <a:gd name="connsiteX13" fmla="*/ 10937582 w 12180112"/>
              <a:gd name="connsiteY13" fmla="*/ 331968 h 10173823"/>
              <a:gd name="connsiteX14" fmla="*/ 10937583 w 12180112"/>
              <a:gd name="connsiteY14" fmla="*/ 5956865 h 10173823"/>
              <a:gd name="connsiteX15" fmla="*/ 10768585 w 12180112"/>
              <a:gd name="connsiteY15" fmla="*/ 5956864 h 10173823"/>
              <a:gd name="connsiteX16" fmla="*/ 10354409 w 12180112"/>
              <a:gd name="connsiteY16" fmla="*/ 91009 h 10173823"/>
              <a:gd name="connsiteX17" fmla="*/ 10523406 w 12180112"/>
              <a:gd name="connsiteY17" fmla="*/ 4976 h 10173823"/>
              <a:gd name="connsiteX18" fmla="*/ 10523406 w 12180112"/>
              <a:gd name="connsiteY18" fmla="*/ 6167713 h 10173823"/>
              <a:gd name="connsiteX19" fmla="*/ 10354408 w 12180112"/>
              <a:gd name="connsiteY19" fmla="*/ 6167712 h 10173823"/>
              <a:gd name="connsiteX20" fmla="*/ 9940232 w 12180112"/>
              <a:gd name="connsiteY20" fmla="*/ 301857 h 10173823"/>
              <a:gd name="connsiteX21" fmla="*/ 10109230 w 12180112"/>
              <a:gd name="connsiteY21" fmla="*/ 215824 h 10173823"/>
              <a:gd name="connsiteX22" fmla="*/ 10109229 w 12180112"/>
              <a:gd name="connsiteY22" fmla="*/ 6378561 h 10173823"/>
              <a:gd name="connsiteX23" fmla="*/ 9940232 w 12180112"/>
              <a:gd name="connsiteY23" fmla="*/ 6378560 h 10173823"/>
              <a:gd name="connsiteX24" fmla="*/ 9526056 w 12180112"/>
              <a:gd name="connsiteY24" fmla="*/ 512705 h 10173823"/>
              <a:gd name="connsiteX25" fmla="*/ 9695053 w 12180112"/>
              <a:gd name="connsiteY25" fmla="*/ 426672 h 10173823"/>
              <a:gd name="connsiteX26" fmla="*/ 9695053 w 12180112"/>
              <a:gd name="connsiteY26" fmla="*/ 6589409 h 10173823"/>
              <a:gd name="connsiteX27" fmla="*/ 9526055 w 12180112"/>
              <a:gd name="connsiteY27" fmla="*/ 6589409 h 10173823"/>
              <a:gd name="connsiteX28" fmla="*/ 9111878 w 12180112"/>
              <a:gd name="connsiteY28" fmla="*/ 723554 h 10173823"/>
              <a:gd name="connsiteX29" fmla="*/ 9280876 w 12180112"/>
              <a:gd name="connsiteY29" fmla="*/ 637521 h 10173823"/>
              <a:gd name="connsiteX30" fmla="*/ 9280876 w 12180112"/>
              <a:gd name="connsiteY30" fmla="*/ 6800257 h 10173823"/>
              <a:gd name="connsiteX31" fmla="*/ 9111878 w 12180112"/>
              <a:gd name="connsiteY31" fmla="*/ 6800257 h 10173823"/>
              <a:gd name="connsiteX32" fmla="*/ 8697702 w 12180112"/>
              <a:gd name="connsiteY32" fmla="*/ 934402 h 10173823"/>
              <a:gd name="connsiteX33" fmla="*/ 8866700 w 12180112"/>
              <a:gd name="connsiteY33" fmla="*/ 848368 h 10173823"/>
              <a:gd name="connsiteX34" fmla="*/ 8866700 w 12180112"/>
              <a:gd name="connsiteY34" fmla="*/ 7011105 h 10173823"/>
              <a:gd name="connsiteX35" fmla="*/ 8697702 w 12180112"/>
              <a:gd name="connsiteY35" fmla="*/ 7011105 h 10173823"/>
              <a:gd name="connsiteX36" fmla="*/ 8283525 w 12180112"/>
              <a:gd name="connsiteY36" fmla="*/ 1145250 h 10173823"/>
              <a:gd name="connsiteX37" fmla="*/ 8452523 w 12180112"/>
              <a:gd name="connsiteY37" fmla="*/ 1059217 h 10173823"/>
              <a:gd name="connsiteX38" fmla="*/ 8452523 w 12180112"/>
              <a:gd name="connsiteY38" fmla="*/ 7221953 h 10173823"/>
              <a:gd name="connsiteX39" fmla="*/ 8283525 w 12180112"/>
              <a:gd name="connsiteY39" fmla="*/ 7221953 h 10173823"/>
              <a:gd name="connsiteX40" fmla="*/ 7869350 w 12180112"/>
              <a:gd name="connsiteY40" fmla="*/ 1356097 h 10173823"/>
              <a:gd name="connsiteX41" fmla="*/ 8038347 w 12180112"/>
              <a:gd name="connsiteY41" fmla="*/ 1270065 h 10173823"/>
              <a:gd name="connsiteX42" fmla="*/ 8038348 w 12180112"/>
              <a:gd name="connsiteY42" fmla="*/ 7432801 h 10173823"/>
              <a:gd name="connsiteX43" fmla="*/ 7869350 w 12180112"/>
              <a:gd name="connsiteY43" fmla="*/ 7432800 h 10173823"/>
              <a:gd name="connsiteX44" fmla="*/ 7455173 w 12180112"/>
              <a:gd name="connsiteY44" fmla="*/ 1566945 h 10173823"/>
              <a:gd name="connsiteX45" fmla="*/ 7624171 w 12180112"/>
              <a:gd name="connsiteY45" fmla="*/ 1480913 h 10173823"/>
              <a:gd name="connsiteX46" fmla="*/ 7624171 w 12180112"/>
              <a:gd name="connsiteY46" fmla="*/ 7643649 h 10173823"/>
              <a:gd name="connsiteX47" fmla="*/ 7455173 w 12180112"/>
              <a:gd name="connsiteY47" fmla="*/ 7643649 h 10173823"/>
              <a:gd name="connsiteX48" fmla="*/ 7040997 w 12180112"/>
              <a:gd name="connsiteY48" fmla="*/ 1777793 h 10173823"/>
              <a:gd name="connsiteX49" fmla="*/ 7209995 w 12180112"/>
              <a:gd name="connsiteY49" fmla="*/ 1691760 h 10173823"/>
              <a:gd name="connsiteX50" fmla="*/ 7209995 w 12180112"/>
              <a:gd name="connsiteY50" fmla="*/ 7854496 h 10173823"/>
              <a:gd name="connsiteX51" fmla="*/ 7040998 w 12180112"/>
              <a:gd name="connsiteY51" fmla="*/ 7854496 h 10173823"/>
              <a:gd name="connsiteX52" fmla="*/ 6626821 w 12180112"/>
              <a:gd name="connsiteY52" fmla="*/ 1988641 h 10173823"/>
              <a:gd name="connsiteX53" fmla="*/ 6795818 w 12180112"/>
              <a:gd name="connsiteY53" fmla="*/ 1902608 h 10173823"/>
              <a:gd name="connsiteX54" fmla="*/ 6795819 w 12180112"/>
              <a:gd name="connsiteY54" fmla="*/ 8065344 h 10173823"/>
              <a:gd name="connsiteX55" fmla="*/ 6626822 w 12180112"/>
              <a:gd name="connsiteY55" fmla="*/ 8065344 h 10173823"/>
              <a:gd name="connsiteX56" fmla="*/ 6212645 w 12180112"/>
              <a:gd name="connsiteY56" fmla="*/ 2199489 h 10173823"/>
              <a:gd name="connsiteX57" fmla="*/ 6381642 w 12180112"/>
              <a:gd name="connsiteY57" fmla="*/ 2113456 h 10173823"/>
              <a:gd name="connsiteX58" fmla="*/ 6381643 w 12180112"/>
              <a:gd name="connsiteY58" fmla="*/ 8276192 h 10173823"/>
              <a:gd name="connsiteX59" fmla="*/ 6212646 w 12180112"/>
              <a:gd name="connsiteY59" fmla="*/ 8276192 h 10173823"/>
              <a:gd name="connsiteX60" fmla="*/ 5798468 w 12180112"/>
              <a:gd name="connsiteY60" fmla="*/ 2410337 h 10173823"/>
              <a:gd name="connsiteX61" fmla="*/ 5967466 w 12180112"/>
              <a:gd name="connsiteY61" fmla="*/ 2324304 h 10173823"/>
              <a:gd name="connsiteX62" fmla="*/ 5967467 w 12180112"/>
              <a:gd name="connsiteY62" fmla="*/ 8487040 h 10173823"/>
              <a:gd name="connsiteX63" fmla="*/ 5798469 w 12180112"/>
              <a:gd name="connsiteY63" fmla="*/ 8487040 h 10173823"/>
              <a:gd name="connsiteX64" fmla="*/ 5384292 w 12180112"/>
              <a:gd name="connsiteY64" fmla="*/ 2621185 h 10173823"/>
              <a:gd name="connsiteX65" fmla="*/ 5553290 w 12180112"/>
              <a:gd name="connsiteY65" fmla="*/ 2535152 h 10173823"/>
              <a:gd name="connsiteX66" fmla="*/ 5553291 w 12180112"/>
              <a:gd name="connsiteY66" fmla="*/ 8697888 h 10173823"/>
              <a:gd name="connsiteX67" fmla="*/ 5384293 w 12180112"/>
              <a:gd name="connsiteY67" fmla="*/ 8697887 h 10173823"/>
              <a:gd name="connsiteX68" fmla="*/ 4970116 w 12180112"/>
              <a:gd name="connsiteY68" fmla="*/ 2832033 h 10173823"/>
              <a:gd name="connsiteX69" fmla="*/ 5139113 w 12180112"/>
              <a:gd name="connsiteY69" fmla="*/ 2746000 h 10173823"/>
              <a:gd name="connsiteX70" fmla="*/ 5139115 w 12180112"/>
              <a:gd name="connsiteY70" fmla="*/ 8908735 h 10173823"/>
              <a:gd name="connsiteX71" fmla="*/ 4970117 w 12180112"/>
              <a:gd name="connsiteY71" fmla="*/ 8908735 h 10173823"/>
              <a:gd name="connsiteX72" fmla="*/ 4555939 w 12180112"/>
              <a:gd name="connsiteY72" fmla="*/ 3042881 h 10173823"/>
              <a:gd name="connsiteX73" fmla="*/ 4724937 w 12180112"/>
              <a:gd name="connsiteY73" fmla="*/ 2956848 h 10173823"/>
              <a:gd name="connsiteX74" fmla="*/ 4724939 w 12180112"/>
              <a:gd name="connsiteY74" fmla="*/ 9119583 h 10173823"/>
              <a:gd name="connsiteX75" fmla="*/ 4555942 w 12180112"/>
              <a:gd name="connsiteY75" fmla="*/ 9119583 h 10173823"/>
              <a:gd name="connsiteX76" fmla="*/ 4141763 w 12180112"/>
              <a:gd name="connsiteY76" fmla="*/ 3253729 h 10173823"/>
              <a:gd name="connsiteX77" fmla="*/ 4310761 w 12180112"/>
              <a:gd name="connsiteY77" fmla="*/ 3167696 h 10173823"/>
              <a:gd name="connsiteX78" fmla="*/ 4310763 w 12180112"/>
              <a:gd name="connsiteY78" fmla="*/ 9330431 h 10173823"/>
              <a:gd name="connsiteX79" fmla="*/ 4141764 w 12180112"/>
              <a:gd name="connsiteY79" fmla="*/ 9330431 h 10173823"/>
              <a:gd name="connsiteX80" fmla="*/ 3727586 w 12180112"/>
              <a:gd name="connsiteY80" fmla="*/ 3464577 h 10173823"/>
              <a:gd name="connsiteX81" fmla="*/ 3896584 w 12180112"/>
              <a:gd name="connsiteY81" fmla="*/ 3378544 h 10173823"/>
              <a:gd name="connsiteX82" fmla="*/ 3896586 w 12180112"/>
              <a:gd name="connsiteY82" fmla="*/ 9541279 h 10173823"/>
              <a:gd name="connsiteX83" fmla="*/ 3727588 w 12180112"/>
              <a:gd name="connsiteY83" fmla="*/ 9541279 h 10173823"/>
              <a:gd name="connsiteX84" fmla="*/ 3313410 w 12180112"/>
              <a:gd name="connsiteY84" fmla="*/ 3675425 h 10173823"/>
              <a:gd name="connsiteX85" fmla="*/ 3482408 w 12180112"/>
              <a:gd name="connsiteY85" fmla="*/ 3589392 h 10173823"/>
              <a:gd name="connsiteX86" fmla="*/ 3482409 w 12180112"/>
              <a:gd name="connsiteY86" fmla="*/ 9752127 h 10173823"/>
              <a:gd name="connsiteX87" fmla="*/ 3313411 w 12180112"/>
              <a:gd name="connsiteY87" fmla="*/ 9752127 h 10173823"/>
              <a:gd name="connsiteX88" fmla="*/ 2899234 w 12180112"/>
              <a:gd name="connsiteY88" fmla="*/ 3886273 h 10173823"/>
              <a:gd name="connsiteX89" fmla="*/ 3068232 w 12180112"/>
              <a:gd name="connsiteY89" fmla="*/ 3800240 h 10173823"/>
              <a:gd name="connsiteX90" fmla="*/ 3068233 w 12180112"/>
              <a:gd name="connsiteY90" fmla="*/ 9962975 h 10173823"/>
              <a:gd name="connsiteX91" fmla="*/ 2899236 w 12180112"/>
              <a:gd name="connsiteY91" fmla="*/ 9962975 h 10173823"/>
              <a:gd name="connsiteX92" fmla="*/ 2485058 w 12180112"/>
              <a:gd name="connsiteY92" fmla="*/ 4097121 h 10173823"/>
              <a:gd name="connsiteX93" fmla="*/ 2654056 w 12180112"/>
              <a:gd name="connsiteY93" fmla="*/ 4011088 h 10173823"/>
              <a:gd name="connsiteX94" fmla="*/ 2654057 w 12180112"/>
              <a:gd name="connsiteY94" fmla="*/ 10173823 h 10173823"/>
              <a:gd name="connsiteX95" fmla="*/ 2485059 w 12180112"/>
              <a:gd name="connsiteY95" fmla="*/ 10173823 h 10173823"/>
              <a:gd name="connsiteX96" fmla="*/ 2070881 w 12180112"/>
              <a:gd name="connsiteY96" fmla="*/ 4307969 h 10173823"/>
              <a:gd name="connsiteX97" fmla="*/ 2239879 w 12180112"/>
              <a:gd name="connsiteY97" fmla="*/ 4221936 h 10173823"/>
              <a:gd name="connsiteX98" fmla="*/ 2239880 w 12180112"/>
              <a:gd name="connsiteY98" fmla="*/ 10117194 h 10173823"/>
              <a:gd name="connsiteX99" fmla="*/ 2070883 w 12180112"/>
              <a:gd name="connsiteY99" fmla="*/ 9785227 h 10173823"/>
              <a:gd name="connsiteX100" fmla="*/ 1656705 w 12180112"/>
              <a:gd name="connsiteY100" fmla="*/ 4518817 h 10173823"/>
              <a:gd name="connsiteX101" fmla="*/ 1825703 w 12180112"/>
              <a:gd name="connsiteY101" fmla="*/ 4432784 h 10173823"/>
              <a:gd name="connsiteX102" fmla="*/ 1825704 w 12180112"/>
              <a:gd name="connsiteY102" fmla="*/ 9303612 h 10173823"/>
              <a:gd name="connsiteX103" fmla="*/ 1656706 w 12180112"/>
              <a:gd name="connsiteY103" fmla="*/ 8971644 h 10173823"/>
              <a:gd name="connsiteX104" fmla="*/ 1242529 w 12180112"/>
              <a:gd name="connsiteY104" fmla="*/ 4729665 h 10173823"/>
              <a:gd name="connsiteX105" fmla="*/ 1411527 w 12180112"/>
              <a:gd name="connsiteY105" fmla="*/ 4643631 h 10173823"/>
              <a:gd name="connsiteX106" fmla="*/ 1411528 w 12180112"/>
              <a:gd name="connsiteY106" fmla="*/ 8490032 h 10173823"/>
              <a:gd name="connsiteX107" fmla="*/ 1242530 w 12180112"/>
              <a:gd name="connsiteY107" fmla="*/ 8158062 h 10173823"/>
              <a:gd name="connsiteX108" fmla="*/ 828353 w 12180112"/>
              <a:gd name="connsiteY108" fmla="*/ 4940512 h 10173823"/>
              <a:gd name="connsiteX109" fmla="*/ 997351 w 12180112"/>
              <a:gd name="connsiteY109" fmla="*/ 4854479 h 10173823"/>
              <a:gd name="connsiteX110" fmla="*/ 997351 w 12180112"/>
              <a:gd name="connsiteY110" fmla="*/ 7676450 h 10173823"/>
              <a:gd name="connsiteX111" fmla="*/ 828354 w 12180112"/>
              <a:gd name="connsiteY111" fmla="*/ 7344481 h 10173823"/>
              <a:gd name="connsiteX112" fmla="*/ 414177 w 12180112"/>
              <a:gd name="connsiteY112" fmla="*/ 5151360 h 10173823"/>
              <a:gd name="connsiteX113" fmla="*/ 583174 w 12180112"/>
              <a:gd name="connsiteY113" fmla="*/ 5065327 h 10173823"/>
              <a:gd name="connsiteX114" fmla="*/ 583175 w 12180112"/>
              <a:gd name="connsiteY114" fmla="*/ 6862867 h 10173823"/>
              <a:gd name="connsiteX115" fmla="*/ 414178 w 12180112"/>
              <a:gd name="connsiteY115" fmla="*/ 6530900 h 10173823"/>
              <a:gd name="connsiteX116" fmla="*/ 0 w 12180112"/>
              <a:gd name="connsiteY116" fmla="*/ 5362208 h 10173823"/>
              <a:gd name="connsiteX117" fmla="*/ 168998 w 12180112"/>
              <a:gd name="connsiteY117" fmla="*/ 5276175 h 10173823"/>
              <a:gd name="connsiteX118" fmla="*/ 168998 w 12180112"/>
              <a:gd name="connsiteY118" fmla="*/ 6049286 h 10173823"/>
              <a:gd name="connsiteX119" fmla="*/ 0 w 12180112"/>
              <a:gd name="connsiteY119" fmla="*/ 5717317 h 1017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2180112" h="10173823">
                <a:moveTo>
                  <a:pt x="12011114" y="2440745"/>
                </a:moveTo>
                <a:lnTo>
                  <a:pt x="12180112" y="2772714"/>
                </a:lnTo>
                <a:lnTo>
                  <a:pt x="12180112" y="5324321"/>
                </a:lnTo>
                <a:lnTo>
                  <a:pt x="12011114" y="5324320"/>
                </a:lnTo>
                <a:close/>
                <a:moveTo>
                  <a:pt x="11596937" y="1627163"/>
                </a:moveTo>
                <a:lnTo>
                  <a:pt x="11765935" y="1959131"/>
                </a:lnTo>
                <a:lnTo>
                  <a:pt x="11765935" y="5535169"/>
                </a:lnTo>
                <a:lnTo>
                  <a:pt x="11596938" y="5535168"/>
                </a:lnTo>
                <a:close/>
                <a:moveTo>
                  <a:pt x="11182761" y="813581"/>
                </a:moveTo>
                <a:lnTo>
                  <a:pt x="11351759" y="1145550"/>
                </a:lnTo>
                <a:lnTo>
                  <a:pt x="11351759" y="5746017"/>
                </a:lnTo>
                <a:lnTo>
                  <a:pt x="11182761" y="5746016"/>
                </a:lnTo>
                <a:close/>
                <a:moveTo>
                  <a:pt x="10768585" y="0"/>
                </a:moveTo>
                <a:lnTo>
                  <a:pt x="10937582" y="331968"/>
                </a:lnTo>
                <a:lnTo>
                  <a:pt x="10937583" y="5956865"/>
                </a:lnTo>
                <a:lnTo>
                  <a:pt x="10768585" y="5956864"/>
                </a:lnTo>
                <a:close/>
                <a:moveTo>
                  <a:pt x="10354409" y="91009"/>
                </a:moveTo>
                <a:lnTo>
                  <a:pt x="10523406" y="4976"/>
                </a:lnTo>
                <a:lnTo>
                  <a:pt x="10523406" y="6167713"/>
                </a:lnTo>
                <a:lnTo>
                  <a:pt x="10354408" y="6167712"/>
                </a:lnTo>
                <a:close/>
                <a:moveTo>
                  <a:pt x="9940232" y="301857"/>
                </a:moveTo>
                <a:lnTo>
                  <a:pt x="10109230" y="215824"/>
                </a:lnTo>
                <a:lnTo>
                  <a:pt x="10109229" y="6378561"/>
                </a:lnTo>
                <a:lnTo>
                  <a:pt x="9940232" y="6378560"/>
                </a:lnTo>
                <a:close/>
                <a:moveTo>
                  <a:pt x="9526056" y="512705"/>
                </a:moveTo>
                <a:lnTo>
                  <a:pt x="9695053" y="426672"/>
                </a:lnTo>
                <a:lnTo>
                  <a:pt x="9695053" y="6589409"/>
                </a:lnTo>
                <a:lnTo>
                  <a:pt x="9526055" y="6589409"/>
                </a:lnTo>
                <a:close/>
                <a:moveTo>
                  <a:pt x="9111878" y="723554"/>
                </a:moveTo>
                <a:lnTo>
                  <a:pt x="9280876" y="637521"/>
                </a:lnTo>
                <a:lnTo>
                  <a:pt x="9280876" y="6800257"/>
                </a:lnTo>
                <a:lnTo>
                  <a:pt x="9111878" y="6800257"/>
                </a:lnTo>
                <a:close/>
                <a:moveTo>
                  <a:pt x="8697702" y="934402"/>
                </a:moveTo>
                <a:lnTo>
                  <a:pt x="8866700" y="848368"/>
                </a:lnTo>
                <a:lnTo>
                  <a:pt x="8866700" y="7011105"/>
                </a:lnTo>
                <a:lnTo>
                  <a:pt x="8697702" y="7011105"/>
                </a:lnTo>
                <a:close/>
                <a:moveTo>
                  <a:pt x="8283525" y="1145250"/>
                </a:moveTo>
                <a:lnTo>
                  <a:pt x="8452523" y="1059217"/>
                </a:lnTo>
                <a:lnTo>
                  <a:pt x="8452523" y="7221953"/>
                </a:lnTo>
                <a:lnTo>
                  <a:pt x="8283525" y="7221953"/>
                </a:lnTo>
                <a:close/>
                <a:moveTo>
                  <a:pt x="7869350" y="1356097"/>
                </a:moveTo>
                <a:lnTo>
                  <a:pt x="8038347" y="1270065"/>
                </a:lnTo>
                <a:lnTo>
                  <a:pt x="8038348" y="7432801"/>
                </a:lnTo>
                <a:lnTo>
                  <a:pt x="7869350" y="7432800"/>
                </a:lnTo>
                <a:close/>
                <a:moveTo>
                  <a:pt x="7455173" y="1566945"/>
                </a:moveTo>
                <a:lnTo>
                  <a:pt x="7624171" y="1480913"/>
                </a:lnTo>
                <a:lnTo>
                  <a:pt x="7624171" y="7643649"/>
                </a:lnTo>
                <a:lnTo>
                  <a:pt x="7455173" y="7643649"/>
                </a:lnTo>
                <a:close/>
                <a:moveTo>
                  <a:pt x="7040997" y="1777793"/>
                </a:moveTo>
                <a:lnTo>
                  <a:pt x="7209995" y="1691760"/>
                </a:lnTo>
                <a:lnTo>
                  <a:pt x="7209995" y="7854496"/>
                </a:lnTo>
                <a:lnTo>
                  <a:pt x="7040998" y="7854496"/>
                </a:lnTo>
                <a:close/>
                <a:moveTo>
                  <a:pt x="6626821" y="1988641"/>
                </a:moveTo>
                <a:lnTo>
                  <a:pt x="6795818" y="1902608"/>
                </a:lnTo>
                <a:lnTo>
                  <a:pt x="6795819" y="8065344"/>
                </a:lnTo>
                <a:lnTo>
                  <a:pt x="6626822" y="8065344"/>
                </a:lnTo>
                <a:close/>
                <a:moveTo>
                  <a:pt x="6212645" y="2199489"/>
                </a:moveTo>
                <a:lnTo>
                  <a:pt x="6381642" y="2113456"/>
                </a:lnTo>
                <a:lnTo>
                  <a:pt x="6381643" y="8276192"/>
                </a:lnTo>
                <a:lnTo>
                  <a:pt x="6212646" y="8276192"/>
                </a:lnTo>
                <a:close/>
                <a:moveTo>
                  <a:pt x="5798468" y="2410337"/>
                </a:moveTo>
                <a:lnTo>
                  <a:pt x="5967466" y="2324304"/>
                </a:lnTo>
                <a:lnTo>
                  <a:pt x="5967467" y="8487040"/>
                </a:lnTo>
                <a:lnTo>
                  <a:pt x="5798469" y="8487040"/>
                </a:lnTo>
                <a:close/>
                <a:moveTo>
                  <a:pt x="5384292" y="2621185"/>
                </a:moveTo>
                <a:lnTo>
                  <a:pt x="5553290" y="2535152"/>
                </a:lnTo>
                <a:lnTo>
                  <a:pt x="5553291" y="8697888"/>
                </a:lnTo>
                <a:lnTo>
                  <a:pt x="5384293" y="8697887"/>
                </a:lnTo>
                <a:close/>
                <a:moveTo>
                  <a:pt x="4970116" y="2832033"/>
                </a:moveTo>
                <a:lnTo>
                  <a:pt x="5139113" y="2746000"/>
                </a:lnTo>
                <a:lnTo>
                  <a:pt x="5139115" y="8908735"/>
                </a:lnTo>
                <a:lnTo>
                  <a:pt x="4970117" y="8908735"/>
                </a:lnTo>
                <a:close/>
                <a:moveTo>
                  <a:pt x="4555939" y="3042881"/>
                </a:moveTo>
                <a:lnTo>
                  <a:pt x="4724937" y="2956848"/>
                </a:lnTo>
                <a:lnTo>
                  <a:pt x="4724939" y="9119583"/>
                </a:lnTo>
                <a:lnTo>
                  <a:pt x="4555942" y="9119583"/>
                </a:lnTo>
                <a:close/>
                <a:moveTo>
                  <a:pt x="4141763" y="3253729"/>
                </a:moveTo>
                <a:lnTo>
                  <a:pt x="4310761" y="3167696"/>
                </a:lnTo>
                <a:lnTo>
                  <a:pt x="4310763" y="9330431"/>
                </a:lnTo>
                <a:lnTo>
                  <a:pt x="4141764" y="9330431"/>
                </a:lnTo>
                <a:close/>
                <a:moveTo>
                  <a:pt x="3727586" y="3464577"/>
                </a:moveTo>
                <a:lnTo>
                  <a:pt x="3896584" y="3378544"/>
                </a:lnTo>
                <a:lnTo>
                  <a:pt x="3896586" y="9541279"/>
                </a:lnTo>
                <a:lnTo>
                  <a:pt x="3727588" y="9541279"/>
                </a:lnTo>
                <a:close/>
                <a:moveTo>
                  <a:pt x="3313410" y="3675425"/>
                </a:moveTo>
                <a:lnTo>
                  <a:pt x="3482408" y="3589392"/>
                </a:lnTo>
                <a:lnTo>
                  <a:pt x="3482409" y="9752127"/>
                </a:lnTo>
                <a:lnTo>
                  <a:pt x="3313411" y="9752127"/>
                </a:lnTo>
                <a:close/>
                <a:moveTo>
                  <a:pt x="2899234" y="3886273"/>
                </a:moveTo>
                <a:lnTo>
                  <a:pt x="3068232" y="3800240"/>
                </a:lnTo>
                <a:lnTo>
                  <a:pt x="3068233" y="9962975"/>
                </a:lnTo>
                <a:lnTo>
                  <a:pt x="2899236" y="9962975"/>
                </a:lnTo>
                <a:close/>
                <a:moveTo>
                  <a:pt x="2485058" y="4097121"/>
                </a:moveTo>
                <a:lnTo>
                  <a:pt x="2654056" y="4011088"/>
                </a:lnTo>
                <a:lnTo>
                  <a:pt x="2654057" y="10173823"/>
                </a:lnTo>
                <a:lnTo>
                  <a:pt x="2485059" y="10173823"/>
                </a:lnTo>
                <a:close/>
                <a:moveTo>
                  <a:pt x="2070881" y="4307969"/>
                </a:moveTo>
                <a:lnTo>
                  <a:pt x="2239879" y="4221936"/>
                </a:lnTo>
                <a:lnTo>
                  <a:pt x="2239880" y="10117194"/>
                </a:lnTo>
                <a:lnTo>
                  <a:pt x="2070883" y="9785227"/>
                </a:lnTo>
                <a:close/>
                <a:moveTo>
                  <a:pt x="1656705" y="4518817"/>
                </a:moveTo>
                <a:lnTo>
                  <a:pt x="1825703" y="4432784"/>
                </a:lnTo>
                <a:lnTo>
                  <a:pt x="1825704" y="9303612"/>
                </a:lnTo>
                <a:lnTo>
                  <a:pt x="1656706" y="8971644"/>
                </a:lnTo>
                <a:close/>
                <a:moveTo>
                  <a:pt x="1242529" y="4729665"/>
                </a:moveTo>
                <a:lnTo>
                  <a:pt x="1411527" y="4643631"/>
                </a:lnTo>
                <a:lnTo>
                  <a:pt x="1411528" y="8490032"/>
                </a:lnTo>
                <a:lnTo>
                  <a:pt x="1242530" y="8158062"/>
                </a:lnTo>
                <a:close/>
                <a:moveTo>
                  <a:pt x="828353" y="4940512"/>
                </a:moveTo>
                <a:lnTo>
                  <a:pt x="997351" y="4854479"/>
                </a:lnTo>
                <a:lnTo>
                  <a:pt x="997351" y="7676450"/>
                </a:lnTo>
                <a:lnTo>
                  <a:pt x="828354" y="7344481"/>
                </a:lnTo>
                <a:close/>
                <a:moveTo>
                  <a:pt x="414177" y="5151360"/>
                </a:moveTo>
                <a:lnTo>
                  <a:pt x="583174" y="5065327"/>
                </a:lnTo>
                <a:lnTo>
                  <a:pt x="583175" y="6862867"/>
                </a:lnTo>
                <a:lnTo>
                  <a:pt x="414178" y="6530900"/>
                </a:lnTo>
                <a:close/>
                <a:moveTo>
                  <a:pt x="0" y="5362208"/>
                </a:moveTo>
                <a:lnTo>
                  <a:pt x="168998" y="5276175"/>
                </a:lnTo>
                <a:lnTo>
                  <a:pt x="168998" y="6049286"/>
                </a:lnTo>
                <a:lnTo>
                  <a:pt x="0" y="5717317"/>
                </a:lnTo>
                <a:close/>
              </a:path>
            </a:pathLst>
          </a:custGeom>
          <a:gradFill flip="none" rotWithShape="1">
            <a:gsLst>
              <a:gs pos="75000">
                <a:srgbClr val="62D17E">
                  <a:alpha val="0"/>
                </a:srgbClr>
              </a:gs>
              <a:gs pos="29000">
                <a:srgbClr val="00B050">
                  <a:alpha val="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66" name="图片 565">
            <a:extLst>
              <a:ext uri="{FF2B5EF4-FFF2-40B4-BE49-F238E27FC236}">
                <a16:creationId xmlns:a16="http://schemas.microsoft.com/office/drawing/2014/main" id="{2DE320F7-F09D-4593-BD95-D55B36B732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40219" flipH="1">
            <a:off x="7750404" y="2621359"/>
            <a:ext cx="5420340" cy="4799690"/>
          </a:xfrm>
          <a:prstGeom prst="rect">
            <a:avLst/>
          </a:prstGeom>
        </p:spPr>
      </p:pic>
      <p:sp>
        <p:nvSpPr>
          <p:cNvPr id="528" name="任意多边形: 形状 527">
            <a:extLst>
              <a:ext uri="{FF2B5EF4-FFF2-40B4-BE49-F238E27FC236}">
                <a16:creationId xmlns:a16="http://schemas.microsoft.com/office/drawing/2014/main" id="{06141BFD-0EAA-4F9C-B106-9CBECF94B069}"/>
              </a:ext>
            </a:extLst>
          </p:cNvPr>
          <p:cNvSpPr/>
          <p:nvPr/>
        </p:nvSpPr>
        <p:spPr>
          <a:xfrm>
            <a:off x="4854185" y="4881053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1" name="任意多边形: 形状 530">
            <a:extLst>
              <a:ext uri="{FF2B5EF4-FFF2-40B4-BE49-F238E27FC236}">
                <a16:creationId xmlns:a16="http://schemas.microsoft.com/office/drawing/2014/main" id="{787CF153-F189-4FE3-8917-B11DEB8D59D4}"/>
              </a:ext>
            </a:extLst>
          </p:cNvPr>
          <p:cNvSpPr/>
          <p:nvPr/>
        </p:nvSpPr>
        <p:spPr>
          <a:xfrm>
            <a:off x="0" y="4365590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0">
                <a:srgbClr val="62D17E"/>
              </a:gs>
              <a:gs pos="100000">
                <a:srgbClr val="74AD93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5525AC5-9A3C-48BA-9C0A-761332C927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667" y="-236324"/>
            <a:ext cx="2941984" cy="4167138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6C474D90-9D81-4358-9666-2167401A78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0278" y="604995"/>
            <a:ext cx="1000333" cy="1577800"/>
          </a:xfrm>
          <a:prstGeom prst="rect">
            <a:avLst/>
          </a:prstGeom>
        </p:spPr>
      </p:pic>
      <p:grpSp>
        <p:nvGrpSpPr>
          <p:cNvPr id="604" name="图形 602">
            <a:extLst>
              <a:ext uri="{FF2B5EF4-FFF2-40B4-BE49-F238E27FC236}">
                <a16:creationId xmlns:a16="http://schemas.microsoft.com/office/drawing/2014/main" id="{4FCC8921-C712-4B0E-AEB8-F72A74CA479E}"/>
              </a:ext>
            </a:extLst>
          </p:cNvPr>
          <p:cNvGrpSpPr/>
          <p:nvPr/>
        </p:nvGrpSpPr>
        <p:grpSpPr>
          <a:xfrm rot="699206">
            <a:off x="2204718" y="3599961"/>
            <a:ext cx="1434396" cy="1479857"/>
            <a:chOff x="7731904" y="-2336153"/>
            <a:chExt cx="2008879" cy="2072548"/>
          </a:xfrm>
        </p:grpSpPr>
        <p:grpSp>
          <p:nvGrpSpPr>
            <p:cNvPr id="605" name="图形 602">
              <a:extLst>
                <a:ext uri="{FF2B5EF4-FFF2-40B4-BE49-F238E27FC236}">
                  <a16:creationId xmlns:a16="http://schemas.microsoft.com/office/drawing/2014/main" id="{EEA0998B-B628-488A-B45A-3DFA2313D41B}"/>
                </a:ext>
              </a:extLst>
            </p:cNvPr>
            <p:cNvGrpSpPr/>
            <p:nvPr/>
          </p:nvGrpSpPr>
          <p:grpSpPr>
            <a:xfrm>
              <a:off x="8483213" y="-1368430"/>
              <a:ext cx="588805" cy="694915"/>
              <a:chOff x="8483213" y="-1368430"/>
              <a:chExt cx="588805" cy="694915"/>
            </a:xfrm>
          </p:grpSpPr>
          <p:grpSp>
            <p:nvGrpSpPr>
              <p:cNvPr id="606" name="图形 602">
                <a:extLst>
                  <a:ext uri="{FF2B5EF4-FFF2-40B4-BE49-F238E27FC236}">
                    <a16:creationId xmlns:a16="http://schemas.microsoft.com/office/drawing/2014/main" id="{7522DB5D-2DB3-4D1D-B296-3D7AA55B019B}"/>
                  </a:ext>
                </a:extLst>
              </p:cNvPr>
              <p:cNvGrpSpPr/>
              <p:nvPr/>
            </p:nvGrpSpPr>
            <p:grpSpPr>
              <a:xfrm>
                <a:off x="8742572" y="-927730"/>
                <a:ext cx="215111" cy="254215"/>
                <a:chOff x="8742572" y="-927730"/>
                <a:chExt cx="215111" cy="254215"/>
              </a:xfrm>
            </p:grpSpPr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E5D596F0-FBE5-44BB-8C16-D6EE6F9E5EAE}"/>
                    </a:ext>
                  </a:extLst>
                </p:cNvPr>
                <p:cNvSpPr/>
                <p:nvPr/>
              </p:nvSpPr>
              <p:spPr>
                <a:xfrm>
                  <a:off x="8742572" y="-927730"/>
                  <a:ext cx="215111" cy="254215"/>
                </a:xfrm>
                <a:custGeom>
                  <a:avLst/>
                  <a:gdLst>
                    <a:gd name="connsiteX0" fmla="*/ 57956 w 215111"/>
                    <a:gd name="connsiteY0" fmla="*/ 28670 h 254215"/>
                    <a:gd name="connsiteX1" fmla="*/ 67195 w 215111"/>
                    <a:gd name="connsiteY1" fmla="*/ 102870 h 254215"/>
                    <a:gd name="connsiteX2" fmla="*/ 2235 w 215111"/>
                    <a:gd name="connsiteY2" fmla="*/ 253365 h 254215"/>
                    <a:gd name="connsiteX3" fmla="*/ 214642 w 215111"/>
                    <a:gd name="connsiteY3" fmla="*/ 131921 h 254215"/>
                    <a:gd name="connsiteX4" fmla="*/ 179495 w 215111"/>
                    <a:gd name="connsiteY4" fmla="*/ 0 h 254215"/>
                    <a:gd name="connsiteX5" fmla="*/ 57956 w 215111"/>
                    <a:gd name="connsiteY5" fmla="*/ 28670 h 254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5111" h="254215">
                      <a:moveTo>
                        <a:pt x="57956" y="28670"/>
                      </a:moveTo>
                      <a:cubicBezTo>
                        <a:pt x="57956" y="28670"/>
                        <a:pt x="76720" y="85534"/>
                        <a:pt x="67195" y="102870"/>
                      </a:cubicBezTo>
                      <a:cubicBezTo>
                        <a:pt x="57670" y="120205"/>
                        <a:pt x="-13386" y="241935"/>
                        <a:pt x="2235" y="253365"/>
                      </a:cubicBezTo>
                      <a:cubicBezTo>
                        <a:pt x="17856" y="264795"/>
                        <a:pt x="209404" y="157639"/>
                        <a:pt x="214642" y="131921"/>
                      </a:cubicBezTo>
                      <a:cubicBezTo>
                        <a:pt x="219881" y="106204"/>
                        <a:pt x="179495" y="0"/>
                        <a:pt x="179495" y="0"/>
                      </a:cubicBezTo>
                      <a:lnTo>
                        <a:pt x="57956" y="28670"/>
                      </a:lnTo>
                      <a:close/>
                    </a:path>
                  </a:pathLst>
                </a:custGeom>
                <a:solidFill>
                  <a:srgbClr val="487D8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9A87555B-6D85-4EE3-A18C-D733A668AB9F}"/>
                    </a:ext>
                  </a:extLst>
                </p:cNvPr>
                <p:cNvSpPr/>
                <p:nvPr/>
              </p:nvSpPr>
              <p:spPr>
                <a:xfrm>
                  <a:off x="8774225" y="-797890"/>
                  <a:ext cx="32960" cy="15854"/>
                </a:xfrm>
                <a:custGeom>
                  <a:avLst/>
                  <a:gdLst>
                    <a:gd name="connsiteX0" fmla="*/ 32113 w 32960"/>
                    <a:gd name="connsiteY0" fmla="*/ 7701 h 15854"/>
                    <a:gd name="connsiteX1" fmla="*/ 31256 w 32960"/>
                    <a:gd name="connsiteY1" fmla="*/ 7416 h 15854"/>
                    <a:gd name="connsiteX2" fmla="*/ 26589 w 32960"/>
                    <a:gd name="connsiteY2" fmla="*/ 2748 h 15854"/>
                    <a:gd name="connsiteX3" fmla="*/ 3538 w 32960"/>
                    <a:gd name="connsiteY3" fmla="*/ 748 h 15854"/>
                    <a:gd name="connsiteX4" fmla="*/ 3538 w 32960"/>
                    <a:gd name="connsiteY4" fmla="*/ 10273 h 15854"/>
                    <a:gd name="connsiteX5" fmla="*/ 22969 w 32960"/>
                    <a:gd name="connsiteY5" fmla="*/ 15702 h 15854"/>
                    <a:gd name="connsiteX6" fmla="*/ 30589 w 32960"/>
                    <a:gd name="connsiteY6" fmla="*/ 12654 h 15854"/>
                    <a:gd name="connsiteX7" fmla="*/ 31637 w 32960"/>
                    <a:gd name="connsiteY7" fmla="*/ 12178 h 15854"/>
                    <a:gd name="connsiteX8" fmla="*/ 32113 w 32960"/>
                    <a:gd name="connsiteY8" fmla="*/ 7701 h 15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960" h="15854">
                      <a:moveTo>
                        <a:pt x="32113" y="7701"/>
                      </a:moveTo>
                      <a:cubicBezTo>
                        <a:pt x="31256" y="6558"/>
                        <a:pt x="30970" y="6463"/>
                        <a:pt x="31256" y="7416"/>
                      </a:cubicBezTo>
                      <a:cubicBezTo>
                        <a:pt x="30589" y="5320"/>
                        <a:pt x="28875" y="3129"/>
                        <a:pt x="26589" y="2748"/>
                      </a:cubicBezTo>
                      <a:cubicBezTo>
                        <a:pt x="18588" y="1224"/>
                        <a:pt x="11730" y="-1252"/>
                        <a:pt x="3538" y="748"/>
                      </a:cubicBezTo>
                      <a:cubicBezTo>
                        <a:pt x="-1415" y="1986"/>
                        <a:pt x="-938" y="8844"/>
                        <a:pt x="3538" y="10273"/>
                      </a:cubicBezTo>
                      <a:cubicBezTo>
                        <a:pt x="10015" y="12369"/>
                        <a:pt x="16207" y="14464"/>
                        <a:pt x="22969" y="15702"/>
                      </a:cubicBezTo>
                      <a:cubicBezTo>
                        <a:pt x="26208" y="16274"/>
                        <a:pt x="28684" y="15226"/>
                        <a:pt x="30589" y="12654"/>
                      </a:cubicBezTo>
                      <a:cubicBezTo>
                        <a:pt x="30113" y="13512"/>
                        <a:pt x="30399" y="13321"/>
                        <a:pt x="31637" y="12178"/>
                      </a:cubicBezTo>
                      <a:cubicBezTo>
                        <a:pt x="32875" y="11035"/>
                        <a:pt x="33637" y="9035"/>
                        <a:pt x="32113" y="7701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1FACE661-D4C6-4F44-AEE4-69F59452AB59}"/>
                    </a:ext>
                  </a:extLst>
                </p:cNvPr>
                <p:cNvSpPr/>
                <p:nvPr/>
              </p:nvSpPr>
              <p:spPr>
                <a:xfrm>
                  <a:off x="8791146" y="-820003"/>
                  <a:ext cx="40874" cy="21646"/>
                </a:xfrm>
                <a:custGeom>
                  <a:avLst/>
                  <a:gdLst>
                    <a:gd name="connsiteX0" fmla="*/ 38624 w 40874"/>
                    <a:gd name="connsiteY0" fmla="*/ 8192 h 21646"/>
                    <a:gd name="connsiteX1" fmla="*/ 3572 w 40874"/>
                    <a:gd name="connsiteY1" fmla="*/ 1715 h 21646"/>
                    <a:gd name="connsiteX2" fmla="*/ 3572 w 40874"/>
                    <a:gd name="connsiteY2" fmla="*/ 11240 h 21646"/>
                    <a:gd name="connsiteX3" fmla="*/ 29194 w 40874"/>
                    <a:gd name="connsiteY3" fmla="*/ 20384 h 21646"/>
                    <a:gd name="connsiteX4" fmla="*/ 38624 w 40874"/>
                    <a:gd name="connsiteY4" fmla="*/ 8192 h 21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" h="21646">
                      <a:moveTo>
                        <a:pt x="38624" y="8192"/>
                      </a:moveTo>
                      <a:cubicBezTo>
                        <a:pt x="28623" y="-1142"/>
                        <a:pt x="16145" y="-1237"/>
                        <a:pt x="3572" y="1715"/>
                      </a:cubicBezTo>
                      <a:cubicBezTo>
                        <a:pt x="-1191" y="2763"/>
                        <a:pt x="-1191" y="10193"/>
                        <a:pt x="3572" y="11240"/>
                      </a:cubicBezTo>
                      <a:cubicBezTo>
                        <a:pt x="12430" y="13336"/>
                        <a:pt x="21669" y="15241"/>
                        <a:pt x="29194" y="20384"/>
                      </a:cubicBezTo>
                      <a:cubicBezTo>
                        <a:pt x="36528" y="25433"/>
                        <a:pt x="45006" y="14098"/>
                        <a:pt x="38624" y="8192"/>
                      </a:cubicBezTo>
                      <a:close/>
                    </a:path>
                  </a:pathLst>
                </a:custGeom>
                <a:solidFill>
                  <a:srgbClr val="3456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0" name="任意多边形: 形状 609">
                <a:extLst>
                  <a:ext uri="{FF2B5EF4-FFF2-40B4-BE49-F238E27FC236}">
                    <a16:creationId xmlns:a16="http://schemas.microsoft.com/office/drawing/2014/main" id="{9D3B2438-EA82-454D-9566-397AD6947EBD}"/>
                  </a:ext>
                </a:extLst>
              </p:cNvPr>
              <p:cNvSpPr/>
              <p:nvPr/>
            </p:nvSpPr>
            <p:spPr>
              <a:xfrm>
                <a:off x="8483213" y="-1368430"/>
                <a:ext cx="588805" cy="501642"/>
              </a:xfrm>
              <a:custGeom>
                <a:avLst/>
                <a:gdLst>
                  <a:gd name="connsiteX0" fmla="*/ 588683 w 588805"/>
                  <a:gd name="connsiteY0" fmla="*/ 84655 h 501642"/>
                  <a:gd name="connsiteX1" fmla="*/ 495719 w 588805"/>
                  <a:gd name="connsiteY1" fmla="*/ 194479 h 501642"/>
                  <a:gd name="connsiteX2" fmla="*/ 270452 w 588805"/>
                  <a:gd name="connsiteY2" fmla="*/ 239532 h 501642"/>
                  <a:gd name="connsiteX3" fmla="*/ 440950 w 588805"/>
                  <a:gd name="connsiteY3" fmla="*/ 444700 h 501642"/>
                  <a:gd name="connsiteX4" fmla="*/ 331412 w 588805"/>
                  <a:gd name="connsiteY4" fmla="*/ 500136 h 501642"/>
                  <a:gd name="connsiteX5" fmla="*/ 7562 w 588805"/>
                  <a:gd name="connsiteY5" fmla="*/ 180858 h 501642"/>
                  <a:gd name="connsiteX6" fmla="*/ 439331 w 588805"/>
                  <a:gd name="connsiteY6" fmla="*/ 169 h 501642"/>
                  <a:gd name="connsiteX7" fmla="*/ 588683 w 588805"/>
                  <a:gd name="connsiteY7" fmla="*/ 84655 h 501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805" h="501642">
                    <a:moveTo>
                      <a:pt x="588683" y="84655"/>
                    </a:moveTo>
                    <a:cubicBezTo>
                      <a:pt x="591636" y="126184"/>
                      <a:pt x="540677" y="174857"/>
                      <a:pt x="495719" y="194479"/>
                    </a:cubicBezTo>
                    <a:cubicBezTo>
                      <a:pt x="403517" y="234865"/>
                      <a:pt x="270452" y="239532"/>
                      <a:pt x="270452" y="239532"/>
                    </a:cubicBezTo>
                    <a:cubicBezTo>
                      <a:pt x="270452" y="239532"/>
                      <a:pt x="426662" y="412125"/>
                      <a:pt x="440950" y="444700"/>
                    </a:cubicBezTo>
                    <a:cubicBezTo>
                      <a:pt x="455237" y="477276"/>
                      <a:pt x="348557" y="508994"/>
                      <a:pt x="331412" y="500136"/>
                    </a:cubicBezTo>
                    <a:cubicBezTo>
                      <a:pt x="314267" y="491278"/>
                      <a:pt x="77190" y="291348"/>
                      <a:pt x="7562" y="180858"/>
                    </a:cubicBezTo>
                    <a:cubicBezTo>
                      <a:pt x="-62161" y="70273"/>
                      <a:pt x="371417" y="-4022"/>
                      <a:pt x="439331" y="169"/>
                    </a:cubicBezTo>
                    <a:cubicBezTo>
                      <a:pt x="468191" y="1978"/>
                      <a:pt x="583063" y="5788"/>
                      <a:pt x="588683" y="84655"/>
                    </a:cubicBezTo>
                    <a:close/>
                  </a:path>
                </a:pathLst>
              </a:custGeom>
              <a:solidFill>
                <a:srgbClr val="5E9BA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1" name="图形 602">
              <a:extLst>
                <a:ext uri="{FF2B5EF4-FFF2-40B4-BE49-F238E27FC236}">
                  <a16:creationId xmlns:a16="http://schemas.microsoft.com/office/drawing/2014/main" id="{245F1C7E-7624-41C4-AB60-4FD0771B1B5C}"/>
                </a:ext>
              </a:extLst>
            </p:cNvPr>
            <p:cNvGrpSpPr/>
            <p:nvPr/>
          </p:nvGrpSpPr>
          <p:grpSpPr>
            <a:xfrm>
              <a:off x="7731904" y="-1567978"/>
              <a:ext cx="2008879" cy="1304373"/>
              <a:chOff x="7731904" y="-1567978"/>
              <a:chExt cx="2008879" cy="1304373"/>
            </a:xfrm>
          </p:grpSpPr>
          <p:sp>
            <p:nvSpPr>
              <p:cNvPr id="612" name="任意多边形: 形状 611">
                <a:extLst>
                  <a:ext uri="{FF2B5EF4-FFF2-40B4-BE49-F238E27FC236}">
                    <a16:creationId xmlns:a16="http://schemas.microsoft.com/office/drawing/2014/main" id="{50863E02-E171-41BD-BFE4-9D2CB237E3AF}"/>
                  </a:ext>
                </a:extLst>
              </p:cNvPr>
              <p:cNvSpPr/>
              <p:nvPr/>
            </p:nvSpPr>
            <p:spPr>
              <a:xfrm>
                <a:off x="9344240" y="-644009"/>
                <a:ext cx="97011" cy="97243"/>
              </a:xfrm>
              <a:custGeom>
                <a:avLst/>
                <a:gdLst>
                  <a:gd name="connsiteX0" fmla="*/ 91797 w 97011"/>
                  <a:gd name="connsiteY0" fmla="*/ 40510 h 97243"/>
                  <a:gd name="connsiteX1" fmla="*/ 91701 w 97011"/>
                  <a:gd name="connsiteY1" fmla="*/ 40319 h 97243"/>
                  <a:gd name="connsiteX2" fmla="*/ 71508 w 97011"/>
                  <a:gd name="connsiteY2" fmla="*/ 6982 h 97243"/>
                  <a:gd name="connsiteX3" fmla="*/ 13025 w 97011"/>
                  <a:gd name="connsiteY3" fmla="*/ 13935 h 97243"/>
                  <a:gd name="connsiteX4" fmla="*/ 15311 w 97011"/>
                  <a:gd name="connsiteY4" fmla="*/ 80420 h 97243"/>
                  <a:gd name="connsiteX5" fmla="*/ 84748 w 97011"/>
                  <a:gd name="connsiteY5" fmla="*/ 86897 h 97243"/>
                  <a:gd name="connsiteX6" fmla="*/ 91797 w 97011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011" h="97243">
                    <a:moveTo>
                      <a:pt x="91797" y="40510"/>
                    </a:moveTo>
                    <a:cubicBezTo>
                      <a:pt x="91797" y="40415"/>
                      <a:pt x="91701" y="40415"/>
                      <a:pt x="91701" y="40319"/>
                    </a:cubicBezTo>
                    <a:cubicBezTo>
                      <a:pt x="90272" y="27365"/>
                      <a:pt x="83414" y="15078"/>
                      <a:pt x="71508" y="6982"/>
                    </a:cubicBezTo>
                    <a:cubicBezTo>
                      <a:pt x="53125" y="-5496"/>
                      <a:pt x="28741" y="-67"/>
                      <a:pt x="13025" y="13935"/>
                    </a:cubicBezTo>
                    <a:cubicBezTo>
                      <a:pt x="-7454" y="32223"/>
                      <a:pt x="-1549" y="62513"/>
                      <a:pt x="15311" y="80420"/>
                    </a:cubicBezTo>
                    <a:cubicBezTo>
                      <a:pt x="33313" y="99660"/>
                      <a:pt x="64174" y="103184"/>
                      <a:pt x="84748" y="86897"/>
                    </a:cubicBezTo>
                    <a:cubicBezTo>
                      <a:pt x="98178" y="76419"/>
                      <a:pt x="100655" y="54607"/>
                      <a:pt x="91797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3" name="图形 602">
                <a:extLst>
                  <a:ext uri="{FF2B5EF4-FFF2-40B4-BE49-F238E27FC236}">
                    <a16:creationId xmlns:a16="http://schemas.microsoft.com/office/drawing/2014/main" id="{204B1517-949F-41F7-9EE9-3C7A5191DAE8}"/>
                  </a:ext>
                </a:extLst>
              </p:cNvPr>
              <p:cNvGrpSpPr/>
              <p:nvPr/>
            </p:nvGrpSpPr>
            <p:grpSpPr>
              <a:xfrm>
                <a:off x="9044735" y="-937446"/>
                <a:ext cx="696048" cy="673840"/>
                <a:chOff x="9044735" y="-937446"/>
                <a:chExt cx="696048" cy="673840"/>
              </a:xfrm>
            </p:grpSpPr>
            <p:sp>
              <p:nvSpPr>
                <p:cNvPr id="614" name="任意多边形: 形状 613">
                  <a:extLst>
                    <a:ext uri="{FF2B5EF4-FFF2-40B4-BE49-F238E27FC236}">
                      <a16:creationId xmlns:a16="http://schemas.microsoft.com/office/drawing/2014/main" id="{7B0A43FF-5D77-4C3E-87F7-89499B2EDC3E}"/>
                    </a:ext>
                  </a:extLst>
                </p:cNvPr>
                <p:cNvSpPr/>
                <p:nvPr/>
              </p:nvSpPr>
              <p:spPr>
                <a:xfrm>
                  <a:off x="9044735" y="-937446"/>
                  <a:ext cx="696048" cy="673840"/>
                </a:xfrm>
                <a:custGeom>
                  <a:avLst/>
                  <a:gdLst>
                    <a:gd name="connsiteX0" fmla="*/ 607329 w 696048"/>
                    <a:gd name="connsiteY0" fmla="*/ 121729 h 673840"/>
                    <a:gd name="connsiteX1" fmla="*/ 505125 w 696048"/>
                    <a:gd name="connsiteY1" fmla="*/ 39624 h 673840"/>
                    <a:gd name="connsiteX2" fmla="*/ 355202 w 696048"/>
                    <a:gd name="connsiteY2" fmla="*/ 0 h 673840"/>
                    <a:gd name="connsiteX3" fmla="*/ 97551 w 696048"/>
                    <a:gd name="connsiteY3" fmla="*/ 90773 h 673840"/>
                    <a:gd name="connsiteX4" fmla="*/ 1062 w 696048"/>
                    <a:gd name="connsiteY4" fmla="*/ 334994 h 673840"/>
                    <a:gd name="connsiteX5" fmla="*/ 140318 w 696048"/>
                    <a:gd name="connsiteY5" fmla="*/ 634175 h 673840"/>
                    <a:gd name="connsiteX6" fmla="*/ 541035 w 696048"/>
                    <a:gd name="connsiteY6" fmla="*/ 607600 h 673840"/>
                    <a:gd name="connsiteX7" fmla="*/ 693339 w 696048"/>
                    <a:gd name="connsiteY7" fmla="*/ 402812 h 673840"/>
                    <a:gd name="connsiteX8" fmla="*/ 607329 w 696048"/>
                    <a:gd name="connsiteY8" fmla="*/ 121729 h 673840"/>
                    <a:gd name="connsiteX9" fmla="*/ 551607 w 696048"/>
                    <a:gd name="connsiteY9" fmla="*/ 518827 h 673840"/>
                    <a:gd name="connsiteX10" fmla="*/ 72119 w 696048"/>
                    <a:gd name="connsiteY10" fmla="*/ 466439 h 673840"/>
                    <a:gd name="connsiteX11" fmla="*/ 79453 w 696048"/>
                    <a:gd name="connsiteY11" fmla="*/ 227076 h 673840"/>
                    <a:gd name="connsiteX12" fmla="*/ 357488 w 696048"/>
                    <a:gd name="connsiteY12" fmla="*/ 66294 h 673840"/>
                    <a:gd name="connsiteX13" fmla="*/ 618378 w 696048"/>
                    <a:gd name="connsiteY13" fmla="*/ 299275 h 673840"/>
                    <a:gd name="connsiteX14" fmla="*/ 551607 w 696048"/>
                    <a:gd name="connsiteY14" fmla="*/ 518827 h 673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96048" h="673840">
                      <a:moveTo>
                        <a:pt x="607329" y="121729"/>
                      </a:moveTo>
                      <a:cubicBezTo>
                        <a:pt x="579611" y="86392"/>
                        <a:pt x="546654" y="57436"/>
                        <a:pt x="505125" y="39624"/>
                      </a:cubicBezTo>
                      <a:cubicBezTo>
                        <a:pt x="456929" y="18955"/>
                        <a:pt x="411495" y="0"/>
                        <a:pt x="355202" y="0"/>
                      </a:cubicBezTo>
                      <a:cubicBezTo>
                        <a:pt x="260428" y="0"/>
                        <a:pt x="168798" y="26384"/>
                        <a:pt x="97551" y="90773"/>
                      </a:cubicBezTo>
                      <a:cubicBezTo>
                        <a:pt x="29066" y="152591"/>
                        <a:pt x="8587" y="246793"/>
                        <a:pt x="1062" y="334994"/>
                      </a:cubicBezTo>
                      <a:cubicBezTo>
                        <a:pt x="-8367" y="445675"/>
                        <a:pt x="45544" y="574834"/>
                        <a:pt x="140318" y="634175"/>
                      </a:cubicBezTo>
                      <a:cubicBezTo>
                        <a:pt x="257380" y="707517"/>
                        <a:pt x="425782" y="667607"/>
                        <a:pt x="541035" y="607600"/>
                      </a:cubicBezTo>
                      <a:cubicBezTo>
                        <a:pt x="619235" y="566928"/>
                        <a:pt x="680290" y="490919"/>
                        <a:pt x="693339" y="402812"/>
                      </a:cubicBezTo>
                      <a:cubicBezTo>
                        <a:pt x="707341" y="308038"/>
                        <a:pt x="665336" y="195739"/>
                        <a:pt x="607329" y="121729"/>
                      </a:cubicBezTo>
                      <a:close/>
                      <a:moveTo>
                        <a:pt x="551607" y="518827"/>
                      </a:moveTo>
                      <a:cubicBezTo>
                        <a:pt x="419781" y="635508"/>
                        <a:pt x="147271" y="659797"/>
                        <a:pt x="72119" y="466439"/>
                      </a:cubicBezTo>
                      <a:cubicBezTo>
                        <a:pt x="43068" y="391668"/>
                        <a:pt x="57450" y="301657"/>
                        <a:pt x="79453" y="227076"/>
                      </a:cubicBezTo>
                      <a:cubicBezTo>
                        <a:pt x="115267" y="105728"/>
                        <a:pt x="243759" y="61055"/>
                        <a:pt x="357488" y="66294"/>
                      </a:cubicBezTo>
                      <a:cubicBezTo>
                        <a:pt x="500077" y="72866"/>
                        <a:pt x="582468" y="165735"/>
                        <a:pt x="618378" y="299275"/>
                      </a:cubicBezTo>
                      <a:cubicBezTo>
                        <a:pt x="641142" y="383572"/>
                        <a:pt x="616473" y="461391"/>
                        <a:pt x="551607" y="518827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5" name="任意多边形: 形状 614">
                  <a:extLst>
                    <a:ext uri="{FF2B5EF4-FFF2-40B4-BE49-F238E27FC236}">
                      <a16:creationId xmlns:a16="http://schemas.microsoft.com/office/drawing/2014/main" id="{71E2270D-FB4E-4536-AE85-F64B05C80808}"/>
                    </a:ext>
                  </a:extLst>
                </p:cNvPr>
                <p:cNvSpPr/>
                <p:nvPr/>
              </p:nvSpPr>
              <p:spPr>
                <a:xfrm>
                  <a:off x="9545296" y="-653767"/>
                  <a:ext cx="37392" cy="113419"/>
                </a:xfrm>
                <a:custGeom>
                  <a:avLst/>
                  <a:gdLst>
                    <a:gd name="connsiteX0" fmla="*/ 36187 w 37392"/>
                    <a:gd name="connsiteY0" fmla="*/ 60460 h 113419"/>
                    <a:gd name="connsiteX1" fmla="*/ 7516 w 37392"/>
                    <a:gd name="connsiteY1" fmla="*/ 1310 h 113419"/>
                    <a:gd name="connsiteX2" fmla="*/ 563 w 37392"/>
                    <a:gd name="connsiteY2" fmla="*/ 6644 h 113419"/>
                    <a:gd name="connsiteX3" fmla="*/ 18184 w 37392"/>
                    <a:gd name="connsiteY3" fmla="*/ 62841 h 113419"/>
                    <a:gd name="connsiteX4" fmla="*/ 16470 w 37392"/>
                    <a:gd name="connsiteY4" fmla="*/ 110562 h 113419"/>
                    <a:gd name="connsiteX5" fmla="*/ 22185 w 37392"/>
                    <a:gd name="connsiteY5" fmla="*/ 112848 h 113419"/>
                    <a:gd name="connsiteX6" fmla="*/ 36187 w 37392"/>
                    <a:gd name="connsiteY6" fmla="*/ 60460 h 11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392" h="113419">
                      <a:moveTo>
                        <a:pt x="36187" y="60460"/>
                      </a:moveTo>
                      <a:cubicBezTo>
                        <a:pt x="32567" y="37219"/>
                        <a:pt x="24280" y="17788"/>
                        <a:pt x="7516" y="1310"/>
                      </a:cubicBezTo>
                      <a:cubicBezTo>
                        <a:pt x="3897" y="-2309"/>
                        <a:pt x="-1818" y="2262"/>
                        <a:pt x="563" y="6644"/>
                      </a:cubicBezTo>
                      <a:cubicBezTo>
                        <a:pt x="9993" y="24075"/>
                        <a:pt x="16661" y="43029"/>
                        <a:pt x="18184" y="62841"/>
                      </a:cubicBezTo>
                      <a:cubicBezTo>
                        <a:pt x="19423" y="78939"/>
                        <a:pt x="12470" y="94941"/>
                        <a:pt x="16470" y="110562"/>
                      </a:cubicBezTo>
                      <a:cubicBezTo>
                        <a:pt x="17041" y="112848"/>
                        <a:pt x="20090" y="114276"/>
                        <a:pt x="22185" y="112848"/>
                      </a:cubicBezTo>
                      <a:cubicBezTo>
                        <a:pt x="37996" y="102275"/>
                        <a:pt x="38949" y="77986"/>
                        <a:pt x="36187" y="60460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6" name="任意多边形: 形状 615">
                  <a:extLst>
                    <a:ext uri="{FF2B5EF4-FFF2-40B4-BE49-F238E27FC236}">
                      <a16:creationId xmlns:a16="http://schemas.microsoft.com/office/drawing/2014/main" id="{ED415549-2948-4860-8647-23CE7A266A09}"/>
                    </a:ext>
                  </a:extLst>
                </p:cNvPr>
                <p:cNvSpPr/>
                <p:nvPr/>
              </p:nvSpPr>
              <p:spPr>
                <a:xfrm>
                  <a:off x="9600514" y="-650359"/>
                  <a:ext cx="31510" cy="86572"/>
                </a:xfrm>
                <a:custGeom>
                  <a:avLst/>
                  <a:gdLst>
                    <a:gd name="connsiteX0" fmla="*/ 11639 w 31510"/>
                    <a:gd name="connsiteY0" fmla="*/ 1617 h 86572"/>
                    <a:gd name="connsiteX1" fmla="*/ 1162 w 31510"/>
                    <a:gd name="connsiteY1" fmla="*/ 9618 h 86572"/>
                    <a:gd name="connsiteX2" fmla="*/ 10973 w 31510"/>
                    <a:gd name="connsiteY2" fmla="*/ 81627 h 86572"/>
                    <a:gd name="connsiteX3" fmla="*/ 22117 w 31510"/>
                    <a:gd name="connsiteY3" fmla="*/ 84579 h 86572"/>
                    <a:gd name="connsiteX4" fmla="*/ 11639 w 31510"/>
                    <a:gd name="connsiteY4" fmla="*/ 1617 h 86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510" h="86572">
                      <a:moveTo>
                        <a:pt x="11639" y="1617"/>
                      </a:moveTo>
                      <a:cubicBezTo>
                        <a:pt x="6210" y="-2955"/>
                        <a:pt x="-3315" y="2950"/>
                        <a:pt x="1162" y="9618"/>
                      </a:cubicBezTo>
                      <a:cubicBezTo>
                        <a:pt x="16116" y="32097"/>
                        <a:pt x="5734" y="57433"/>
                        <a:pt x="10973" y="81627"/>
                      </a:cubicBezTo>
                      <a:cubicBezTo>
                        <a:pt x="11925" y="86199"/>
                        <a:pt x="18974" y="88485"/>
                        <a:pt x="22117" y="84579"/>
                      </a:cubicBezTo>
                      <a:cubicBezTo>
                        <a:pt x="38786" y="63243"/>
                        <a:pt x="32023" y="18666"/>
                        <a:pt x="11639" y="161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B4B34BEF-7854-4259-AD7B-2F9BEB815B28}"/>
                    </a:ext>
                  </a:extLst>
                </p:cNvPr>
                <p:cNvSpPr/>
                <p:nvPr/>
              </p:nvSpPr>
              <p:spPr>
                <a:xfrm>
                  <a:off x="9236323" y="-452790"/>
                  <a:ext cx="81180" cy="70680"/>
                </a:xfrm>
                <a:custGeom>
                  <a:avLst/>
                  <a:gdLst>
                    <a:gd name="connsiteX0" fmla="*/ 79984 w 81180"/>
                    <a:gd name="connsiteY0" fmla="*/ 63127 h 70680"/>
                    <a:gd name="connsiteX1" fmla="*/ 16929 w 81180"/>
                    <a:gd name="connsiteY1" fmla="*/ 6168 h 70680"/>
                    <a:gd name="connsiteX2" fmla="*/ 165 w 81180"/>
                    <a:gd name="connsiteY2" fmla="*/ 10740 h 70680"/>
                    <a:gd name="connsiteX3" fmla="*/ 76841 w 81180"/>
                    <a:gd name="connsiteY3" fmla="*/ 70652 h 70680"/>
                    <a:gd name="connsiteX4" fmla="*/ 79984 w 81180"/>
                    <a:gd name="connsiteY4" fmla="*/ 63127 h 7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180" h="70680">
                      <a:moveTo>
                        <a:pt x="79984" y="63127"/>
                      </a:moveTo>
                      <a:cubicBezTo>
                        <a:pt x="61411" y="43887"/>
                        <a:pt x="25883" y="33314"/>
                        <a:pt x="16929" y="6168"/>
                      </a:cubicBezTo>
                      <a:cubicBezTo>
                        <a:pt x="13405" y="-4596"/>
                        <a:pt x="-1740" y="-119"/>
                        <a:pt x="165" y="10740"/>
                      </a:cubicBezTo>
                      <a:cubicBezTo>
                        <a:pt x="5880" y="43315"/>
                        <a:pt x="46647" y="66842"/>
                        <a:pt x="76841" y="70652"/>
                      </a:cubicBezTo>
                      <a:cubicBezTo>
                        <a:pt x="80937" y="71128"/>
                        <a:pt x="82461" y="65604"/>
                        <a:pt x="79984" y="6312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9896278B-C015-4D16-9F8C-4F5806EFB2C6}"/>
                    </a:ext>
                  </a:extLst>
                </p:cNvPr>
                <p:cNvSpPr/>
                <p:nvPr/>
              </p:nvSpPr>
              <p:spPr>
                <a:xfrm>
                  <a:off x="9311487" y="-813996"/>
                  <a:ext cx="83430" cy="24710"/>
                </a:xfrm>
                <a:custGeom>
                  <a:avLst/>
                  <a:gdLst>
                    <a:gd name="connsiteX0" fmla="*/ 82639 w 83430"/>
                    <a:gd name="connsiteY0" fmla="*/ 10187 h 24710"/>
                    <a:gd name="connsiteX1" fmla="*/ 5105 w 83430"/>
                    <a:gd name="connsiteY1" fmla="*/ 10568 h 24710"/>
                    <a:gd name="connsiteX2" fmla="*/ 8916 w 83430"/>
                    <a:gd name="connsiteY2" fmla="*/ 24474 h 24710"/>
                    <a:gd name="connsiteX3" fmla="*/ 80543 w 83430"/>
                    <a:gd name="connsiteY3" fmla="*/ 15235 h 24710"/>
                    <a:gd name="connsiteX4" fmla="*/ 82639 w 83430"/>
                    <a:gd name="connsiteY4" fmla="*/ 10187 h 2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430" h="24710">
                      <a:moveTo>
                        <a:pt x="82639" y="10187"/>
                      </a:moveTo>
                      <a:cubicBezTo>
                        <a:pt x="63684" y="-9721"/>
                        <a:pt x="27013" y="4662"/>
                        <a:pt x="5105" y="10568"/>
                      </a:cubicBezTo>
                      <a:cubicBezTo>
                        <a:pt x="-3848" y="12949"/>
                        <a:pt x="-38" y="26665"/>
                        <a:pt x="8916" y="24474"/>
                      </a:cubicBezTo>
                      <a:cubicBezTo>
                        <a:pt x="33300" y="18569"/>
                        <a:pt x="55493" y="15140"/>
                        <a:pt x="80543" y="15235"/>
                      </a:cubicBezTo>
                      <a:cubicBezTo>
                        <a:pt x="83115" y="15330"/>
                        <a:pt x="84354" y="12092"/>
                        <a:pt x="82639" y="1018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EA0447BF-6A57-484F-9627-CD3D3D6711EF}"/>
                    </a:ext>
                  </a:extLst>
                </p:cNvPr>
                <p:cNvSpPr/>
                <p:nvPr/>
              </p:nvSpPr>
              <p:spPr>
                <a:xfrm>
                  <a:off x="9296069" y="-464440"/>
                  <a:ext cx="78377" cy="51619"/>
                </a:xfrm>
                <a:custGeom>
                  <a:avLst/>
                  <a:gdLst>
                    <a:gd name="connsiteX0" fmla="*/ 76721 w 78377"/>
                    <a:gd name="connsiteY0" fmla="*/ 43345 h 51619"/>
                    <a:gd name="connsiteX1" fmla="*/ 39383 w 78377"/>
                    <a:gd name="connsiteY1" fmla="*/ 28962 h 51619"/>
                    <a:gd name="connsiteX2" fmla="*/ 10808 w 78377"/>
                    <a:gd name="connsiteY2" fmla="*/ 5436 h 51619"/>
                    <a:gd name="connsiteX3" fmla="*/ 3760 w 78377"/>
                    <a:gd name="connsiteY3" fmla="*/ 1245 h 51619"/>
                    <a:gd name="connsiteX4" fmla="*/ 76816 w 78377"/>
                    <a:gd name="connsiteY4" fmla="*/ 49346 h 51619"/>
                    <a:gd name="connsiteX5" fmla="*/ 76721 w 78377"/>
                    <a:gd name="connsiteY5" fmla="*/ 43345 h 5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377" h="51619">
                      <a:moveTo>
                        <a:pt x="76721" y="43345"/>
                      </a:moveTo>
                      <a:cubicBezTo>
                        <a:pt x="66625" y="35725"/>
                        <a:pt x="50813" y="34201"/>
                        <a:pt x="39383" y="28962"/>
                      </a:cubicBezTo>
                      <a:cubicBezTo>
                        <a:pt x="32715" y="26010"/>
                        <a:pt x="8617" y="15723"/>
                        <a:pt x="10808" y="5436"/>
                      </a:cubicBezTo>
                      <a:cubicBezTo>
                        <a:pt x="11665" y="1435"/>
                        <a:pt x="6807" y="-1899"/>
                        <a:pt x="3760" y="1245"/>
                      </a:cubicBezTo>
                      <a:cubicBezTo>
                        <a:pt x="-17672" y="22962"/>
                        <a:pt x="58719" y="61347"/>
                        <a:pt x="76816" y="49346"/>
                      </a:cubicBezTo>
                      <a:cubicBezTo>
                        <a:pt x="79007" y="47822"/>
                        <a:pt x="78817" y="44964"/>
                        <a:pt x="76721" y="43345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0" name="图形 602">
                <a:extLst>
                  <a:ext uri="{FF2B5EF4-FFF2-40B4-BE49-F238E27FC236}">
                    <a16:creationId xmlns:a16="http://schemas.microsoft.com/office/drawing/2014/main" id="{655EB67B-C99F-4F13-9898-8694B3460A27}"/>
                  </a:ext>
                </a:extLst>
              </p:cNvPr>
              <p:cNvGrpSpPr/>
              <p:nvPr/>
            </p:nvGrpSpPr>
            <p:grpSpPr>
              <a:xfrm>
                <a:off x="8788935" y="-799228"/>
                <a:ext cx="198160" cy="177024"/>
                <a:chOff x="8788935" y="-799228"/>
                <a:chExt cx="198160" cy="177024"/>
              </a:xfrm>
            </p:grpSpPr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DB011319-C5D0-4A63-98C9-C7BDC38EEF1D}"/>
                    </a:ext>
                  </a:extLst>
                </p:cNvPr>
                <p:cNvSpPr/>
                <p:nvPr/>
              </p:nvSpPr>
              <p:spPr>
                <a:xfrm>
                  <a:off x="8845372" y="-799228"/>
                  <a:ext cx="141724" cy="70438"/>
                </a:xfrm>
                <a:custGeom>
                  <a:avLst/>
                  <a:gdLst>
                    <a:gd name="connsiteX0" fmla="*/ 13735 w 141724"/>
                    <a:gd name="connsiteY0" fmla="*/ 28851 h 70438"/>
                    <a:gd name="connsiteX1" fmla="*/ 113176 w 141724"/>
                    <a:gd name="connsiteY1" fmla="*/ 181 h 70438"/>
                    <a:gd name="connsiteX2" fmla="*/ 141370 w 141724"/>
                    <a:gd name="connsiteY2" fmla="*/ 11230 h 70438"/>
                    <a:gd name="connsiteX3" fmla="*/ 94031 w 141724"/>
                    <a:gd name="connsiteY3" fmla="*/ 56569 h 70438"/>
                    <a:gd name="connsiteX4" fmla="*/ 16497 w 141724"/>
                    <a:gd name="connsiteY4" fmla="*/ 69047 h 70438"/>
                    <a:gd name="connsiteX5" fmla="*/ 13735 w 141724"/>
                    <a:gd name="connsiteY5" fmla="*/ 28851 h 70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1724" h="70438">
                      <a:moveTo>
                        <a:pt x="13735" y="28851"/>
                      </a:moveTo>
                      <a:cubicBezTo>
                        <a:pt x="45739" y="18850"/>
                        <a:pt x="79553" y="4086"/>
                        <a:pt x="113176" y="181"/>
                      </a:cubicBezTo>
                      <a:cubicBezTo>
                        <a:pt x="113938" y="-390"/>
                        <a:pt x="139656" y="-295"/>
                        <a:pt x="141370" y="11230"/>
                      </a:cubicBezTo>
                      <a:cubicBezTo>
                        <a:pt x="145466" y="37233"/>
                        <a:pt x="113081" y="49711"/>
                        <a:pt x="94031" y="56569"/>
                      </a:cubicBezTo>
                      <a:cubicBezTo>
                        <a:pt x="71171" y="64761"/>
                        <a:pt x="41072" y="74000"/>
                        <a:pt x="16497" y="69047"/>
                      </a:cubicBezTo>
                      <a:cubicBezTo>
                        <a:pt x="-3410" y="65046"/>
                        <a:pt x="-6458" y="35138"/>
                        <a:pt x="13735" y="2885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60F2BD86-1095-48B1-8B6C-FCA982D6325D}"/>
                    </a:ext>
                  </a:extLst>
                </p:cNvPr>
                <p:cNvSpPr/>
                <p:nvPr/>
              </p:nvSpPr>
              <p:spPr>
                <a:xfrm>
                  <a:off x="8788935" y="-777529"/>
                  <a:ext cx="153929" cy="155324"/>
                </a:xfrm>
                <a:custGeom>
                  <a:avLst/>
                  <a:gdLst>
                    <a:gd name="connsiteX0" fmla="*/ 8354 w 153929"/>
                    <a:gd name="connsiteY0" fmla="*/ 154218 h 155324"/>
                    <a:gd name="connsiteX1" fmla="*/ 544 w 153929"/>
                    <a:gd name="connsiteY1" fmla="*/ 148027 h 155324"/>
                    <a:gd name="connsiteX2" fmla="*/ 70172 w 153929"/>
                    <a:gd name="connsiteY2" fmla="*/ 67922 h 155324"/>
                    <a:gd name="connsiteX3" fmla="*/ 146848 w 153929"/>
                    <a:gd name="connsiteY3" fmla="*/ 104 h 155324"/>
                    <a:gd name="connsiteX4" fmla="*/ 153420 w 153929"/>
                    <a:gd name="connsiteY4" fmla="*/ 9057 h 155324"/>
                    <a:gd name="connsiteX5" fmla="*/ 81506 w 153929"/>
                    <a:gd name="connsiteY5" fmla="*/ 93925 h 155324"/>
                    <a:gd name="connsiteX6" fmla="*/ 8354 w 153929"/>
                    <a:gd name="connsiteY6" fmla="*/ 154218 h 155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929" h="155324">
                      <a:moveTo>
                        <a:pt x="8354" y="154218"/>
                      </a:moveTo>
                      <a:cubicBezTo>
                        <a:pt x="4640" y="157647"/>
                        <a:pt x="-1933" y="152409"/>
                        <a:pt x="544" y="148027"/>
                      </a:cubicBezTo>
                      <a:cubicBezTo>
                        <a:pt x="17975" y="116880"/>
                        <a:pt x="47597" y="95354"/>
                        <a:pt x="70172" y="67922"/>
                      </a:cubicBezTo>
                      <a:cubicBezTo>
                        <a:pt x="91508" y="41919"/>
                        <a:pt x="112082" y="7057"/>
                        <a:pt x="146848" y="104"/>
                      </a:cubicBezTo>
                      <a:cubicBezTo>
                        <a:pt x="151610" y="-849"/>
                        <a:pt x="155325" y="4962"/>
                        <a:pt x="153420" y="9057"/>
                      </a:cubicBezTo>
                      <a:cubicBezTo>
                        <a:pt x="138942" y="40680"/>
                        <a:pt x="104462" y="67446"/>
                        <a:pt x="81506" y="93925"/>
                      </a:cubicBezTo>
                      <a:cubicBezTo>
                        <a:pt x="59789" y="119071"/>
                        <a:pt x="32453" y="132501"/>
                        <a:pt x="8354" y="154218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3" name="任意多边形: 形状 622">
                <a:extLst>
                  <a:ext uri="{FF2B5EF4-FFF2-40B4-BE49-F238E27FC236}">
                    <a16:creationId xmlns:a16="http://schemas.microsoft.com/office/drawing/2014/main" id="{68512B17-AEF8-4640-879D-6FC4743A2003}"/>
                  </a:ext>
                </a:extLst>
              </p:cNvPr>
              <p:cNvSpPr/>
              <p:nvPr/>
            </p:nvSpPr>
            <p:spPr>
              <a:xfrm>
                <a:off x="7731904" y="-926951"/>
                <a:ext cx="696052" cy="663346"/>
              </a:xfrm>
              <a:custGeom>
                <a:avLst/>
                <a:gdLst>
                  <a:gd name="connsiteX0" fmla="*/ 607329 w 696052"/>
                  <a:gd name="connsiteY0" fmla="*/ 111235 h 663346"/>
                  <a:gd name="connsiteX1" fmla="*/ 505125 w 696052"/>
                  <a:gd name="connsiteY1" fmla="*/ 29130 h 663346"/>
                  <a:gd name="connsiteX2" fmla="*/ 344534 w 696052"/>
                  <a:gd name="connsiteY2" fmla="*/ 2269 h 663346"/>
                  <a:gd name="connsiteX3" fmla="*/ 97551 w 696052"/>
                  <a:gd name="connsiteY3" fmla="*/ 80279 h 663346"/>
                  <a:gd name="connsiteX4" fmla="*/ 1062 w 696052"/>
                  <a:gd name="connsiteY4" fmla="*/ 324500 h 663346"/>
                  <a:gd name="connsiteX5" fmla="*/ 140318 w 696052"/>
                  <a:gd name="connsiteY5" fmla="*/ 623680 h 663346"/>
                  <a:gd name="connsiteX6" fmla="*/ 541035 w 696052"/>
                  <a:gd name="connsiteY6" fmla="*/ 597106 h 663346"/>
                  <a:gd name="connsiteX7" fmla="*/ 693339 w 696052"/>
                  <a:gd name="connsiteY7" fmla="*/ 392318 h 663346"/>
                  <a:gd name="connsiteX8" fmla="*/ 607329 w 696052"/>
                  <a:gd name="connsiteY8" fmla="*/ 111235 h 663346"/>
                  <a:gd name="connsiteX9" fmla="*/ 551607 w 696052"/>
                  <a:gd name="connsiteY9" fmla="*/ 508333 h 663346"/>
                  <a:gd name="connsiteX10" fmla="*/ 72119 w 696052"/>
                  <a:gd name="connsiteY10" fmla="*/ 455945 h 663346"/>
                  <a:gd name="connsiteX11" fmla="*/ 79453 w 696052"/>
                  <a:gd name="connsiteY11" fmla="*/ 216582 h 663346"/>
                  <a:gd name="connsiteX12" fmla="*/ 357488 w 696052"/>
                  <a:gd name="connsiteY12" fmla="*/ 55800 h 663346"/>
                  <a:gd name="connsiteX13" fmla="*/ 618378 w 696052"/>
                  <a:gd name="connsiteY13" fmla="*/ 288781 h 663346"/>
                  <a:gd name="connsiteX14" fmla="*/ 551607 w 696052"/>
                  <a:gd name="connsiteY14" fmla="*/ 508333 h 66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6052" h="663346">
                    <a:moveTo>
                      <a:pt x="607329" y="111235"/>
                    </a:moveTo>
                    <a:cubicBezTo>
                      <a:pt x="579611" y="75898"/>
                      <a:pt x="546654" y="46942"/>
                      <a:pt x="505125" y="29130"/>
                    </a:cubicBezTo>
                    <a:cubicBezTo>
                      <a:pt x="456929" y="8461"/>
                      <a:pt x="396255" y="7889"/>
                      <a:pt x="344534" y="2269"/>
                    </a:cubicBezTo>
                    <a:cubicBezTo>
                      <a:pt x="250236" y="-7922"/>
                      <a:pt x="168798" y="15890"/>
                      <a:pt x="97551" y="80279"/>
                    </a:cubicBezTo>
                    <a:cubicBezTo>
                      <a:pt x="29066" y="142096"/>
                      <a:pt x="8587" y="236299"/>
                      <a:pt x="1062" y="324500"/>
                    </a:cubicBezTo>
                    <a:cubicBezTo>
                      <a:pt x="-8367" y="435181"/>
                      <a:pt x="45544" y="564340"/>
                      <a:pt x="140318" y="623680"/>
                    </a:cubicBezTo>
                    <a:cubicBezTo>
                      <a:pt x="257380" y="697023"/>
                      <a:pt x="425782" y="657113"/>
                      <a:pt x="541035" y="597106"/>
                    </a:cubicBezTo>
                    <a:cubicBezTo>
                      <a:pt x="619235" y="556434"/>
                      <a:pt x="680290" y="480424"/>
                      <a:pt x="693339" y="392318"/>
                    </a:cubicBezTo>
                    <a:cubicBezTo>
                      <a:pt x="707341" y="297544"/>
                      <a:pt x="665431" y="185245"/>
                      <a:pt x="607329" y="111235"/>
                    </a:cubicBezTo>
                    <a:close/>
                    <a:moveTo>
                      <a:pt x="551607" y="508333"/>
                    </a:moveTo>
                    <a:cubicBezTo>
                      <a:pt x="419781" y="625014"/>
                      <a:pt x="147271" y="649303"/>
                      <a:pt x="72119" y="455945"/>
                    </a:cubicBezTo>
                    <a:cubicBezTo>
                      <a:pt x="43068" y="381174"/>
                      <a:pt x="57450" y="291163"/>
                      <a:pt x="79453" y="216582"/>
                    </a:cubicBezTo>
                    <a:cubicBezTo>
                      <a:pt x="115267" y="95233"/>
                      <a:pt x="243759" y="50561"/>
                      <a:pt x="357488" y="55800"/>
                    </a:cubicBezTo>
                    <a:cubicBezTo>
                      <a:pt x="500077" y="62372"/>
                      <a:pt x="582468" y="155241"/>
                      <a:pt x="618378" y="288781"/>
                    </a:cubicBezTo>
                    <a:cubicBezTo>
                      <a:pt x="641142" y="373078"/>
                      <a:pt x="616473" y="450897"/>
                      <a:pt x="551607" y="508333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:a16="http://schemas.microsoft.com/office/drawing/2014/main" id="{7A075264-2679-45BA-8A9A-902FA87307D5}"/>
                  </a:ext>
                </a:extLst>
              </p:cNvPr>
              <p:cNvSpPr/>
              <p:nvPr/>
            </p:nvSpPr>
            <p:spPr>
              <a:xfrm>
                <a:off x="8031440" y="-644009"/>
                <a:ext cx="96980" cy="97243"/>
              </a:xfrm>
              <a:custGeom>
                <a:avLst/>
                <a:gdLst>
                  <a:gd name="connsiteX0" fmla="*/ 91765 w 96980"/>
                  <a:gd name="connsiteY0" fmla="*/ 40510 h 97243"/>
                  <a:gd name="connsiteX1" fmla="*/ 91670 w 96980"/>
                  <a:gd name="connsiteY1" fmla="*/ 40319 h 97243"/>
                  <a:gd name="connsiteX2" fmla="*/ 71477 w 96980"/>
                  <a:gd name="connsiteY2" fmla="*/ 6982 h 97243"/>
                  <a:gd name="connsiteX3" fmla="*/ 12993 w 96980"/>
                  <a:gd name="connsiteY3" fmla="*/ 13935 h 97243"/>
                  <a:gd name="connsiteX4" fmla="*/ 15279 w 96980"/>
                  <a:gd name="connsiteY4" fmla="*/ 80420 h 97243"/>
                  <a:gd name="connsiteX5" fmla="*/ 84717 w 96980"/>
                  <a:gd name="connsiteY5" fmla="*/ 86897 h 97243"/>
                  <a:gd name="connsiteX6" fmla="*/ 91765 w 96980"/>
                  <a:gd name="connsiteY6" fmla="*/ 40510 h 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980" h="97243">
                    <a:moveTo>
                      <a:pt x="91765" y="40510"/>
                    </a:moveTo>
                    <a:cubicBezTo>
                      <a:pt x="91765" y="40415"/>
                      <a:pt x="91670" y="40415"/>
                      <a:pt x="91670" y="40319"/>
                    </a:cubicBezTo>
                    <a:cubicBezTo>
                      <a:pt x="90241" y="27365"/>
                      <a:pt x="83383" y="15078"/>
                      <a:pt x="71477" y="6982"/>
                    </a:cubicBezTo>
                    <a:cubicBezTo>
                      <a:pt x="53094" y="-5496"/>
                      <a:pt x="28710" y="-67"/>
                      <a:pt x="12993" y="13935"/>
                    </a:cubicBezTo>
                    <a:cubicBezTo>
                      <a:pt x="-7485" y="32223"/>
                      <a:pt x="-1485" y="62513"/>
                      <a:pt x="15279" y="80420"/>
                    </a:cubicBezTo>
                    <a:cubicBezTo>
                      <a:pt x="33282" y="99660"/>
                      <a:pt x="64143" y="103184"/>
                      <a:pt x="84717" y="86897"/>
                    </a:cubicBezTo>
                    <a:cubicBezTo>
                      <a:pt x="98147" y="76419"/>
                      <a:pt x="100623" y="54607"/>
                      <a:pt x="91765" y="40510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25" name="图形 602">
                <a:extLst>
                  <a:ext uri="{FF2B5EF4-FFF2-40B4-BE49-F238E27FC236}">
                    <a16:creationId xmlns:a16="http://schemas.microsoft.com/office/drawing/2014/main" id="{CE4568A5-EA95-43A3-BFF9-11FF6D365F95}"/>
                  </a:ext>
                </a:extLst>
              </p:cNvPr>
              <p:cNvGrpSpPr/>
              <p:nvPr/>
            </p:nvGrpSpPr>
            <p:grpSpPr>
              <a:xfrm>
                <a:off x="8050538" y="-1404767"/>
                <a:ext cx="1388764" cy="882519"/>
                <a:chOff x="8050538" y="-1404767"/>
                <a:chExt cx="1388764" cy="882519"/>
              </a:xfrm>
            </p:grpSpPr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8D55788D-F270-4FA7-AF38-F101FBA0404C}"/>
                    </a:ext>
                  </a:extLst>
                </p:cNvPr>
                <p:cNvSpPr/>
                <p:nvPr/>
              </p:nvSpPr>
              <p:spPr>
                <a:xfrm>
                  <a:off x="8769389" y="-709650"/>
                  <a:ext cx="643733" cy="184200"/>
                </a:xfrm>
                <a:custGeom>
                  <a:avLst/>
                  <a:gdLst>
                    <a:gd name="connsiteX0" fmla="*/ 592734 w 643733"/>
                    <a:gd name="connsiteY0" fmla="*/ 81577 h 184200"/>
                    <a:gd name="connsiteX1" fmla="*/ 451859 w 643733"/>
                    <a:gd name="connsiteY1" fmla="*/ 41191 h 184200"/>
                    <a:gd name="connsiteX2" fmla="*/ 334606 w 643733"/>
                    <a:gd name="connsiteY2" fmla="*/ 22236 h 184200"/>
                    <a:gd name="connsiteX3" fmla="*/ 660 w 643733"/>
                    <a:gd name="connsiteY3" fmla="*/ 93102 h 184200"/>
                    <a:gd name="connsiteX4" fmla="*/ 2279 w 643733"/>
                    <a:gd name="connsiteY4" fmla="*/ 105580 h 184200"/>
                    <a:gd name="connsiteX5" fmla="*/ 197732 w 643733"/>
                    <a:gd name="connsiteY5" fmla="*/ 181303 h 184200"/>
                    <a:gd name="connsiteX6" fmla="*/ 632643 w 643733"/>
                    <a:gd name="connsiteY6" fmla="*/ 154538 h 184200"/>
                    <a:gd name="connsiteX7" fmla="*/ 592734 w 643733"/>
                    <a:gd name="connsiteY7" fmla="*/ 81577 h 184200"/>
                    <a:gd name="connsiteX8" fmla="*/ 613498 w 643733"/>
                    <a:gd name="connsiteY8" fmla="*/ 122534 h 184200"/>
                    <a:gd name="connsiteX9" fmla="*/ 204495 w 643733"/>
                    <a:gd name="connsiteY9" fmla="*/ 152728 h 184200"/>
                    <a:gd name="connsiteX10" fmla="*/ 113150 w 643733"/>
                    <a:gd name="connsiteY10" fmla="*/ 146918 h 184200"/>
                    <a:gd name="connsiteX11" fmla="*/ 20853 w 643733"/>
                    <a:gd name="connsiteY11" fmla="*/ 114914 h 184200"/>
                    <a:gd name="connsiteX12" fmla="*/ 30092 w 643733"/>
                    <a:gd name="connsiteY12" fmla="*/ 101484 h 184200"/>
                    <a:gd name="connsiteX13" fmla="*/ 29140 w 643733"/>
                    <a:gd name="connsiteY13" fmla="*/ 99579 h 184200"/>
                    <a:gd name="connsiteX14" fmla="*/ 29235 w 643733"/>
                    <a:gd name="connsiteY14" fmla="*/ 97388 h 184200"/>
                    <a:gd name="connsiteX15" fmla="*/ 68287 w 643733"/>
                    <a:gd name="connsiteY15" fmla="*/ 53002 h 184200"/>
                    <a:gd name="connsiteX16" fmla="*/ 150202 w 643733"/>
                    <a:gd name="connsiteY16" fmla="*/ 34999 h 184200"/>
                    <a:gd name="connsiteX17" fmla="*/ 315556 w 643733"/>
                    <a:gd name="connsiteY17" fmla="*/ 50906 h 184200"/>
                    <a:gd name="connsiteX18" fmla="*/ 473100 w 643733"/>
                    <a:gd name="connsiteY18" fmla="*/ 75005 h 184200"/>
                    <a:gd name="connsiteX19" fmla="*/ 613498 w 643733"/>
                    <a:gd name="connsiteY19" fmla="*/ 122534 h 184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3733" h="184200">
                      <a:moveTo>
                        <a:pt x="592734" y="81577"/>
                      </a:moveTo>
                      <a:cubicBezTo>
                        <a:pt x="557872" y="71099"/>
                        <a:pt x="487864" y="43477"/>
                        <a:pt x="451859" y="41191"/>
                      </a:cubicBezTo>
                      <a:cubicBezTo>
                        <a:pt x="412044" y="38619"/>
                        <a:pt x="373564" y="30142"/>
                        <a:pt x="334606" y="22236"/>
                      </a:cubicBezTo>
                      <a:cubicBezTo>
                        <a:pt x="231927" y="1472"/>
                        <a:pt x="44951" y="-38248"/>
                        <a:pt x="660" y="93102"/>
                      </a:cubicBezTo>
                      <a:cubicBezTo>
                        <a:pt x="-674" y="97007"/>
                        <a:pt x="88" y="101865"/>
                        <a:pt x="2279" y="105580"/>
                      </a:cubicBezTo>
                      <a:cubicBezTo>
                        <a:pt x="11042" y="179018"/>
                        <a:pt x="143440" y="182542"/>
                        <a:pt x="197732" y="181303"/>
                      </a:cubicBezTo>
                      <a:cubicBezTo>
                        <a:pt x="278409" y="179398"/>
                        <a:pt x="596353" y="199592"/>
                        <a:pt x="632643" y="154538"/>
                      </a:cubicBezTo>
                      <a:cubicBezTo>
                        <a:pt x="661981" y="118057"/>
                        <a:pt x="627691" y="92054"/>
                        <a:pt x="592734" y="81577"/>
                      </a:cubicBezTo>
                      <a:close/>
                      <a:moveTo>
                        <a:pt x="613498" y="122534"/>
                      </a:moveTo>
                      <a:cubicBezTo>
                        <a:pt x="604926" y="159110"/>
                        <a:pt x="281362" y="157967"/>
                        <a:pt x="204495" y="152728"/>
                      </a:cubicBezTo>
                      <a:cubicBezTo>
                        <a:pt x="174205" y="150633"/>
                        <a:pt x="143249" y="150728"/>
                        <a:pt x="113150" y="146918"/>
                      </a:cubicBezTo>
                      <a:cubicBezTo>
                        <a:pt x="89718" y="143965"/>
                        <a:pt x="40665" y="137107"/>
                        <a:pt x="20853" y="114914"/>
                      </a:cubicBezTo>
                      <a:cubicBezTo>
                        <a:pt x="27139" y="113676"/>
                        <a:pt x="32568" y="108723"/>
                        <a:pt x="30092" y="101484"/>
                      </a:cubicBezTo>
                      <a:cubicBezTo>
                        <a:pt x="29806" y="100817"/>
                        <a:pt x="29425" y="100246"/>
                        <a:pt x="29140" y="99579"/>
                      </a:cubicBezTo>
                      <a:cubicBezTo>
                        <a:pt x="29235" y="98817"/>
                        <a:pt x="29235" y="98150"/>
                        <a:pt x="29235" y="97388"/>
                      </a:cubicBezTo>
                      <a:cubicBezTo>
                        <a:pt x="39045" y="79100"/>
                        <a:pt x="47618" y="63670"/>
                        <a:pt x="68287" y="53002"/>
                      </a:cubicBezTo>
                      <a:cubicBezTo>
                        <a:pt x="92671" y="40334"/>
                        <a:pt x="123056" y="37190"/>
                        <a:pt x="150202" y="34999"/>
                      </a:cubicBezTo>
                      <a:cubicBezTo>
                        <a:pt x="205066" y="30523"/>
                        <a:pt x="261835" y="41000"/>
                        <a:pt x="315556" y="50906"/>
                      </a:cubicBezTo>
                      <a:cubicBezTo>
                        <a:pt x="368325" y="60622"/>
                        <a:pt x="419284" y="72052"/>
                        <a:pt x="473100" y="75005"/>
                      </a:cubicBezTo>
                      <a:cubicBezTo>
                        <a:pt x="502818" y="76624"/>
                        <a:pt x="622071" y="85958"/>
                        <a:pt x="613498" y="12253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BF3832C1-DC83-47E4-B230-26B22D5D3EF1}"/>
                    </a:ext>
                  </a:extLst>
                </p:cNvPr>
                <p:cNvSpPr/>
                <p:nvPr/>
              </p:nvSpPr>
              <p:spPr>
                <a:xfrm>
                  <a:off x="8050538" y="-1404767"/>
                  <a:ext cx="1388764" cy="882519"/>
                </a:xfrm>
                <a:custGeom>
                  <a:avLst/>
                  <a:gdLst>
                    <a:gd name="connsiteX0" fmla="*/ 1377497 w 1388764"/>
                    <a:gd name="connsiteY0" fmla="*/ 777075 h 882519"/>
                    <a:gd name="connsiteX1" fmla="*/ 1341778 w 1388764"/>
                    <a:gd name="connsiteY1" fmla="*/ 758596 h 882519"/>
                    <a:gd name="connsiteX2" fmla="*/ 1329205 w 1388764"/>
                    <a:gd name="connsiteY2" fmla="*/ 764407 h 882519"/>
                    <a:gd name="connsiteX3" fmla="*/ 981257 w 1388764"/>
                    <a:gd name="connsiteY3" fmla="*/ 392455 h 882519"/>
                    <a:gd name="connsiteX4" fmla="*/ 863718 w 1388764"/>
                    <a:gd name="connsiteY4" fmla="*/ 275869 h 882519"/>
                    <a:gd name="connsiteX5" fmla="*/ 853146 w 1388764"/>
                    <a:gd name="connsiteY5" fmla="*/ 276822 h 882519"/>
                    <a:gd name="connsiteX6" fmla="*/ 843811 w 1388764"/>
                    <a:gd name="connsiteY6" fmla="*/ 285871 h 882519"/>
                    <a:gd name="connsiteX7" fmla="*/ 805330 w 1388764"/>
                    <a:gd name="connsiteY7" fmla="*/ 434556 h 882519"/>
                    <a:gd name="connsiteX8" fmla="*/ 701222 w 1388764"/>
                    <a:gd name="connsiteY8" fmla="*/ 417506 h 882519"/>
                    <a:gd name="connsiteX9" fmla="*/ 541202 w 1388764"/>
                    <a:gd name="connsiteY9" fmla="*/ 373501 h 882519"/>
                    <a:gd name="connsiteX10" fmla="*/ 234402 w 1388764"/>
                    <a:gd name="connsiteY10" fmla="*/ 198526 h 882519"/>
                    <a:gd name="connsiteX11" fmla="*/ 234402 w 1388764"/>
                    <a:gd name="connsiteY11" fmla="*/ 16885 h 882519"/>
                    <a:gd name="connsiteX12" fmla="*/ 200969 w 1388764"/>
                    <a:gd name="connsiteY12" fmla="*/ 311 h 882519"/>
                    <a:gd name="connsiteX13" fmla="*/ 176013 w 1388764"/>
                    <a:gd name="connsiteY13" fmla="*/ 286728 h 882519"/>
                    <a:gd name="connsiteX14" fmla="*/ 138961 w 1388764"/>
                    <a:gd name="connsiteY14" fmla="*/ 527044 h 882519"/>
                    <a:gd name="connsiteX15" fmla="*/ 3897 w 1388764"/>
                    <a:gd name="connsiteY15" fmla="*/ 782599 h 882519"/>
                    <a:gd name="connsiteX16" fmla="*/ 50760 w 1388764"/>
                    <a:gd name="connsiteY16" fmla="*/ 809555 h 882519"/>
                    <a:gd name="connsiteX17" fmla="*/ 185824 w 1388764"/>
                    <a:gd name="connsiteY17" fmla="*/ 553999 h 882519"/>
                    <a:gd name="connsiteX18" fmla="*/ 230211 w 1388764"/>
                    <a:gd name="connsiteY18" fmla="*/ 282918 h 882519"/>
                    <a:gd name="connsiteX19" fmla="*/ 430426 w 1388764"/>
                    <a:gd name="connsiteY19" fmla="*/ 487229 h 882519"/>
                    <a:gd name="connsiteX20" fmla="*/ 651501 w 1388764"/>
                    <a:gd name="connsiteY20" fmla="*/ 708019 h 882519"/>
                    <a:gd name="connsiteX21" fmla="*/ 688173 w 1388764"/>
                    <a:gd name="connsiteY21" fmla="*/ 850036 h 882519"/>
                    <a:gd name="connsiteX22" fmla="*/ 881054 w 1388764"/>
                    <a:gd name="connsiteY22" fmla="*/ 820509 h 882519"/>
                    <a:gd name="connsiteX23" fmla="*/ 896675 w 1388764"/>
                    <a:gd name="connsiteY23" fmla="*/ 755739 h 882519"/>
                    <a:gd name="connsiteX24" fmla="*/ 985067 w 1388764"/>
                    <a:gd name="connsiteY24" fmla="*/ 766407 h 882519"/>
                    <a:gd name="connsiteX25" fmla="*/ 1170900 w 1388764"/>
                    <a:gd name="connsiteY25" fmla="*/ 782314 h 882519"/>
                    <a:gd name="connsiteX26" fmla="*/ 1287010 w 1388764"/>
                    <a:gd name="connsiteY26" fmla="*/ 807841 h 882519"/>
                    <a:gd name="connsiteX27" fmla="*/ 1297678 w 1388764"/>
                    <a:gd name="connsiteY27" fmla="*/ 831653 h 882519"/>
                    <a:gd name="connsiteX28" fmla="*/ 1363114 w 1388764"/>
                    <a:gd name="connsiteY28" fmla="*/ 850132 h 882519"/>
                    <a:gd name="connsiteX29" fmla="*/ 1386832 w 1388764"/>
                    <a:gd name="connsiteY29" fmla="*/ 822319 h 882519"/>
                    <a:gd name="connsiteX30" fmla="*/ 1377497 w 1388764"/>
                    <a:gd name="connsiteY30" fmla="*/ 777075 h 882519"/>
                    <a:gd name="connsiteX31" fmla="*/ 790376 w 1388764"/>
                    <a:gd name="connsiteY31" fmla="*/ 496468 h 882519"/>
                    <a:gd name="connsiteX32" fmla="*/ 778946 w 1388764"/>
                    <a:gd name="connsiteY32" fmla="*/ 636105 h 882519"/>
                    <a:gd name="connsiteX33" fmla="*/ 679791 w 1388764"/>
                    <a:gd name="connsiteY33" fmla="*/ 666871 h 882519"/>
                    <a:gd name="connsiteX34" fmla="*/ 608163 w 1388764"/>
                    <a:gd name="connsiteY34" fmla="*/ 596957 h 882519"/>
                    <a:gd name="connsiteX35" fmla="*/ 469669 w 1388764"/>
                    <a:gd name="connsiteY35" fmla="*/ 453987 h 882519"/>
                    <a:gd name="connsiteX36" fmla="*/ 343463 w 1388764"/>
                    <a:gd name="connsiteY36" fmla="*/ 335401 h 882519"/>
                    <a:gd name="connsiteX37" fmla="*/ 499387 w 1388764"/>
                    <a:gd name="connsiteY37" fmla="*/ 402838 h 882519"/>
                    <a:gd name="connsiteX38" fmla="*/ 669409 w 1388764"/>
                    <a:gd name="connsiteY38" fmla="*/ 457797 h 882519"/>
                    <a:gd name="connsiteX39" fmla="*/ 794376 w 1388764"/>
                    <a:gd name="connsiteY39" fmla="*/ 478466 h 882519"/>
                    <a:gd name="connsiteX40" fmla="*/ 790376 w 1388764"/>
                    <a:gd name="connsiteY40" fmla="*/ 496468 h 882519"/>
                    <a:gd name="connsiteX41" fmla="*/ 1126608 w 1388764"/>
                    <a:gd name="connsiteY41" fmla="*/ 720115 h 882519"/>
                    <a:gd name="connsiteX42" fmla="*/ 960873 w 1388764"/>
                    <a:gd name="connsiteY42" fmla="*/ 684682 h 882519"/>
                    <a:gd name="connsiteX43" fmla="*/ 853527 w 1388764"/>
                    <a:gd name="connsiteY43" fmla="*/ 666204 h 882519"/>
                    <a:gd name="connsiteX44" fmla="*/ 835429 w 1388764"/>
                    <a:gd name="connsiteY44" fmla="*/ 653059 h 882519"/>
                    <a:gd name="connsiteX45" fmla="*/ 867147 w 1388764"/>
                    <a:gd name="connsiteY45" fmla="*/ 315874 h 882519"/>
                    <a:gd name="connsiteX46" fmla="*/ 1270055 w 1388764"/>
                    <a:gd name="connsiteY46" fmla="*/ 764216 h 882519"/>
                    <a:gd name="connsiteX47" fmla="*/ 1126608 w 1388764"/>
                    <a:gd name="connsiteY47" fmla="*/ 720115 h 882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388764" h="882519">
                      <a:moveTo>
                        <a:pt x="1377497" y="777075"/>
                      </a:moveTo>
                      <a:cubicBezTo>
                        <a:pt x="1369210" y="766312"/>
                        <a:pt x="1355590" y="757549"/>
                        <a:pt x="1341778" y="758596"/>
                      </a:cubicBezTo>
                      <a:cubicBezTo>
                        <a:pt x="1336444" y="758977"/>
                        <a:pt x="1332349" y="761263"/>
                        <a:pt x="1329205" y="764407"/>
                      </a:cubicBezTo>
                      <a:cubicBezTo>
                        <a:pt x="1266054" y="696112"/>
                        <a:pt x="1022881" y="439318"/>
                        <a:pt x="981257" y="392455"/>
                      </a:cubicBezTo>
                      <a:cubicBezTo>
                        <a:pt x="946300" y="353117"/>
                        <a:pt x="912010" y="299206"/>
                        <a:pt x="863718" y="275869"/>
                      </a:cubicBezTo>
                      <a:cubicBezTo>
                        <a:pt x="859623" y="273964"/>
                        <a:pt x="856003" y="274631"/>
                        <a:pt x="853146" y="276822"/>
                      </a:cubicBezTo>
                      <a:cubicBezTo>
                        <a:pt x="848859" y="277774"/>
                        <a:pt x="844859" y="280918"/>
                        <a:pt x="843811" y="285871"/>
                      </a:cubicBezTo>
                      <a:cubicBezTo>
                        <a:pt x="833048" y="335972"/>
                        <a:pt x="818284" y="385026"/>
                        <a:pt x="805330" y="434556"/>
                      </a:cubicBezTo>
                      <a:cubicBezTo>
                        <a:pt x="773517" y="422459"/>
                        <a:pt x="731130" y="423221"/>
                        <a:pt x="701222" y="417506"/>
                      </a:cubicBezTo>
                      <a:cubicBezTo>
                        <a:pt x="646834" y="407124"/>
                        <a:pt x="593399" y="392074"/>
                        <a:pt x="541202" y="373501"/>
                      </a:cubicBezTo>
                      <a:cubicBezTo>
                        <a:pt x="489195" y="355022"/>
                        <a:pt x="234402" y="198526"/>
                        <a:pt x="234402" y="198526"/>
                      </a:cubicBezTo>
                      <a:cubicBezTo>
                        <a:pt x="234402" y="198526"/>
                        <a:pt x="227544" y="13932"/>
                        <a:pt x="234402" y="16885"/>
                      </a:cubicBezTo>
                      <a:cubicBezTo>
                        <a:pt x="270311" y="32506"/>
                        <a:pt x="206208" y="-3689"/>
                        <a:pt x="200969" y="311"/>
                      </a:cubicBezTo>
                      <a:cubicBezTo>
                        <a:pt x="165345" y="27457"/>
                        <a:pt x="182871" y="245104"/>
                        <a:pt x="176013" y="286728"/>
                      </a:cubicBezTo>
                      <a:cubicBezTo>
                        <a:pt x="165250" y="351879"/>
                        <a:pt x="166488" y="443319"/>
                        <a:pt x="138961" y="527044"/>
                      </a:cubicBezTo>
                      <a:cubicBezTo>
                        <a:pt x="111434" y="610768"/>
                        <a:pt x="20089" y="756596"/>
                        <a:pt x="3897" y="782599"/>
                      </a:cubicBezTo>
                      <a:cubicBezTo>
                        <a:pt x="-9629" y="804507"/>
                        <a:pt x="13517" y="845845"/>
                        <a:pt x="50760" y="809555"/>
                      </a:cubicBezTo>
                      <a:cubicBezTo>
                        <a:pt x="88098" y="773265"/>
                        <a:pt x="158392" y="632390"/>
                        <a:pt x="185824" y="553999"/>
                      </a:cubicBezTo>
                      <a:cubicBezTo>
                        <a:pt x="213256" y="475609"/>
                        <a:pt x="225543" y="307111"/>
                        <a:pt x="230211" y="282918"/>
                      </a:cubicBezTo>
                      <a:cubicBezTo>
                        <a:pt x="247451" y="315017"/>
                        <a:pt x="383944" y="439509"/>
                        <a:pt x="430426" y="487229"/>
                      </a:cubicBezTo>
                      <a:cubicBezTo>
                        <a:pt x="476718" y="534759"/>
                        <a:pt x="620640" y="685635"/>
                        <a:pt x="651501" y="708019"/>
                      </a:cubicBezTo>
                      <a:cubicBezTo>
                        <a:pt x="650073" y="712686"/>
                        <a:pt x="623212" y="792410"/>
                        <a:pt x="688173" y="850036"/>
                      </a:cubicBezTo>
                      <a:cubicBezTo>
                        <a:pt x="753228" y="907663"/>
                        <a:pt x="846097" y="882898"/>
                        <a:pt x="881054" y="820509"/>
                      </a:cubicBezTo>
                      <a:cubicBezTo>
                        <a:pt x="892674" y="799744"/>
                        <a:pt x="897532" y="777456"/>
                        <a:pt x="896675" y="755739"/>
                      </a:cubicBezTo>
                      <a:cubicBezTo>
                        <a:pt x="925917" y="760787"/>
                        <a:pt x="955635" y="763740"/>
                        <a:pt x="985067" y="766407"/>
                      </a:cubicBezTo>
                      <a:cubicBezTo>
                        <a:pt x="1046979" y="771931"/>
                        <a:pt x="1108892" y="776980"/>
                        <a:pt x="1170900" y="782314"/>
                      </a:cubicBezTo>
                      <a:cubicBezTo>
                        <a:pt x="1197570" y="784600"/>
                        <a:pt x="1259482" y="807555"/>
                        <a:pt x="1287010" y="807841"/>
                      </a:cubicBezTo>
                      <a:cubicBezTo>
                        <a:pt x="1288724" y="816318"/>
                        <a:pt x="1292820" y="824319"/>
                        <a:pt x="1297678" y="831653"/>
                      </a:cubicBezTo>
                      <a:cubicBezTo>
                        <a:pt x="1311298" y="852132"/>
                        <a:pt x="1341302" y="858609"/>
                        <a:pt x="1363114" y="850132"/>
                      </a:cubicBezTo>
                      <a:cubicBezTo>
                        <a:pt x="1374640" y="845655"/>
                        <a:pt x="1383783" y="834130"/>
                        <a:pt x="1386832" y="822319"/>
                      </a:cubicBezTo>
                      <a:cubicBezTo>
                        <a:pt x="1391213" y="805459"/>
                        <a:pt x="1388165" y="790791"/>
                        <a:pt x="1377497" y="777075"/>
                      </a:cubicBezTo>
                      <a:close/>
                      <a:moveTo>
                        <a:pt x="790376" y="496468"/>
                      </a:moveTo>
                      <a:cubicBezTo>
                        <a:pt x="781041" y="540950"/>
                        <a:pt x="778851" y="588670"/>
                        <a:pt x="778946" y="636105"/>
                      </a:cubicBezTo>
                      <a:cubicBezTo>
                        <a:pt x="763420" y="635343"/>
                        <a:pt x="706461" y="629342"/>
                        <a:pt x="679791" y="666871"/>
                      </a:cubicBezTo>
                      <a:cubicBezTo>
                        <a:pt x="657026" y="642010"/>
                        <a:pt x="630737" y="619436"/>
                        <a:pt x="608163" y="596957"/>
                      </a:cubicBezTo>
                      <a:cubicBezTo>
                        <a:pt x="561204" y="550094"/>
                        <a:pt x="515961" y="501517"/>
                        <a:pt x="469669" y="453987"/>
                      </a:cubicBezTo>
                      <a:cubicBezTo>
                        <a:pt x="429188" y="412458"/>
                        <a:pt x="385373" y="375120"/>
                        <a:pt x="343463" y="335401"/>
                      </a:cubicBezTo>
                      <a:cubicBezTo>
                        <a:pt x="395088" y="358451"/>
                        <a:pt x="447571" y="380263"/>
                        <a:pt x="499387" y="402838"/>
                      </a:cubicBezTo>
                      <a:cubicBezTo>
                        <a:pt x="553870" y="426555"/>
                        <a:pt x="611496" y="445224"/>
                        <a:pt x="669409" y="457797"/>
                      </a:cubicBezTo>
                      <a:cubicBezTo>
                        <a:pt x="702841" y="465131"/>
                        <a:pt x="753800" y="482086"/>
                        <a:pt x="794376" y="478466"/>
                      </a:cubicBezTo>
                      <a:cubicBezTo>
                        <a:pt x="793043" y="484562"/>
                        <a:pt x="791614" y="490468"/>
                        <a:pt x="790376" y="496468"/>
                      </a:cubicBezTo>
                      <a:close/>
                      <a:moveTo>
                        <a:pt x="1126608" y="720115"/>
                      </a:moveTo>
                      <a:cubicBezTo>
                        <a:pt x="1070792" y="710209"/>
                        <a:pt x="1016023" y="697922"/>
                        <a:pt x="960873" y="684682"/>
                      </a:cubicBezTo>
                      <a:cubicBezTo>
                        <a:pt x="925726" y="676205"/>
                        <a:pt x="889722" y="667156"/>
                        <a:pt x="853527" y="666204"/>
                      </a:cubicBezTo>
                      <a:cubicBezTo>
                        <a:pt x="847907" y="661346"/>
                        <a:pt x="841906" y="656869"/>
                        <a:pt x="835429" y="653059"/>
                      </a:cubicBezTo>
                      <a:cubicBezTo>
                        <a:pt x="834762" y="602196"/>
                        <a:pt x="868005" y="378263"/>
                        <a:pt x="867147" y="315874"/>
                      </a:cubicBezTo>
                      <a:cubicBezTo>
                        <a:pt x="983448" y="461702"/>
                        <a:pt x="1141182" y="629056"/>
                        <a:pt x="1270055" y="764216"/>
                      </a:cubicBezTo>
                      <a:cubicBezTo>
                        <a:pt x="1233288" y="759549"/>
                        <a:pt x="1163280" y="726592"/>
                        <a:pt x="1126608" y="720115"/>
                      </a:cubicBezTo>
                      <a:close/>
                    </a:path>
                  </a:pathLst>
                </a:custGeom>
                <a:solidFill>
                  <a:srgbClr val="CA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96BF9466-F7CE-45E5-8396-10B6D8005AF5}"/>
                    </a:ext>
                  </a:extLst>
                </p:cNvPr>
                <p:cNvSpPr/>
                <p:nvPr/>
              </p:nvSpPr>
              <p:spPr>
                <a:xfrm>
                  <a:off x="9372505" y="-615596"/>
                  <a:ext cx="43910" cy="43814"/>
                </a:xfrm>
                <a:custGeom>
                  <a:avLst/>
                  <a:gdLst>
                    <a:gd name="connsiteX0" fmla="*/ 21907 w 43910"/>
                    <a:gd name="connsiteY0" fmla="*/ 0 h 43814"/>
                    <a:gd name="connsiteX1" fmla="*/ 0 w 43910"/>
                    <a:gd name="connsiteY1" fmla="*/ 21907 h 43814"/>
                    <a:gd name="connsiteX2" fmla="*/ 21907 w 43910"/>
                    <a:gd name="connsiteY2" fmla="*/ 43815 h 43814"/>
                    <a:gd name="connsiteX3" fmla="*/ 43910 w 43910"/>
                    <a:gd name="connsiteY3" fmla="*/ 21907 h 43814"/>
                    <a:gd name="connsiteX4" fmla="*/ 21907 w 43910"/>
                    <a:gd name="connsiteY4" fmla="*/ 0 h 43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910" h="43814">
                      <a:moveTo>
                        <a:pt x="21907" y="0"/>
                      </a:moveTo>
                      <a:cubicBezTo>
                        <a:pt x="9906" y="0"/>
                        <a:pt x="0" y="10001"/>
                        <a:pt x="0" y="21907"/>
                      </a:cubicBezTo>
                      <a:cubicBezTo>
                        <a:pt x="0" y="33909"/>
                        <a:pt x="10001" y="43815"/>
                        <a:pt x="21907" y="43815"/>
                      </a:cubicBezTo>
                      <a:cubicBezTo>
                        <a:pt x="33909" y="43815"/>
                        <a:pt x="43910" y="33814"/>
                        <a:pt x="43910" y="21907"/>
                      </a:cubicBezTo>
                      <a:cubicBezTo>
                        <a:pt x="43815" y="10001"/>
                        <a:pt x="33909" y="0"/>
                        <a:pt x="21907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9" name="任意多边形: 形状 628">
                <a:extLst>
                  <a:ext uri="{FF2B5EF4-FFF2-40B4-BE49-F238E27FC236}">
                    <a16:creationId xmlns:a16="http://schemas.microsoft.com/office/drawing/2014/main" id="{4D08C3BC-EA80-40E3-B5CA-018DAFECE80C}"/>
                  </a:ext>
                </a:extLst>
              </p:cNvPr>
              <p:cNvSpPr/>
              <p:nvPr/>
            </p:nvSpPr>
            <p:spPr>
              <a:xfrm>
                <a:off x="8204556" y="-1530795"/>
                <a:ext cx="335324" cy="180603"/>
              </a:xfrm>
              <a:custGeom>
                <a:avLst/>
                <a:gdLst>
                  <a:gd name="connsiteX0" fmla="*/ 311746 w 335324"/>
                  <a:gd name="connsiteY0" fmla="*/ 112241 h 180603"/>
                  <a:gd name="connsiteX1" fmla="*/ 89337 w 335324"/>
                  <a:gd name="connsiteY1" fmla="*/ 128434 h 180603"/>
                  <a:gd name="connsiteX2" fmla="*/ 47046 w 335324"/>
                  <a:gd name="connsiteY2" fmla="*/ 109289 h 180603"/>
                  <a:gd name="connsiteX3" fmla="*/ 84003 w 335324"/>
                  <a:gd name="connsiteY3" fmla="*/ 56425 h 180603"/>
                  <a:gd name="connsiteX4" fmla="*/ 139915 w 335324"/>
                  <a:gd name="connsiteY4" fmla="*/ 32327 h 180603"/>
                  <a:gd name="connsiteX5" fmla="*/ 160870 w 335324"/>
                  <a:gd name="connsiteY5" fmla="*/ 15944 h 180603"/>
                  <a:gd name="connsiteX6" fmla="*/ 159251 w 335324"/>
                  <a:gd name="connsiteY6" fmla="*/ 10800 h 180603"/>
                  <a:gd name="connsiteX7" fmla="*/ 159441 w 335324"/>
                  <a:gd name="connsiteY7" fmla="*/ 10610 h 180603"/>
                  <a:gd name="connsiteX8" fmla="*/ 34854 w 335324"/>
                  <a:gd name="connsiteY8" fmla="*/ 37756 h 180603"/>
                  <a:gd name="connsiteX9" fmla="*/ 30758 w 335324"/>
                  <a:gd name="connsiteY9" fmla="*/ 155294 h 180603"/>
                  <a:gd name="connsiteX10" fmla="*/ 187064 w 335324"/>
                  <a:gd name="connsiteY10" fmla="*/ 179012 h 180603"/>
                  <a:gd name="connsiteX11" fmla="*/ 329462 w 335324"/>
                  <a:gd name="connsiteY11" fmla="*/ 142817 h 180603"/>
                  <a:gd name="connsiteX12" fmla="*/ 311746 w 335324"/>
                  <a:gd name="connsiteY12" fmla="*/ 112241 h 18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24" h="180603">
                    <a:moveTo>
                      <a:pt x="311746" y="112241"/>
                    </a:moveTo>
                    <a:cubicBezTo>
                      <a:pt x="241261" y="130148"/>
                      <a:pt x="161727" y="142245"/>
                      <a:pt x="89337" y="128434"/>
                    </a:cubicBezTo>
                    <a:cubicBezTo>
                      <a:pt x="74002" y="125481"/>
                      <a:pt x="58095" y="120814"/>
                      <a:pt x="47046" y="109289"/>
                    </a:cubicBezTo>
                    <a:cubicBezTo>
                      <a:pt x="29044" y="90620"/>
                      <a:pt x="72478" y="63378"/>
                      <a:pt x="84003" y="56425"/>
                    </a:cubicBezTo>
                    <a:cubicBezTo>
                      <a:pt x="102005" y="45566"/>
                      <a:pt x="120484" y="39185"/>
                      <a:pt x="139915" y="32327"/>
                    </a:cubicBezTo>
                    <a:cubicBezTo>
                      <a:pt x="147821" y="29564"/>
                      <a:pt x="158774" y="25373"/>
                      <a:pt x="160870" y="15944"/>
                    </a:cubicBezTo>
                    <a:cubicBezTo>
                      <a:pt x="161251" y="14039"/>
                      <a:pt x="160489" y="12134"/>
                      <a:pt x="159251" y="10800"/>
                    </a:cubicBezTo>
                    <a:cubicBezTo>
                      <a:pt x="159346" y="10705"/>
                      <a:pt x="159346" y="10705"/>
                      <a:pt x="159441" y="10610"/>
                    </a:cubicBezTo>
                    <a:cubicBezTo>
                      <a:pt x="125151" y="-17108"/>
                      <a:pt x="62762" y="15753"/>
                      <a:pt x="34854" y="37756"/>
                    </a:cubicBezTo>
                    <a:cubicBezTo>
                      <a:pt x="-6675" y="70427"/>
                      <a:pt x="-14771" y="123005"/>
                      <a:pt x="30758" y="155294"/>
                    </a:cubicBezTo>
                    <a:cubicBezTo>
                      <a:pt x="72287" y="184822"/>
                      <a:pt x="139153" y="181583"/>
                      <a:pt x="187064" y="179012"/>
                    </a:cubicBezTo>
                    <a:cubicBezTo>
                      <a:pt x="233927" y="176535"/>
                      <a:pt x="292410" y="173868"/>
                      <a:pt x="329462" y="142817"/>
                    </a:cubicBezTo>
                    <a:cubicBezTo>
                      <a:pt x="344226" y="130529"/>
                      <a:pt x="328415" y="108050"/>
                      <a:pt x="311746" y="11224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:a16="http://schemas.microsoft.com/office/drawing/2014/main" id="{8754518D-03EF-4186-8641-3B9F311C1B86}"/>
                  </a:ext>
                </a:extLst>
              </p:cNvPr>
              <p:cNvSpPr/>
              <p:nvPr/>
            </p:nvSpPr>
            <p:spPr>
              <a:xfrm>
                <a:off x="8769867" y="-707286"/>
                <a:ext cx="118818" cy="116874"/>
              </a:xfrm>
              <a:custGeom>
                <a:avLst/>
                <a:gdLst>
                  <a:gd name="connsiteX0" fmla="*/ 113243 w 118818"/>
                  <a:gd name="connsiteY0" fmla="*/ 32826 h 116874"/>
                  <a:gd name="connsiteX1" fmla="*/ 42758 w 118818"/>
                  <a:gd name="connsiteY1" fmla="*/ 3013 h 116874"/>
                  <a:gd name="connsiteX2" fmla="*/ 20945 w 118818"/>
                  <a:gd name="connsiteY2" fmla="*/ 11014 h 116874"/>
                  <a:gd name="connsiteX3" fmla="*/ 276 w 118818"/>
                  <a:gd name="connsiteY3" fmla="*/ 59115 h 116874"/>
                  <a:gd name="connsiteX4" fmla="*/ 84763 w 118818"/>
                  <a:gd name="connsiteY4" fmla="*/ 113122 h 116874"/>
                  <a:gd name="connsiteX5" fmla="*/ 113243 w 118818"/>
                  <a:gd name="connsiteY5" fmla="*/ 32826 h 116874"/>
                  <a:gd name="connsiteX6" fmla="*/ 72571 w 118818"/>
                  <a:gd name="connsiteY6" fmla="*/ 81499 h 116874"/>
                  <a:gd name="connsiteX7" fmla="*/ 31709 w 118818"/>
                  <a:gd name="connsiteY7" fmla="*/ 46637 h 116874"/>
                  <a:gd name="connsiteX8" fmla="*/ 53616 w 118818"/>
                  <a:gd name="connsiteY8" fmla="*/ 23968 h 116874"/>
                  <a:gd name="connsiteX9" fmla="*/ 55426 w 118818"/>
                  <a:gd name="connsiteY9" fmla="*/ 23301 h 116874"/>
                  <a:gd name="connsiteX10" fmla="*/ 87144 w 118818"/>
                  <a:gd name="connsiteY10" fmla="*/ 43875 h 116874"/>
                  <a:gd name="connsiteX11" fmla="*/ 72571 w 118818"/>
                  <a:gd name="connsiteY11" fmla="*/ 81499 h 11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818" h="116874">
                    <a:moveTo>
                      <a:pt x="113243" y="32826"/>
                    </a:moveTo>
                    <a:cubicBezTo>
                      <a:pt x="100479" y="4727"/>
                      <a:pt x="69237" y="-5750"/>
                      <a:pt x="42758" y="3013"/>
                    </a:cubicBezTo>
                    <a:cubicBezTo>
                      <a:pt x="34947" y="3679"/>
                      <a:pt x="27041" y="6918"/>
                      <a:pt x="20945" y="11014"/>
                    </a:cubicBezTo>
                    <a:cubicBezTo>
                      <a:pt x="4753" y="22063"/>
                      <a:pt x="-1438" y="39874"/>
                      <a:pt x="276" y="59115"/>
                    </a:cubicBezTo>
                    <a:cubicBezTo>
                      <a:pt x="3896" y="99501"/>
                      <a:pt x="46568" y="127314"/>
                      <a:pt x="84763" y="113122"/>
                    </a:cubicBezTo>
                    <a:cubicBezTo>
                      <a:pt x="116291" y="101406"/>
                      <a:pt x="126292" y="61591"/>
                      <a:pt x="113243" y="32826"/>
                    </a:cubicBezTo>
                    <a:close/>
                    <a:moveTo>
                      <a:pt x="72571" y="81499"/>
                    </a:moveTo>
                    <a:cubicBezTo>
                      <a:pt x="50187" y="89785"/>
                      <a:pt x="31233" y="67307"/>
                      <a:pt x="31709" y="46637"/>
                    </a:cubicBezTo>
                    <a:cubicBezTo>
                      <a:pt x="31995" y="36731"/>
                      <a:pt x="45425" y="27206"/>
                      <a:pt x="53616" y="23968"/>
                    </a:cubicBezTo>
                    <a:cubicBezTo>
                      <a:pt x="54188" y="23682"/>
                      <a:pt x="54855" y="23491"/>
                      <a:pt x="55426" y="23301"/>
                    </a:cubicBezTo>
                    <a:cubicBezTo>
                      <a:pt x="69047" y="23110"/>
                      <a:pt x="81334" y="27682"/>
                      <a:pt x="87144" y="43875"/>
                    </a:cubicBezTo>
                    <a:cubicBezTo>
                      <a:pt x="92288" y="58067"/>
                      <a:pt x="87525" y="75974"/>
                      <a:pt x="72571" y="8149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:a16="http://schemas.microsoft.com/office/drawing/2014/main" id="{2E21795D-C672-423D-8E37-2BCCFD2E9FB2}"/>
                  </a:ext>
                </a:extLst>
              </p:cNvPr>
              <p:cNvSpPr/>
              <p:nvPr/>
            </p:nvSpPr>
            <p:spPr>
              <a:xfrm>
                <a:off x="8807291" y="-672555"/>
                <a:ext cx="41338" cy="41338"/>
              </a:xfrm>
              <a:custGeom>
                <a:avLst/>
                <a:gdLst>
                  <a:gd name="connsiteX0" fmla="*/ 20669 w 41338"/>
                  <a:gd name="connsiteY0" fmla="*/ 0 h 41338"/>
                  <a:gd name="connsiteX1" fmla="*/ 0 w 41338"/>
                  <a:gd name="connsiteY1" fmla="*/ 20669 h 41338"/>
                  <a:gd name="connsiteX2" fmla="*/ 20669 w 41338"/>
                  <a:gd name="connsiteY2" fmla="*/ 41339 h 41338"/>
                  <a:gd name="connsiteX3" fmla="*/ 41338 w 41338"/>
                  <a:gd name="connsiteY3" fmla="*/ 20669 h 41338"/>
                  <a:gd name="connsiteX4" fmla="*/ 20669 w 41338"/>
                  <a:gd name="connsiteY4" fmla="*/ 0 h 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38" h="41338">
                    <a:moveTo>
                      <a:pt x="20669" y="0"/>
                    </a:moveTo>
                    <a:cubicBezTo>
                      <a:pt x="9430" y="0"/>
                      <a:pt x="0" y="9430"/>
                      <a:pt x="0" y="20669"/>
                    </a:cubicBezTo>
                    <a:cubicBezTo>
                      <a:pt x="0" y="31909"/>
                      <a:pt x="9430" y="41339"/>
                      <a:pt x="20669" y="41339"/>
                    </a:cubicBezTo>
                    <a:cubicBezTo>
                      <a:pt x="31909" y="41339"/>
                      <a:pt x="41338" y="31909"/>
                      <a:pt x="41338" y="20669"/>
                    </a:cubicBezTo>
                    <a:cubicBezTo>
                      <a:pt x="41338" y="9335"/>
                      <a:pt x="31909" y="0"/>
                      <a:pt x="20669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:a16="http://schemas.microsoft.com/office/drawing/2014/main" id="{91FA0613-D365-48BB-B726-E8EF9B454A71}"/>
                  </a:ext>
                </a:extLst>
              </p:cNvPr>
              <p:cNvSpPr/>
              <p:nvPr/>
            </p:nvSpPr>
            <p:spPr>
              <a:xfrm>
                <a:off x="8713299" y="-1208704"/>
                <a:ext cx="337126" cy="126613"/>
              </a:xfrm>
              <a:custGeom>
                <a:avLst/>
                <a:gdLst>
                  <a:gd name="connsiteX0" fmla="*/ 319544 w 337126"/>
                  <a:gd name="connsiteY0" fmla="*/ 32562 h 126613"/>
                  <a:gd name="connsiteX1" fmla="*/ 158762 w 337126"/>
                  <a:gd name="connsiteY1" fmla="*/ 82 h 126613"/>
                  <a:gd name="connsiteX2" fmla="*/ 77228 w 337126"/>
                  <a:gd name="connsiteY2" fmla="*/ 5130 h 126613"/>
                  <a:gd name="connsiteX3" fmla="*/ 9600 w 337126"/>
                  <a:gd name="connsiteY3" fmla="*/ 21322 h 126613"/>
                  <a:gd name="connsiteX4" fmla="*/ 3980 w 337126"/>
                  <a:gd name="connsiteY4" fmla="*/ 51612 h 126613"/>
                  <a:gd name="connsiteX5" fmla="*/ 102183 w 337126"/>
                  <a:gd name="connsiteY5" fmla="*/ 95427 h 126613"/>
                  <a:gd name="connsiteX6" fmla="*/ 144760 w 337126"/>
                  <a:gd name="connsiteY6" fmla="*/ 106285 h 126613"/>
                  <a:gd name="connsiteX7" fmla="*/ 336593 w 337126"/>
                  <a:gd name="connsiteY7" fmla="*/ 58089 h 126613"/>
                  <a:gd name="connsiteX8" fmla="*/ 319544 w 337126"/>
                  <a:gd name="connsiteY8" fmla="*/ 32562 h 126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126" h="126613">
                    <a:moveTo>
                      <a:pt x="319544" y="32562"/>
                    </a:moveTo>
                    <a:cubicBezTo>
                      <a:pt x="266870" y="17703"/>
                      <a:pt x="214007" y="1796"/>
                      <a:pt x="158762" y="82"/>
                    </a:cubicBezTo>
                    <a:cubicBezTo>
                      <a:pt x="131234" y="-776"/>
                      <a:pt x="104660" y="5416"/>
                      <a:pt x="77228" y="5130"/>
                    </a:cubicBezTo>
                    <a:cubicBezTo>
                      <a:pt x="52653" y="4844"/>
                      <a:pt x="30269" y="7035"/>
                      <a:pt x="9600" y="21322"/>
                    </a:cubicBezTo>
                    <a:cubicBezTo>
                      <a:pt x="647" y="27514"/>
                      <a:pt x="-3735" y="42468"/>
                      <a:pt x="3980" y="51612"/>
                    </a:cubicBezTo>
                    <a:cubicBezTo>
                      <a:pt x="27793" y="79520"/>
                      <a:pt x="69512" y="82378"/>
                      <a:pt x="102183" y="95427"/>
                    </a:cubicBezTo>
                    <a:cubicBezTo>
                      <a:pt x="118090" y="101809"/>
                      <a:pt x="131806" y="105142"/>
                      <a:pt x="144760" y="106285"/>
                    </a:cubicBezTo>
                    <a:cubicBezTo>
                      <a:pt x="190670" y="149624"/>
                      <a:pt x="321258" y="119049"/>
                      <a:pt x="336593" y="58089"/>
                    </a:cubicBezTo>
                    <a:cubicBezTo>
                      <a:pt x="339451" y="45897"/>
                      <a:pt x="330402" y="35610"/>
                      <a:pt x="319544" y="3256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:a16="http://schemas.microsoft.com/office/drawing/2014/main" id="{2387563F-4EDB-4077-80E7-1319FE28722E}"/>
                  </a:ext>
                </a:extLst>
              </p:cNvPr>
              <p:cNvSpPr/>
              <p:nvPr/>
            </p:nvSpPr>
            <p:spPr>
              <a:xfrm>
                <a:off x="8457260" y="-1445773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9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3" y="-11452"/>
                      <a:pt x="148959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0" y="91894"/>
                      <a:pt x="19323" y="79512"/>
                    </a:cubicBezTo>
                    <a:cubicBezTo>
                      <a:pt x="-584" y="67034"/>
                      <a:pt x="-15538" y="33982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5A0B0F0E-2D34-415A-864E-45634C7B5EDC}"/>
                  </a:ext>
                </a:extLst>
              </p:cNvPr>
              <p:cNvSpPr/>
              <p:nvPr/>
            </p:nvSpPr>
            <p:spPr>
              <a:xfrm>
                <a:off x="8299621" y="-1567978"/>
                <a:ext cx="169094" cy="83887"/>
              </a:xfrm>
              <a:custGeom>
                <a:avLst/>
                <a:gdLst>
                  <a:gd name="connsiteX0" fmla="*/ 29325 w 169094"/>
                  <a:gd name="connsiteY0" fmla="*/ 17504 h 83887"/>
                  <a:gd name="connsiteX1" fmla="*/ 148958 w 169094"/>
                  <a:gd name="connsiteY1" fmla="*/ 5121 h 83887"/>
                  <a:gd name="connsiteX2" fmla="*/ 138957 w 169094"/>
                  <a:gd name="connsiteY2" fmla="*/ 62938 h 83887"/>
                  <a:gd name="connsiteX3" fmla="*/ 19323 w 169094"/>
                  <a:gd name="connsiteY3" fmla="*/ 79512 h 83887"/>
                  <a:gd name="connsiteX4" fmla="*/ 29325 w 169094"/>
                  <a:gd name="connsiteY4" fmla="*/ 17504 h 8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94" h="83887">
                    <a:moveTo>
                      <a:pt x="29325" y="17504"/>
                    </a:moveTo>
                    <a:cubicBezTo>
                      <a:pt x="29325" y="17504"/>
                      <a:pt x="139052" y="-11452"/>
                      <a:pt x="148958" y="5121"/>
                    </a:cubicBezTo>
                    <a:cubicBezTo>
                      <a:pt x="158960" y="21695"/>
                      <a:pt x="193821" y="50556"/>
                      <a:pt x="138957" y="62938"/>
                    </a:cubicBezTo>
                    <a:cubicBezTo>
                      <a:pt x="84093" y="75321"/>
                      <a:pt x="39231" y="91894"/>
                      <a:pt x="19323" y="79512"/>
                    </a:cubicBezTo>
                    <a:cubicBezTo>
                      <a:pt x="-584" y="67129"/>
                      <a:pt x="-15538" y="34077"/>
                      <a:pt x="29325" y="1750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35" name="图形 602">
                <a:extLst>
                  <a:ext uri="{FF2B5EF4-FFF2-40B4-BE49-F238E27FC236}">
                    <a16:creationId xmlns:a16="http://schemas.microsoft.com/office/drawing/2014/main" id="{20902E65-0F80-4024-9DE0-CE16B51F475E}"/>
                  </a:ext>
                </a:extLst>
              </p:cNvPr>
              <p:cNvGrpSpPr/>
              <p:nvPr/>
            </p:nvGrpSpPr>
            <p:grpSpPr>
              <a:xfrm>
                <a:off x="8620211" y="-663142"/>
                <a:ext cx="208984" cy="180452"/>
                <a:chOff x="8620211" y="-663142"/>
                <a:chExt cx="208984" cy="180452"/>
              </a:xfrm>
            </p:grpSpPr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989A8967-516A-454A-A87D-2ABEF668EC9B}"/>
                    </a:ext>
                  </a:extLst>
                </p:cNvPr>
                <p:cNvSpPr/>
                <p:nvPr/>
              </p:nvSpPr>
              <p:spPr>
                <a:xfrm>
                  <a:off x="8676143" y="-663142"/>
                  <a:ext cx="153051" cy="156275"/>
                </a:xfrm>
                <a:custGeom>
                  <a:avLst/>
                  <a:gdLst>
                    <a:gd name="connsiteX0" fmla="*/ 152008 w 153051"/>
                    <a:gd name="connsiteY0" fmla="*/ 8303 h 156275"/>
                    <a:gd name="connsiteX1" fmla="*/ 145626 w 153051"/>
                    <a:gd name="connsiteY1" fmla="*/ 588 h 156275"/>
                    <a:gd name="connsiteX2" fmla="*/ 66664 w 153051"/>
                    <a:gd name="connsiteY2" fmla="*/ 71549 h 156275"/>
                    <a:gd name="connsiteX3" fmla="*/ 84 w 153051"/>
                    <a:gd name="connsiteY3" fmla="*/ 149273 h 156275"/>
                    <a:gd name="connsiteX4" fmla="*/ 9133 w 153051"/>
                    <a:gd name="connsiteY4" fmla="*/ 155750 h 156275"/>
                    <a:gd name="connsiteX5" fmla="*/ 92762 w 153051"/>
                    <a:gd name="connsiteY5" fmla="*/ 82407 h 156275"/>
                    <a:gd name="connsiteX6" fmla="*/ 152008 w 153051"/>
                    <a:gd name="connsiteY6" fmla="*/ 8303 h 156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051" h="156275">
                      <a:moveTo>
                        <a:pt x="152008" y="8303"/>
                      </a:moveTo>
                      <a:cubicBezTo>
                        <a:pt x="155341" y="4493"/>
                        <a:pt x="150007" y="-1984"/>
                        <a:pt x="145626" y="588"/>
                      </a:cubicBezTo>
                      <a:cubicBezTo>
                        <a:pt x="114765" y="18495"/>
                        <a:pt x="93715" y="48498"/>
                        <a:pt x="66664" y="71549"/>
                      </a:cubicBezTo>
                      <a:cubicBezTo>
                        <a:pt x="41041" y="93361"/>
                        <a:pt x="6466" y="114411"/>
                        <a:pt x="84" y="149273"/>
                      </a:cubicBezTo>
                      <a:cubicBezTo>
                        <a:pt x="-773" y="154131"/>
                        <a:pt x="5132" y="157655"/>
                        <a:pt x="9133" y="155750"/>
                      </a:cubicBezTo>
                      <a:cubicBezTo>
                        <a:pt x="40565" y="140700"/>
                        <a:pt x="66664" y="105744"/>
                        <a:pt x="92762" y="82407"/>
                      </a:cubicBezTo>
                      <a:cubicBezTo>
                        <a:pt x="117622" y="60309"/>
                        <a:pt x="130576" y="32877"/>
                        <a:pt x="152008" y="830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7" name="任意多边形: 形状 636">
                  <a:extLst>
                    <a:ext uri="{FF2B5EF4-FFF2-40B4-BE49-F238E27FC236}">
                      <a16:creationId xmlns:a16="http://schemas.microsoft.com/office/drawing/2014/main" id="{8F8CC3FB-B1F5-4D8C-AF0C-CCB094FD26DF}"/>
                    </a:ext>
                  </a:extLst>
                </p:cNvPr>
                <p:cNvSpPr/>
                <p:nvPr/>
              </p:nvSpPr>
              <p:spPr>
                <a:xfrm>
                  <a:off x="8620211" y="-561384"/>
                  <a:ext cx="141785" cy="78695"/>
                </a:xfrm>
                <a:custGeom>
                  <a:avLst/>
                  <a:gdLst>
                    <a:gd name="connsiteX0" fmla="*/ 114786 w 141785"/>
                    <a:gd name="connsiteY0" fmla="*/ 1224 h 78695"/>
                    <a:gd name="connsiteX1" fmla="*/ 18107 w 141785"/>
                    <a:gd name="connsiteY1" fmla="*/ 38086 h 78695"/>
                    <a:gd name="connsiteX2" fmla="*/ 15440 w 141785"/>
                    <a:gd name="connsiteY2" fmla="*/ 38181 h 78695"/>
                    <a:gd name="connsiteX3" fmla="*/ 2200 w 141785"/>
                    <a:gd name="connsiteY3" fmla="*/ 63898 h 78695"/>
                    <a:gd name="connsiteX4" fmla="*/ 67256 w 141785"/>
                    <a:gd name="connsiteY4" fmla="*/ 71614 h 78695"/>
                    <a:gd name="connsiteX5" fmla="*/ 136693 w 141785"/>
                    <a:gd name="connsiteY5" fmla="*/ 35038 h 78695"/>
                    <a:gd name="connsiteX6" fmla="*/ 114786 w 141785"/>
                    <a:gd name="connsiteY6" fmla="*/ 1224 h 78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785" h="78695">
                      <a:moveTo>
                        <a:pt x="114786" y="1224"/>
                      </a:moveTo>
                      <a:cubicBezTo>
                        <a:pt x="83258" y="12463"/>
                        <a:pt x="47253" y="21036"/>
                        <a:pt x="18107" y="38086"/>
                      </a:cubicBezTo>
                      <a:cubicBezTo>
                        <a:pt x="17154" y="38086"/>
                        <a:pt x="16297" y="38181"/>
                        <a:pt x="15440" y="38181"/>
                      </a:cubicBezTo>
                      <a:cubicBezTo>
                        <a:pt x="1724" y="37895"/>
                        <a:pt x="-3324" y="53611"/>
                        <a:pt x="2200" y="63898"/>
                      </a:cubicBezTo>
                      <a:cubicBezTo>
                        <a:pt x="14583" y="87044"/>
                        <a:pt x="47920" y="77614"/>
                        <a:pt x="67256" y="71614"/>
                      </a:cubicBezTo>
                      <a:cubicBezTo>
                        <a:pt x="90497" y="64375"/>
                        <a:pt x="120120" y="53707"/>
                        <a:pt x="136693" y="35038"/>
                      </a:cubicBezTo>
                      <a:cubicBezTo>
                        <a:pt x="150219" y="19893"/>
                        <a:pt x="134693" y="-5920"/>
                        <a:pt x="114786" y="1224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38" name="任意多边形: 形状 637">
                <a:extLst>
                  <a:ext uri="{FF2B5EF4-FFF2-40B4-BE49-F238E27FC236}">
                    <a16:creationId xmlns:a16="http://schemas.microsoft.com/office/drawing/2014/main" id="{7DDC7D90-DF21-442E-A57A-EE99AC4E0F64}"/>
                  </a:ext>
                </a:extLst>
              </p:cNvPr>
              <p:cNvSpPr/>
              <p:nvPr/>
            </p:nvSpPr>
            <p:spPr>
              <a:xfrm>
                <a:off x="7876121" y="-588879"/>
                <a:ext cx="133496" cy="164322"/>
              </a:xfrm>
              <a:custGeom>
                <a:avLst/>
                <a:gdLst>
                  <a:gd name="connsiteX0" fmla="*/ 130594 w 133496"/>
                  <a:gd name="connsiteY0" fmla="*/ 156354 h 164322"/>
                  <a:gd name="connsiteX1" fmla="*/ 16770 w 133496"/>
                  <a:gd name="connsiteY1" fmla="*/ 7859 h 164322"/>
                  <a:gd name="connsiteX2" fmla="*/ 483 w 133496"/>
                  <a:gd name="connsiteY2" fmla="*/ 7859 h 164322"/>
                  <a:gd name="connsiteX3" fmla="*/ 129451 w 133496"/>
                  <a:gd name="connsiteY3" fmla="*/ 164259 h 164322"/>
                  <a:gd name="connsiteX4" fmla="*/ 130594 w 133496"/>
                  <a:gd name="connsiteY4" fmla="*/ 156354 h 164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496" h="164322">
                    <a:moveTo>
                      <a:pt x="130594" y="156354"/>
                    </a:moveTo>
                    <a:cubicBezTo>
                      <a:pt x="70206" y="137875"/>
                      <a:pt x="17437" y="71390"/>
                      <a:pt x="16770" y="7859"/>
                    </a:cubicBezTo>
                    <a:cubicBezTo>
                      <a:pt x="16675" y="-2809"/>
                      <a:pt x="1435" y="-2428"/>
                      <a:pt x="483" y="7859"/>
                    </a:cubicBezTo>
                    <a:cubicBezTo>
                      <a:pt x="-5994" y="78153"/>
                      <a:pt x="53537" y="167022"/>
                      <a:pt x="129451" y="164259"/>
                    </a:cubicBezTo>
                    <a:cubicBezTo>
                      <a:pt x="134118" y="164164"/>
                      <a:pt x="135071" y="157687"/>
                      <a:pt x="130594" y="15635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2CD9F317-C462-4EE7-AC96-BC2AE4DF9170}"/>
                  </a:ext>
                </a:extLst>
              </p:cNvPr>
              <p:cNvSpPr/>
              <p:nvPr/>
            </p:nvSpPr>
            <p:spPr>
              <a:xfrm>
                <a:off x="7936706" y="-555112"/>
                <a:ext cx="61900" cy="77731"/>
              </a:xfrm>
              <a:custGeom>
                <a:avLst/>
                <a:gdLst>
                  <a:gd name="connsiteX0" fmla="*/ 60198 w 61900"/>
                  <a:gd name="connsiteY0" fmla="*/ 70961 h 77731"/>
                  <a:gd name="connsiteX1" fmla="*/ 11811 w 61900"/>
                  <a:gd name="connsiteY1" fmla="*/ 5715 h 77731"/>
                  <a:gd name="connsiteX2" fmla="*/ 0 w 61900"/>
                  <a:gd name="connsiteY2" fmla="*/ 5715 h 77731"/>
                  <a:gd name="connsiteX3" fmla="*/ 58483 w 61900"/>
                  <a:gd name="connsiteY3" fmla="*/ 77534 h 77731"/>
                  <a:gd name="connsiteX4" fmla="*/ 60198 w 61900"/>
                  <a:gd name="connsiteY4" fmla="*/ 70961 h 7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00" h="77731">
                    <a:moveTo>
                      <a:pt x="60198" y="70961"/>
                    </a:moveTo>
                    <a:cubicBezTo>
                      <a:pt x="37719" y="55817"/>
                      <a:pt x="13906" y="34671"/>
                      <a:pt x="11811" y="5715"/>
                    </a:cubicBezTo>
                    <a:cubicBezTo>
                      <a:pt x="11240" y="-1810"/>
                      <a:pt x="0" y="-2000"/>
                      <a:pt x="0" y="5715"/>
                    </a:cubicBezTo>
                    <a:cubicBezTo>
                      <a:pt x="95" y="34385"/>
                      <a:pt x="24860" y="81153"/>
                      <a:pt x="58483" y="77534"/>
                    </a:cubicBezTo>
                    <a:cubicBezTo>
                      <a:pt x="61913" y="77153"/>
                      <a:pt x="63246" y="72962"/>
                      <a:pt x="60198" y="7096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32889E07-0D9B-4EAD-9DBD-92C289EB3834}"/>
                  </a:ext>
                </a:extLst>
              </p:cNvPr>
              <p:cNvSpPr/>
              <p:nvPr/>
            </p:nvSpPr>
            <p:spPr>
              <a:xfrm>
                <a:off x="8210243" y="-707912"/>
                <a:ext cx="56256" cy="105066"/>
              </a:xfrm>
              <a:custGeom>
                <a:avLst/>
                <a:gdLst>
                  <a:gd name="connsiteX0" fmla="*/ 44026 w 56256"/>
                  <a:gd name="connsiteY0" fmla="*/ 47358 h 105066"/>
                  <a:gd name="connsiteX1" fmla="*/ 8593 w 56256"/>
                  <a:gd name="connsiteY1" fmla="*/ 971 h 105066"/>
                  <a:gd name="connsiteX2" fmla="*/ 2593 w 56256"/>
                  <a:gd name="connsiteY2" fmla="*/ 11163 h 105066"/>
                  <a:gd name="connsiteX3" fmla="*/ 36788 w 56256"/>
                  <a:gd name="connsiteY3" fmla="*/ 79172 h 105066"/>
                  <a:gd name="connsiteX4" fmla="*/ 52599 w 56256"/>
                  <a:gd name="connsiteY4" fmla="*/ 102222 h 105066"/>
                  <a:gd name="connsiteX5" fmla="*/ 44026 w 56256"/>
                  <a:gd name="connsiteY5" fmla="*/ 47358 h 105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256" h="105066">
                    <a:moveTo>
                      <a:pt x="44026" y="47358"/>
                    </a:moveTo>
                    <a:cubicBezTo>
                      <a:pt x="36502" y="29261"/>
                      <a:pt x="25643" y="11449"/>
                      <a:pt x="8593" y="971"/>
                    </a:cubicBezTo>
                    <a:cubicBezTo>
                      <a:pt x="2021" y="-3124"/>
                      <a:pt x="-3408" y="6782"/>
                      <a:pt x="2593" y="11163"/>
                    </a:cubicBezTo>
                    <a:cubicBezTo>
                      <a:pt x="23548" y="26308"/>
                      <a:pt x="31263" y="55264"/>
                      <a:pt x="36788" y="79172"/>
                    </a:cubicBezTo>
                    <a:cubicBezTo>
                      <a:pt x="37835" y="83744"/>
                      <a:pt x="40407" y="114414"/>
                      <a:pt x="52599" y="102222"/>
                    </a:cubicBezTo>
                    <a:cubicBezTo>
                      <a:pt x="62981" y="91840"/>
                      <a:pt x="48408" y="57836"/>
                      <a:pt x="44026" y="4735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757EAE5A-FB65-45F6-8576-515009A78242}"/>
                  </a:ext>
                </a:extLst>
              </p:cNvPr>
              <p:cNvSpPr/>
              <p:nvPr/>
            </p:nvSpPr>
            <p:spPr>
              <a:xfrm>
                <a:off x="8251023" y="-735052"/>
                <a:ext cx="53067" cy="84683"/>
              </a:xfrm>
              <a:custGeom>
                <a:avLst/>
                <a:gdLst>
                  <a:gd name="connsiteX0" fmla="*/ 52967 w 53067"/>
                  <a:gd name="connsiteY0" fmla="*/ 79356 h 84683"/>
                  <a:gd name="connsiteX1" fmla="*/ 38966 w 53067"/>
                  <a:gd name="connsiteY1" fmla="*/ 37541 h 84683"/>
                  <a:gd name="connsiteX2" fmla="*/ 11724 w 53067"/>
                  <a:gd name="connsiteY2" fmla="*/ 2013 h 84683"/>
                  <a:gd name="connsiteX3" fmla="*/ 1818 w 53067"/>
                  <a:gd name="connsiteY3" fmla="*/ 11919 h 84683"/>
                  <a:gd name="connsiteX4" fmla="*/ 45157 w 53067"/>
                  <a:gd name="connsiteY4" fmla="*/ 82689 h 84683"/>
                  <a:gd name="connsiteX5" fmla="*/ 52967 w 53067"/>
                  <a:gd name="connsiteY5" fmla="*/ 79356 h 8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67" h="84683">
                    <a:moveTo>
                      <a:pt x="52967" y="79356"/>
                    </a:moveTo>
                    <a:cubicBezTo>
                      <a:pt x="49824" y="63830"/>
                      <a:pt x="46395" y="51733"/>
                      <a:pt x="38966" y="37541"/>
                    </a:cubicBezTo>
                    <a:cubicBezTo>
                      <a:pt x="31917" y="24015"/>
                      <a:pt x="23249" y="12014"/>
                      <a:pt x="11724" y="2013"/>
                    </a:cubicBezTo>
                    <a:cubicBezTo>
                      <a:pt x="4771" y="-4083"/>
                      <a:pt x="-3802" y="4965"/>
                      <a:pt x="1818" y="11919"/>
                    </a:cubicBezTo>
                    <a:cubicBezTo>
                      <a:pt x="19439" y="33731"/>
                      <a:pt x="30393" y="59163"/>
                      <a:pt x="45157" y="82689"/>
                    </a:cubicBezTo>
                    <a:cubicBezTo>
                      <a:pt x="47824" y="86785"/>
                      <a:pt x="53920" y="84023"/>
                      <a:pt x="52967" y="79356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39174B8D-EFAA-4B76-89CD-828421EF7EC1}"/>
                  </a:ext>
                </a:extLst>
              </p:cNvPr>
              <p:cNvSpPr/>
              <p:nvPr/>
            </p:nvSpPr>
            <p:spPr>
              <a:xfrm>
                <a:off x="7942429" y="-773627"/>
                <a:ext cx="107970" cy="45426"/>
              </a:xfrm>
              <a:custGeom>
                <a:avLst/>
                <a:gdLst>
                  <a:gd name="connsiteX0" fmla="*/ 106006 w 107970"/>
                  <a:gd name="connsiteY0" fmla="*/ 6107 h 45426"/>
                  <a:gd name="connsiteX1" fmla="*/ 278 w 107970"/>
                  <a:gd name="connsiteY1" fmla="*/ 38873 h 45426"/>
                  <a:gd name="connsiteX2" fmla="*/ 10089 w 107970"/>
                  <a:gd name="connsiteY2" fmla="*/ 42969 h 45426"/>
                  <a:gd name="connsiteX3" fmla="*/ 106006 w 107970"/>
                  <a:gd name="connsiteY3" fmla="*/ 11441 h 45426"/>
                  <a:gd name="connsiteX4" fmla="*/ 106006 w 107970"/>
                  <a:gd name="connsiteY4" fmla="*/ 6107 h 45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970" h="45426">
                    <a:moveTo>
                      <a:pt x="106006" y="6107"/>
                    </a:moveTo>
                    <a:cubicBezTo>
                      <a:pt x="72382" y="-6847"/>
                      <a:pt x="12756" y="-655"/>
                      <a:pt x="278" y="38873"/>
                    </a:cubicBezTo>
                    <a:cubicBezTo>
                      <a:pt x="-1627" y="44969"/>
                      <a:pt x="6755" y="47827"/>
                      <a:pt x="10089" y="42969"/>
                    </a:cubicBezTo>
                    <a:cubicBezTo>
                      <a:pt x="34568" y="7441"/>
                      <a:pt x="71811" y="24205"/>
                      <a:pt x="106006" y="11441"/>
                    </a:cubicBezTo>
                    <a:cubicBezTo>
                      <a:pt x="108673" y="10394"/>
                      <a:pt x="108577" y="7060"/>
                      <a:pt x="106006" y="6107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3BB09BC8-3941-4001-BBA5-29D0B5438DB1}"/>
                  </a:ext>
                </a:extLst>
              </p:cNvPr>
              <p:cNvSpPr/>
              <p:nvPr/>
            </p:nvSpPr>
            <p:spPr>
              <a:xfrm>
                <a:off x="8221599" y="-559732"/>
                <a:ext cx="47223" cy="94249"/>
              </a:xfrm>
              <a:custGeom>
                <a:avLst/>
                <a:gdLst>
                  <a:gd name="connsiteX0" fmla="*/ 46672 w 47223"/>
                  <a:gd name="connsiteY0" fmla="*/ 5001 h 94249"/>
                  <a:gd name="connsiteX1" fmla="*/ 36290 w 47223"/>
                  <a:gd name="connsiteY1" fmla="*/ 5001 h 94249"/>
                  <a:gd name="connsiteX2" fmla="*/ 26479 w 47223"/>
                  <a:gd name="connsiteY2" fmla="*/ 50625 h 94249"/>
                  <a:gd name="connsiteX3" fmla="*/ 12858 w 47223"/>
                  <a:gd name="connsiteY3" fmla="*/ 72057 h 94249"/>
                  <a:gd name="connsiteX4" fmla="*/ 190 w 47223"/>
                  <a:gd name="connsiteY4" fmla="*/ 87868 h 94249"/>
                  <a:gd name="connsiteX5" fmla="*/ 3429 w 47223"/>
                  <a:gd name="connsiteY5" fmla="*/ 93583 h 94249"/>
                  <a:gd name="connsiteX6" fmla="*/ 39243 w 47223"/>
                  <a:gd name="connsiteY6" fmla="*/ 65484 h 94249"/>
                  <a:gd name="connsiteX7" fmla="*/ 46672 w 47223"/>
                  <a:gd name="connsiteY7" fmla="*/ 5001 h 94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223" h="94249">
                    <a:moveTo>
                      <a:pt x="46672" y="5001"/>
                    </a:moveTo>
                    <a:cubicBezTo>
                      <a:pt x="46291" y="-1667"/>
                      <a:pt x="36766" y="-1667"/>
                      <a:pt x="36290" y="5001"/>
                    </a:cubicBezTo>
                    <a:cubicBezTo>
                      <a:pt x="35147" y="20907"/>
                      <a:pt x="32385" y="35766"/>
                      <a:pt x="26479" y="50625"/>
                    </a:cubicBezTo>
                    <a:cubicBezTo>
                      <a:pt x="23241" y="58817"/>
                      <a:pt x="18954" y="65675"/>
                      <a:pt x="12858" y="72057"/>
                    </a:cubicBezTo>
                    <a:cubicBezTo>
                      <a:pt x="7715" y="77391"/>
                      <a:pt x="2381" y="80629"/>
                      <a:pt x="190" y="87868"/>
                    </a:cubicBezTo>
                    <a:cubicBezTo>
                      <a:pt x="-572" y="90249"/>
                      <a:pt x="1047" y="92916"/>
                      <a:pt x="3429" y="93583"/>
                    </a:cubicBezTo>
                    <a:cubicBezTo>
                      <a:pt x="19907" y="98155"/>
                      <a:pt x="33051" y="78153"/>
                      <a:pt x="39243" y="65484"/>
                    </a:cubicBezTo>
                    <a:cubicBezTo>
                      <a:pt x="48196" y="47196"/>
                      <a:pt x="47720" y="24813"/>
                      <a:pt x="46672" y="5001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4" name="图形 602">
              <a:extLst>
                <a:ext uri="{FF2B5EF4-FFF2-40B4-BE49-F238E27FC236}">
                  <a16:creationId xmlns:a16="http://schemas.microsoft.com/office/drawing/2014/main" id="{386D4AA2-8153-4F7A-BE79-43836CA4E1EC}"/>
                </a:ext>
              </a:extLst>
            </p:cNvPr>
            <p:cNvGrpSpPr/>
            <p:nvPr/>
          </p:nvGrpSpPr>
          <p:grpSpPr>
            <a:xfrm>
              <a:off x="8318206" y="-1794132"/>
              <a:ext cx="504515" cy="318700"/>
              <a:chOff x="8318206" y="-1794132"/>
              <a:chExt cx="504515" cy="318700"/>
            </a:xfrm>
            <a:solidFill>
              <a:srgbClr val="E8B299"/>
            </a:solidFill>
          </p:grpSpPr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F2CB059C-00AE-41BA-AF47-26791F449D35}"/>
                  </a:ext>
                </a:extLst>
              </p:cNvPr>
              <p:cNvSpPr/>
              <p:nvPr/>
            </p:nvSpPr>
            <p:spPr>
              <a:xfrm>
                <a:off x="8486389" y="-1794132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3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3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085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E4DACBFC-26D8-4B94-9735-16FB5D6631E3}"/>
                  </a:ext>
                </a:extLst>
              </p:cNvPr>
              <p:cNvSpPr/>
              <p:nvPr/>
            </p:nvSpPr>
            <p:spPr>
              <a:xfrm>
                <a:off x="8318206" y="-1644113"/>
                <a:ext cx="200202" cy="168681"/>
              </a:xfrm>
              <a:custGeom>
                <a:avLst/>
                <a:gdLst>
                  <a:gd name="connsiteX0" fmla="*/ 128659 w 200202"/>
                  <a:gd name="connsiteY0" fmla="*/ 5532 h 168681"/>
                  <a:gd name="connsiteX1" fmla="*/ 35790 w 200202"/>
                  <a:gd name="connsiteY1" fmla="*/ 33726 h 168681"/>
                  <a:gd name="connsiteX2" fmla="*/ 10454 w 200202"/>
                  <a:gd name="connsiteY2" fmla="*/ 104116 h 168681"/>
                  <a:gd name="connsiteX3" fmla="*/ 75510 w 200202"/>
                  <a:gd name="connsiteY3" fmla="*/ 99258 h 168681"/>
                  <a:gd name="connsiteX4" fmla="*/ 100560 w 200202"/>
                  <a:gd name="connsiteY4" fmla="*/ 135072 h 168681"/>
                  <a:gd name="connsiteX5" fmla="*/ 75224 w 200202"/>
                  <a:gd name="connsiteY5" fmla="*/ 163266 h 168681"/>
                  <a:gd name="connsiteX6" fmla="*/ 145614 w 200202"/>
                  <a:gd name="connsiteY6" fmla="*/ 140787 h 168681"/>
                  <a:gd name="connsiteX7" fmla="*/ 176475 w 200202"/>
                  <a:gd name="connsiteY7" fmla="*/ 104021 h 168681"/>
                  <a:gd name="connsiteX8" fmla="*/ 199335 w 200202"/>
                  <a:gd name="connsiteY8" fmla="*/ 26392 h 168681"/>
                  <a:gd name="connsiteX9" fmla="*/ 128659 w 200202"/>
                  <a:gd name="connsiteY9" fmla="*/ 5532 h 16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0202" h="168681">
                    <a:moveTo>
                      <a:pt x="128659" y="5532"/>
                    </a:moveTo>
                    <a:cubicBezTo>
                      <a:pt x="96369" y="-7517"/>
                      <a:pt x="70747" y="2770"/>
                      <a:pt x="35790" y="33726"/>
                    </a:cubicBezTo>
                    <a:cubicBezTo>
                      <a:pt x="738" y="64683"/>
                      <a:pt x="-10311" y="96687"/>
                      <a:pt x="10454" y="104116"/>
                    </a:cubicBezTo>
                    <a:cubicBezTo>
                      <a:pt x="22360" y="108402"/>
                      <a:pt x="53983" y="96782"/>
                      <a:pt x="75510" y="99258"/>
                    </a:cubicBezTo>
                    <a:cubicBezTo>
                      <a:pt x="96465" y="101640"/>
                      <a:pt x="105799" y="122880"/>
                      <a:pt x="100560" y="135072"/>
                    </a:cubicBezTo>
                    <a:cubicBezTo>
                      <a:pt x="95226" y="147264"/>
                      <a:pt x="49887" y="149169"/>
                      <a:pt x="75224" y="163266"/>
                    </a:cubicBezTo>
                    <a:cubicBezTo>
                      <a:pt x="100560" y="177363"/>
                      <a:pt x="120087" y="161838"/>
                      <a:pt x="145614" y="140787"/>
                    </a:cubicBezTo>
                    <a:cubicBezTo>
                      <a:pt x="163806" y="125738"/>
                      <a:pt x="163711" y="104021"/>
                      <a:pt x="176475" y="104021"/>
                    </a:cubicBezTo>
                    <a:cubicBezTo>
                      <a:pt x="207050" y="104021"/>
                      <a:pt x="199335" y="26392"/>
                      <a:pt x="199335" y="26392"/>
                    </a:cubicBezTo>
                    <a:cubicBezTo>
                      <a:pt x="199335" y="26392"/>
                      <a:pt x="160854" y="18582"/>
                      <a:pt x="128659" y="553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7" name="图形 602">
              <a:extLst>
                <a:ext uri="{FF2B5EF4-FFF2-40B4-BE49-F238E27FC236}">
                  <a16:creationId xmlns:a16="http://schemas.microsoft.com/office/drawing/2014/main" id="{AB7E1454-B3D0-436F-9557-7DC1F300C1B2}"/>
                </a:ext>
              </a:extLst>
            </p:cNvPr>
            <p:cNvGrpSpPr/>
            <p:nvPr/>
          </p:nvGrpSpPr>
          <p:grpSpPr>
            <a:xfrm>
              <a:off x="8487541" y="-1425456"/>
              <a:ext cx="584823" cy="922866"/>
              <a:chOff x="8487541" y="-1425456"/>
              <a:chExt cx="584823" cy="922866"/>
            </a:xfrm>
          </p:grpSpPr>
          <p:grpSp>
            <p:nvGrpSpPr>
              <p:cNvPr id="648" name="图形 602">
                <a:extLst>
                  <a:ext uri="{FF2B5EF4-FFF2-40B4-BE49-F238E27FC236}">
                    <a16:creationId xmlns:a16="http://schemas.microsoft.com/office/drawing/2014/main" id="{15AD32FE-E17B-4A83-8C78-79154700DE1B}"/>
                  </a:ext>
                </a:extLst>
              </p:cNvPr>
              <p:cNvGrpSpPr/>
              <p:nvPr/>
            </p:nvGrpSpPr>
            <p:grpSpPr>
              <a:xfrm>
                <a:off x="8597592" y="-759423"/>
                <a:ext cx="213233" cy="256833"/>
                <a:chOff x="8597592" y="-759423"/>
                <a:chExt cx="213233" cy="256833"/>
              </a:xfrm>
            </p:grpSpPr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A0F68428-B93F-4CE0-B884-F14FE133F784}"/>
                    </a:ext>
                  </a:extLst>
                </p:cNvPr>
                <p:cNvSpPr/>
                <p:nvPr/>
              </p:nvSpPr>
              <p:spPr>
                <a:xfrm>
                  <a:off x="8597592" y="-759423"/>
                  <a:ext cx="213233" cy="256833"/>
                </a:xfrm>
                <a:custGeom>
                  <a:avLst/>
                  <a:gdLst>
                    <a:gd name="connsiteX0" fmla="*/ 54537 w 213233"/>
                    <a:gd name="connsiteY0" fmla="*/ 30480 h 256833"/>
                    <a:gd name="connsiteX1" fmla="*/ 64919 w 213233"/>
                    <a:gd name="connsiteY1" fmla="*/ 104489 h 256833"/>
                    <a:gd name="connsiteX2" fmla="*/ 2340 w 213233"/>
                    <a:gd name="connsiteY2" fmla="*/ 256032 h 256833"/>
                    <a:gd name="connsiteX3" fmla="*/ 212843 w 213233"/>
                    <a:gd name="connsiteY3" fmla="*/ 131350 h 256833"/>
                    <a:gd name="connsiteX4" fmla="*/ 175695 w 213233"/>
                    <a:gd name="connsiteY4" fmla="*/ 0 h 256833"/>
                    <a:gd name="connsiteX5" fmla="*/ 54537 w 213233"/>
                    <a:gd name="connsiteY5" fmla="*/ 30480 h 256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3233" h="256833">
                      <a:moveTo>
                        <a:pt x="54537" y="30480"/>
                      </a:moveTo>
                      <a:cubicBezTo>
                        <a:pt x="54537" y="30480"/>
                        <a:pt x="74159" y="87058"/>
                        <a:pt x="64919" y="104489"/>
                      </a:cubicBezTo>
                      <a:cubicBezTo>
                        <a:pt x="55680" y="122015"/>
                        <a:pt x="-13471" y="244792"/>
                        <a:pt x="2340" y="256032"/>
                      </a:cubicBezTo>
                      <a:cubicBezTo>
                        <a:pt x="18152" y="267271"/>
                        <a:pt x="207985" y="157067"/>
                        <a:pt x="212843" y="131350"/>
                      </a:cubicBezTo>
                      <a:cubicBezTo>
                        <a:pt x="217700" y="105632"/>
                        <a:pt x="175695" y="0"/>
                        <a:pt x="175695" y="0"/>
                      </a:cubicBezTo>
                      <a:lnTo>
                        <a:pt x="54537" y="30480"/>
                      </a:lnTo>
                      <a:close/>
                    </a:path>
                  </a:pathLst>
                </a:custGeom>
                <a:solidFill>
                  <a:srgbClr val="5C9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920A78CB-10BF-4295-9197-8EC589FC60B6}"/>
                    </a:ext>
                  </a:extLst>
                </p:cNvPr>
                <p:cNvSpPr/>
                <p:nvPr/>
              </p:nvSpPr>
              <p:spPr>
                <a:xfrm>
                  <a:off x="8658796" y="-678579"/>
                  <a:ext cx="51040" cy="30223"/>
                </a:xfrm>
                <a:custGeom>
                  <a:avLst/>
                  <a:gdLst>
                    <a:gd name="connsiteX0" fmla="*/ 4762 w 51040"/>
                    <a:gd name="connsiteY0" fmla="*/ 119 h 30223"/>
                    <a:gd name="connsiteX1" fmla="*/ 3143 w 51040"/>
                    <a:gd name="connsiteY1" fmla="*/ 10691 h 30223"/>
                    <a:gd name="connsiteX2" fmla="*/ 43529 w 51040"/>
                    <a:gd name="connsiteY2" fmla="*/ 28789 h 30223"/>
                    <a:gd name="connsiteX3" fmla="*/ 49339 w 51040"/>
                    <a:gd name="connsiteY3" fmla="*/ 28217 h 30223"/>
                    <a:gd name="connsiteX4" fmla="*/ 4762 w 51040"/>
                    <a:gd name="connsiteY4" fmla="*/ 119 h 3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040" h="30223">
                      <a:moveTo>
                        <a:pt x="4762" y="119"/>
                      </a:moveTo>
                      <a:cubicBezTo>
                        <a:pt x="-762" y="595"/>
                        <a:pt x="-1715" y="8501"/>
                        <a:pt x="3143" y="10691"/>
                      </a:cubicBezTo>
                      <a:cubicBezTo>
                        <a:pt x="15335" y="16025"/>
                        <a:pt x="36195" y="15644"/>
                        <a:pt x="43529" y="28789"/>
                      </a:cubicBezTo>
                      <a:cubicBezTo>
                        <a:pt x="44863" y="31170"/>
                        <a:pt x="48387" y="30313"/>
                        <a:pt x="49339" y="28217"/>
                      </a:cubicBezTo>
                      <a:cubicBezTo>
                        <a:pt x="59817" y="5929"/>
                        <a:pt x="19050" y="-1024"/>
                        <a:pt x="4762" y="119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2A11DA68-5E61-4389-83FE-679B4D8C2DE3}"/>
                    </a:ext>
                  </a:extLst>
                </p:cNvPr>
                <p:cNvSpPr/>
                <p:nvPr/>
              </p:nvSpPr>
              <p:spPr>
                <a:xfrm>
                  <a:off x="8644314" y="-641420"/>
                  <a:ext cx="52260" cy="20066"/>
                </a:xfrm>
                <a:custGeom>
                  <a:avLst/>
                  <a:gdLst>
                    <a:gd name="connsiteX0" fmla="*/ 52201 w 52260"/>
                    <a:gd name="connsiteY0" fmla="*/ 15823 h 20066"/>
                    <a:gd name="connsiteX1" fmla="*/ 50486 w 52260"/>
                    <a:gd name="connsiteY1" fmla="*/ 11442 h 20066"/>
                    <a:gd name="connsiteX2" fmla="*/ 99 w 52260"/>
                    <a:gd name="connsiteY2" fmla="*/ 11061 h 20066"/>
                    <a:gd name="connsiteX3" fmla="*/ 3528 w 52260"/>
                    <a:gd name="connsiteY3" fmla="*/ 15633 h 20066"/>
                    <a:gd name="connsiteX4" fmla="*/ 32389 w 52260"/>
                    <a:gd name="connsiteY4" fmla="*/ 17633 h 20066"/>
                    <a:gd name="connsiteX5" fmla="*/ 52201 w 52260"/>
                    <a:gd name="connsiteY5" fmla="*/ 15823 h 20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260" h="20066">
                      <a:moveTo>
                        <a:pt x="52201" y="15823"/>
                      </a:moveTo>
                      <a:cubicBezTo>
                        <a:pt x="52487" y="14204"/>
                        <a:pt x="51725" y="12490"/>
                        <a:pt x="50486" y="11442"/>
                      </a:cubicBezTo>
                      <a:cubicBezTo>
                        <a:pt x="40199" y="2584"/>
                        <a:pt x="5624" y="-8942"/>
                        <a:pt x="99" y="11061"/>
                      </a:cubicBezTo>
                      <a:cubicBezTo>
                        <a:pt x="-472" y="13061"/>
                        <a:pt x="1528" y="15538"/>
                        <a:pt x="3528" y="15633"/>
                      </a:cubicBezTo>
                      <a:cubicBezTo>
                        <a:pt x="13529" y="16109"/>
                        <a:pt x="22388" y="14776"/>
                        <a:pt x="32389" y="17633"/>
                      </a:cubicBezTo>
                      <a:cubicBezTo>
                        <a:pt x="36961" y="19062"/>
                        <a:pt x="50582" y="23158"/>
                        <a:pt x="52201" y="15823"/>
                      </a:cubicBezTo>
                      <a:close/>
                    </a:path>
                  </a:pathLst>
                </a:custGeom>
                <a:solidFill>
                  <a:srgbClr val="48778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8784A5C4-3903-472D-98D8-3D3784E15251}"/>
                  </a:ext>
                </a:extLst>
              </p:cNvPr>
              <p:cNvSpPr/>
              <p:nvPr/>
            </p:nvSpPr>
            <p:spPr>
              <a:xfrm>
                <a:off x="8487541" y="-1425456"/>
                <a:ext cx="584823" cy="710419"/>
              </a:xfrm>
              <a:custGeom>
                <a:avLst/>
                <a:gdLst>
                  <a:gd name="connsiteX0" fmla="*/ 578735 w 584823"/>
                  <a:gd name="connsiteY0" fmla="*/ 176829 h 710419"/>
                  <a:gd name="connsiteX1" fmla="*/ 477389 w 584823"/>
                  <a:gd name="connsiteY1" fmla="*/ 240170 h 710419"/>
                  <a:gd name="connsiteX2" fmla="*/ 236978 w 584823"/>
                  <a:gd name="connsiteY2" fmla="*/ 339420 h 710419"/>
                  <a:gd name="connsiteX3" fmla="*/ 293080 w 584823"/>
                  <a:gd name="connsiteY3" fmla="*/ 684321 h 710419"/>
                  <a:gd name="connsiteX4" fmla="*/ 169446 w 584823"/>
                  <a:gd name="connsiteY4" fmla="*/ 710419 h 710419"/>
                  <a:gd name="connsiteX5" fmla="*/ 758 w 584823"/>
                  <a:gd name="connsiteY5" fmla="*/ 288081 h 710419"/>
                  <a:gd name="connsiteX6" fmla="*/ 345468 w 584823"/>
                  <a:gd name="connsiteY6" fmla="*/ 48241 h 710419"/>
                  <a:gd name="connsiteX7" fmla="*/ 549207 w 584823"/>
                  <a:gd name="connsiteY7" fmla="*/ 7855 h 710419"/>
                  <a:gd name="connsiteX8" fmla="*/ 578735 w 584823"/>
                  <a:gd name="connsiteY8" fmla="*/ 176829 h 71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823" h="710419">
                    <a:moveTo>
                      <a:pt x="578735" y="176829"/>
                    </a:moveTo>
                    <a:cubicBezTo>
                      <a:pt x="561876" y="214833"/>
                      <a:pt x="526347" y="240170"/>
                      <a:pt x="477389" y="240170"/>
                    </a:cubicBezTo>
                    <a:cubicBezTo>
                      <a:pt x="376710" y="240170"/>
                      <a:pt x="259266" y="314465"/>
                      <a:pt x="236978" y="339420"/>
                    </a:cubicBezTo>
                    <a:cubicBezTo>
                      <a:pt x="204783" y="375615"/>
                      <a:pt x="293080" y="684321"/>
                      <a:pt x="293080" y="684321"/>
                    </a:cubicBezTo>
                    <a:lnTo>
                      <a:pt x="169446" y="710419"/>
                    </a:lnTo>
                    <a:cubicBezTo>
                      <a:pt x="169446" y="710419"/>
                      <a:pt x="20284" y="417240"/>
                      <a:pt x="758" y="288081"/>
                    </a:cubicBezTo>
                    <a:cubicBezTo>
                      <a:pt x="-18768" y="158826"/>
                      <a:pt x="345468" y="48241"/>
                      <a:pt x="345468" y="48241"/>
                    </a:cubicBezTo>
                    <a:cubicBezTo>
                      <a:pt x="345468" y="48241"/>
                      <a:pt x="488628" y="-23292"/>
                      <a:pt x="549207" y="7855"/>
                    </a:cubicBezTo>
                    <a:cubicBezTo>
                      <a:pt x="574734" y="21095"/>
                      <a:pt x="595594" y="138824"/>
                      <a:pt x="578735" y="176829"/>
                    </a:cubicBezTo>
                    <a:close/>
                  </a:path>
                </a:pathLst>
              </a:custGeom>
              <a:solidFill>
                <a:srgbClr val="72BDD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53" name="任意多边形: 形状 652">
              <a:extLst>
                <a:ext uri="{FF2B5EF4-FFF2-40B4-BE49-F238E27FC236}">
                  <a16:creationId xmlns:a16="http://schemas.microsoft.com/office/drawing/2014/main" id="{BC777BBF-56B9-4C69-B984-F4D405EFB622}"/>
                </a:ext>
              </a:extLst>
            </p:cNvPr>
            <p:cNvSpPr/>
            <p:nvPr/>
          </p:nvSpPr>
          <p:spPr>
            <a:xfrm>
              <a:off x="8674318" y="-1942137"/>
              <a:ext cx="387816" cy="575304"/>
            </a:xfrm>
            <a:custGeom>
              <a:avLst/>
              <a:gdLst>
                <a:gd name="connsiteX0" fmla="*/ 189266 w 387816"/>
                <a:gd name="connsiteY0" fmla="*/ 852 h 575304"/>
                <a:gd name="connsiteX1" fmla="*/ 45629 w 387816"/>
                <a:gd name="connsiteY1" fmla="*/ 98007 h 575304"/>
                <a:gd name="connsiteX2" fmla="*/ 576 w 387816"/>
                <a:gd name="connsiteY2" fmla="*/ 221927 h 575304"/>
                <a:gd name="connsiteX3" fmla="*/ 82205 w 387816"/>
                <a:gd name="connsiteY3" fmla="*/ 373946 h 575304"/>
                <a:gd name="connsiteX4" fmla="*/ 108970 w 387816"/>
                <a:gd name="connsiteY4" fmla="*/ 575305 h 575304"/>
                <a:gd name="connsiteX5" fmla="*/ 387767 w 387816"/>
                <a:gd name="connsiteY5" fmla="*/ 558445 h 575304"/>
                <a:gd name="connsiteX6" fmla="*/ 329855 w 387816"/>
                <a:gd name="connsiteY6" fmla="*/ 206782 h 575304"/>
                <a:gd name="connsiteX7" fmla="*/ 189266 w 387816"/>
                <a:gd name="connsiteY7" fmla="*/ 852 h 57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7816" h="575304">
                  <a:moveTo>
                    <a:pt x="189266" y="852"/>
                  </a:moveTo>
                  <a:cubicBezTo>
                    <a:pt x="150690" y="-7721"/>
                    <a:pt x="65346" y="50096"/>
                    <a:pt x="45629" y="98007"/>
                  </a:cubicBezTo>
                  <a:cubicBezTo>
                    <a:pt x="25912" y="145918"/>
                    <a:pt x="-4568" y="180970"/>
                    <a:pt x="576" y="221927"/>
                  </a:cubicBezTo>
                  <a:cubicBezTo>
                    <a:pt x="12292" y="315939"/>
                    <a:pt x="67537" y="304414"/>
                    <a:pt x="82205" y="373946"/>
                  </a:cubicBezTo>
                  <a:cubicBezTo>
                    <a:pt x="96874" y="443479"/>
                    <a:pt x="108970" y="575305"/>
                    <a:pt x="108970" y="575305"/>
                  </a:cubicBezTo>
                  <a:cubicBezTo>
                    <a:pt x="108970" y="575305"/>
                    <a:pt x="385957" y="568923"/>
                    <a:pt x="387767" y="558445"/>
                  </a:cubicBezTo>
                  <a:cubicBezTo>
                    <a:pt x="389482" y="547873"/>
                    <a:pt x="346238" y="286507"/>
                    <a:pt x="329855" y="206782"/>
                  </a:cubicBezTo>
                  <a:cubicBezTo>
                    <a:pt x="307471" y="98007"/>
                    <a:pt x="265276" y="17806"/>
                    <a:pt x="189266" y="852"/>
                  </a:cubicBezTo>
                  <a:close/>
                </a:path>
              </a:pathLst>
            </a:custGeom>
            <a:solidFill>
              <a:srgbClr val="3B4A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54" name="图形 602">
              <a:extLst>
                <a:ext uri="{FF2B5EF4-FFF2-40B4-BE49-F238E27FC236}">
                  <a16:creationId xmlns:a16="http://schemas.microsoft.com/office/drawing/2014/main" id="{A1BE7A32-8A33-4232-B46E-D2FBB7CCD57C}"/>
                </a:ext>
              </a:extLst>
            </p:cNvPr>
            <p:cNvGrpSpPr/>
            <p:nvPr/>
          </p:nvGrpSpPr>
          <p:grpSpPr>
            <a:xfrm>
              <a:off x="8478232" y="-1847642"/>
              <a:ext cx="522107" cy="471310"/>
              <a:chOff x="8478232" y="-1847642"/>
              <a:chExt cx="522107" cy="471310"/>
            </a:xfrm>
          </p:grpSpPr>
          <p:sp>
            <p:nvSpPr>
              <p:cNvPr id="655" name="任意多边形: 形状 654">
                <a:extLst>
                  <a:ext uri="{FF2B5EF4-FFF2-40B4-BE49-F238E27FC236}">
                    <a16:creationId xmlns:a16="http://schemas.microsoft.com/office/drawing/2014/main" id="{1492A3A2-2C92-450E-8E96-0F82437C7234}"/>
                  </a:ext>
                </a:extLst>
              </p:cNvPr>
              <p:cNvSpPr/>
              <p:nvPr/>
            </p:nvSpPr>
            <p:spPr>
              <a:xfrm>
                <a:off x="8649743" y="-1675927"/>
                <a:ext cx="336332" cy="299595"/>
              </a:xfrm>
              <a:custGeom>
                <a:avLst/>
                <a:gdLst>
                  <a:gd name="connsiteX0" fmla="*/ 336332 w 336332"/>
                  <a:gd name="connsiteY0" fmla="*/ 8676 h 299595"/>
                  <a:gd name="connsiteX1" fmla="*/ 275087 w 336332"/>
                  <a:gd name="connsiteY1" fmla="*/ 8 h 299595"/>
                  <a:gd name="connsiteX2" fmla="*/ 216508 w 336332"/>
                  <a:gd name="connsiteY2" fmla="*/ 12486 h 299595"/>
                  <a:gd name="connsiteX3" fmla="*/ 199172 w 336332"/>
                  <a:gd name="connsiteY3" fmla="*/ 169363 h 299595"/>
                  <a:gd name="connsiteX4" fmla="*/ 5 w 336332"/>
                  <a:gd name="connsiteY4" fmla="*/ 176221 h 299595"/>
                  <a:gd name="connsiteX5" fmla="*/ 1815 w 336332"/>
                  <a:gd name="connsiteY5" fmla="*/ 249278 h 299595"/>
                  <a:gd name="connsiteX6" fmla="*/ 290994 w 336332"/>
                  <a:gd name="connsiteY6" fmla="*/ 283853 h 299595"/>
                  <a:gd name="connsiteX7" fmla="*/ 336332 w 336332"/>
                  <a:gd name="connsiteY7" fmla="*/ 8676 h 299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32" h="299595">
                    <a:moveTo>
                      <a:pt x="336332" y="8676"/>
                    </a:moveTo>
                    <a:cubicBezTo>
                      <a:pt x="336332" y="8676"/>
                      <a:pt x="305948" y="389"/>
                      <a:pt x="275087" y="8"/>
                    </a:cubicBezTo>
                    <a:cubicBezTo>
                      <a:pt x="244226" y="-373"/>
                      <a:pt x="216508" y="12486"/>
                      <a:pt x="216508" y="12486"/>
                    </a:cubicBezTo>
                    <a:cubicBezTo>
                      <a:pt x="216508" y="12486"/>
                      <a:pt x="219461" y="159647"/>
                      <a:pt x="199172" y="169363"/>
                    </a:cubicBezTo>
                    <a:cubicBezTo>
                      <a:pt x="183075" y="177078"/>
                      <a:pt x="52678" y="176697"/>
                      <a:pt x="5" y="176221"/>
                    </a:cubicBezTo>
                    <a:cubicBezTo>
                      <a:pt x="-186" y="201557"/>
                      <a:pt x="5434" y="223846"/>
                      <a:pt x="1815" y="249278"/>
                    </a:cubicBezTo>
                    <a:cubicBezTo>
                      <a:pt x="71347" y="266994"/>
                      <a:pt x="250893" y="328049"/>
                      <a:pt x="290994" y="283853"/>
                    </a:cubicBezTo>
                    <a:cubicBezTo>
                      <a:pt x="334999" y="235181"/>
                      <a:pt x="336332" y="8676"/>
                      <a:pt x="336332" y="8676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56" name="图形 602">
                <a:extLst>
                  <a:ext uri="{FF2B5EF4-FFF2-40B4-BE49-F238E27FC236}">
                    <a16:creationId xmlns:a16="http://schemas.microsoft.com/office/drawing/2014/main" id="{F5FF6BCA-4148-4BD0-8D60-167EB800038E}"/>
                  </a:ext>
                </a:extLst>
              </p:cNvPr>
              <p:cNvGrpSpPr/>
              <p:nvPr/>
            </p:nvGrpSpPr>
            <p:grpSpPr>
              <a:xfrm>
                <a:off x="8818192" y="-1847642"/>
                <a:ext cx="182147" cy="185856"/>
                <a:chOff x="8818192" y="-1847642"/>
                <a:chExt cx="182147" cy="185856"/>
              </a:xfrm>
              <a:solidFill>
                <a:srgbClr val="223138"/>
              </a:solidFill>
            </p:grpSpPr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BA0D17D7-26C3-446F-8864-769A250B225A}"/>
                    </a:ext>
                  </a:extLst>
                </p:cNvPr>
                <p:cNvSpPr/>
                <p:nvPr/>
              </p:nvSpPr>
              <p:spPr>
                <a:xfrm>
                  <a:off x="8818192" y="-1810619"/>
                  <a:ext cx="44390" cy="125775"/>
                </a:xfrm>
                <a:custGeom>
                  <a:avLst/>
                  <a:gdLst>
                    <a:gd name="connsiteX0" fmla="*/ 44249 w 44390"/>
                    <a:gd name="connsiteY0" fmla="*/ 121936 h 125775"/>
                    <a:gd name="connsiteX1" fmla="*/ 25675 w 44390"/>
                    <a:gd name="connsiteY1" fmla="*/ 66215 h 125775"/>
                    <a:gd name="connsiteX2" fmla="*/ 6435 w 44390"/>
                    <a:gd name="connsiteY2" fmla="*/ 2112 h 125775"/>
                    <a:gd name="connsiteX3" fmla="*/ 53 w 44390"/>
                    <a:gd name="connsiteY3" fmla="*/ 3350 h 125775"/>
                    <a:gd name="connsiteX4" fmla="*/ 38915 w 44390"/>
                    <a:gd name="connsiteY4" fmla="*/ 124603 h 125775"/>
                    <a:gd name="connsiteX5" fmla="*/ 44249 w 44390"/>
                    <a:gd name="connsiteY5" fmla="*/ 121936 h 12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390" h="125775">
                      <a:moveTo>
                        <a:pt x="44249" y="121936"/>
                      </a:moveTo>
                      <a:cubicBezTo>
                        <a:pt x="39010" y="103077"/>
                        <a:pt x="31486" y="84884"/>
                        <a:pt x="25675" y="66215"/>
                      </a:cubicBezTo>
                      <a:cubicBezTo>
                        <a:pt x="19008" y="44784"/>
                        <a:pt x="14436" y="23067"/>
                        <a:pt x="6435" y="2112"/>
                      </a:cubicBezTo>
                      <a:cubicBezTo>
                        <a:pt x="5197" y="-1222"/>
                        <a:pt x="-614" y="-460"/>
                        <a:pt x="53" y="3350"/>
                      </a:cubicBezTo>
                      <a:cubicBezTo>
                        <a:pt x="6340" y="43069"/>
                        <a:pt x="12055" y="93076"/>
                        <a:pt x="38915" y="124603"/>
                      </a:cubicBezTo>
                      <a:cubicBezTo>
                        <a:pt x="41106" y="127080"/>
                        <a:pt x="45202" y="125365"/>
                        <a:pt x="44249" y="121936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12965D43-4969-484A-A1AA-A9175744EA6D}"/>
                    </a:ext>
                  </a:extLst>
                </p:cNvPr>
                <p:cNvSpPr/>
                <p:nvPr/>
              </p:nvSpPr>
              <p:spPr>
                <a:xfrm>
                  <a:off x="8860001" y="-1847642"/>
                  <a:ext cx="140338" cy="185856"/>
                </a:xfrm>
                <a:custGeom>
                  <a:avLst/>
                  <a:gdLst>
                    <a:gd name="connsiteX0" fmla="*/ 75591 w 140338"/>
                    <a:gd name="connsiteY0" fmla="*/ 178 h 185856"/>
                    <a:gd name="connsiteX1" fmla="*/ 72162 w 140338"/>
                    <a:gd name="connsiteY1" fmla="*/ 5322 h 185856"/>
                    <a:gd name="connsiteX2" fmla="*/ 110453 w 140338"/>
                    <a:gd name="connsiteY2" fmla="*/ 82474 h 185856"/>
                    <a:gd name="connsiteX3" fmla="*/ 129408 w 140338"/>
                    <a:gd name="connsiteY3" fmla="*/ 177058 h 185856"/>
                    <a:gd name="connsiteX4" fmla="*/ 71972 w 140338"/>
                    <a:gd name="connsiteY4" fmla="*/ 169628 h 185856"/>
                    <a:gd name="connsiteX5" fmla="*/ 4630 w 140338"/>
                    <a:gd name="connsiteY5" fmla="*/ 174200 h 185856"/>
                    <a:gd name="connsiteX6" fmla="*/ 3963 w 140338"/>
                    <a:gd name="connsiteY6" fmla="*/ 184201 h 185856"/>
                    <a:gd name="connsiteX7" fmla="*/ 66066 w 140338"/>
                    <a:gd name="connsiteY7" fmla="*/ 182963 h 185856"/>
                    <a:gd name="connsiteX8" fmla="*/ 129598 w 140338"/>
                    <a:gd name="connsiteY8" fmla="*/ 184487 h 185856"/>
                    <a:gd name="connsiteX9" fmla="*/ 132170 w 140338"/>
                    <a:gd name="connsiteY9" fmla="*/ 180963 h 185856"/>
                    <a:gd name="connsiteX10" fmla="*/ 137599 w 140338"/>
                    <a:gd name="connsiteY10" fmla="*/ 178010 h 185856"/>
                    <a:gd name="connsiteX11" fmla="*/ 123312 w 140338"/>
                    <a:gd name="connsiteY11" fmla="*/ 66758 h 185856"/>
                    <a:gd name="connsiteX12" fmla="*/ 75591 w 140338"/>
                    <a:gd name="connsiteY12" fmla="*/ 178 h 185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0338" h="185856">
                      <a:moveTo>
                        <a:pt x="75591" y="178"/>
                      </a:moveTo>
                      <a:cubicBezTo>
                        <a:pt x="72448" y="-869"/>
                        <a:pt x="69114" y="2941"/>
                        <a:pt x="72162" y="5322"/>
                      </a:cubicBezTo>
                      <a:cubicBezTo>
                        <a:pt x="90927" y="20181"/>
                        <a:pt x="102928" y="60472"/>
                        <a:pt x="110453" y="82474"/>
                      </a:cubicBezTo>
                      <a:cubicBezTo>
                        <a:pt x="121026" y="113145"/>
                        <a:pt x="121311" y="145911"/>
                        <a:pt x="129408" y="177058"/>
                      </a:cubicBezTo>
                      <a:cubicBezTo>
                        <a:pt x="113310" y="167437"/>
                        <a:pt x="90165" y="169438"/>
                        <a:pt x="71972" y="169628"/>
                      </a:cubicBezTo>
                      <a:cubicBezTo>
                        <a:pt x="49969" y="169914"/>
                        <a:pt x="26252" y="170295"/>
                        <a:pt x="4630" y="174200"/>
                      </a:cubicBezTo>
                      <a:cubicBezTo>
                        <a:pt x="-513" y="175153"/>
                        <a:pt x="-2228" y="183439"/>
                        <a:pt x="3963" y="184201"/>
                      </a:cubicBezTo>
                      <a:cubicBezTo>
                        <a:pt x="24347" y="186678"/>
                        <a:pt x="45588" y="183535"/>
                        <a:pt x="66066" y="182963"/>
                      </a:cubicBezTo>
                      <a:cubicBezTo>
                        <a:pt x="87021" y="182392"/>
                        <a:pt x="109215" y="188488"/>
                        <a:pt x="129598" y="184487"/>
                      </a:cubicBezTo>
                      <a:cubicBezTo>
                        <a:pt x="131598" y="184106"/>
                        <a:pt x="132265" y="182582"/>
                        <a:pt x="132170" y="180963"/>
                      </a:cubicBezTo>
                      <a:cubicBezTo>
                        <a:pt x="134265" y="181725"/>
                        <a:pt x="137123" y="180582"/>
                        <a:pt x="137599" y="178010"/>
                      </a:cubicBezTo>
                      <a:cubicBezTo>
                        <a:pt x="144933" y="141244"/>
                        <a:pt x="136647" y="101334"/>
                        <a:pt x="123312" y="66758"/>
                      </a:cubicBezTo>
                      <a:cubicBezTo>
                        <a:pt x="114168" y="43422"/>
                        <a:pt x="101595" y="8941"/>
                        <a:pt x="75591" y="178"/>
                      </a:cubicBezTo>
                      <a:close/>
                    </a:path>
                  </a:pathLst>
                </a:custGeom>
                <a:solidFill>
                  <a:srgbClr val="223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D032B7E3-48F6-414F-9D26-FC41047A31E6}"/>
                  </a:ext>
                </a:extLst>
              </p:cNvPr>
              <p:cNvSpPr/>
              <p:nvPr/>
            </p:nvSpPr>
            <p:spPr>
              <a:xfrm>
                <a:off x="8478232" y="-1539455"/>
                <a:ext cx="203361" cy="150341"/>
              </a:xfrm>
              <a:custGeom>
                <a:avLst/>
                <a:gdLst>
                  <a:gd name="connsiteX0" fmla="*/ 122938 w 203361"/>
                  <a:gd name="connsiteY0" fmla="*/ 7173 h 150341"/>
                  <a:gd name="connsiteX1" fmla="*/ 26259 w 203361"/>
                  <a:gd name="connsiteY1" fmla="*/ 28509 h 150341"/>
                  <a:gd name="connsiteX2" fmla="*/ 15687 w 203361"/>
                  <a:gd name="connsiteY2" fmla="*/ 140809 h 150341"/>
                  <a:gd name="connsiteX3" fmla="*/ 65121 w 203361"/>
                  <a:gd name="connsiteY3" fmla="*/ 147858 h 150341"/>
                  <a:gd name="connsiteX4" fmla="*/ 89029 w 203361"/>
                  <a:gd name="connsiteY4" fmla="*/ 140047 h 150341"/>
                  <a:gd name="connsiteX5" fmla="*/ 130749 w 203361"/>
                  <a:gd name="connsiteY5" fmla="*/ 107376 h 150341"/>
                  <a:gd name="connsiteX6" fmla="*/ 179612 w 203361"/>
                  <a:gd name="connsiteY6" fmla="*/ 117473 h 150341"/>
                  <a:gd name="connsiteX7" fmla="*/ 202472 w 203361"/>
                  <a:gd name="connsiteY7" fmla="*/ 39844 h 150341"/>
                  <a:gd name="connsiteX8" fmla="*/ 122938 w 203361"/>
                  <a:gd name="connsiteY8" fmla="*/ 7173 h 15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361" h="150341">
                    <a:moveTo>
                      <a:pt x="122938" y="7173"/>
                    </a:moveTo>
                    <a:cubicBezTo>
                      <a:pt x="90648" y="-5876"/>
                      <a:pt x="61311" y="-2447"/>
                      <a:pt x="26259" y="28509"/>
                    </a:cubicBezTo>
                    <a:cubicBezTo>
                      <a:pt x="-8793" y="59465"/>
                      <a:pt x="-4983" y="133379"/>
                      <a:pt x="15687" y="140809"/>
                    </a:cubicBezTo>
                    <a:cubicBezTo>
                      <a:pt x="36356" y="148238"/>
                      <a:pt x="56644" y="142904"/>
                      <a:pt x="65121" y="147858"/>
                    </a:cubicBezTo>
                    <a:cubicBezTo>
                      <a:pt x="73599" y="152810"/>
                      <a:pt x="77313" y="150429"/>
                      <a:pt x="89029" y="140047"/>
                    </a:cubicBezTo>
                    <a:cubicBezTo>
                      <a:pt x="100745" y="129760"/>
                      <a:pt x="97792" y="113186"/>
                      <a:pt x="130749" y="107376"/>
                    </a:cubicBezTo>
                    <a:cubicBezTo>
                      <a:pt x="163800" y="101471"/>
                      <a:pt x="148941" y="117473"/>
                      <a:pt x="179612" y="117473"/>
                    </a:cubicBezTo>
                    <a:cubicBezTo>
                      <a:pt x="210282" y="117473"/>
                      <a:pt x="202472" y="39844"/>
                      <a:pt x="202472" y="39844"/>
                    </a:cubicBezTo>
                    <a:cubicBezTo>
                      <a:pt x="202472" y="39844"/>
                      <a:pt x="155228" y="20222"/>
                      <a:pt x="122938" y="7173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0" name="图形 602">
              <a:extLst>
                <a:ext uri="{FF2B5EF4-FFF2-40B4-BE49-F238E27FC236}">
                  <a16:creationId xmlns:a16="http://schemas.microsoft.com/office/drawing/2014/main" id="{1891D392-9207-41A7-A21D-5FDD8961D393}"/>
                </a:ext>
              </a:extLst>
            </p:cNvPr>
            <p:cNvGrpSpPr/>
            <p:nvPr/>
          </p:nvGrpSpPr>
          <p:grpSpPr>
            <a:xfrm>
              <a:off x="8554159" y="-2336153"/>
              <a:ext cx="653197" cy="520316"/>
              <a:chOff x="8554159" y="-2336153"/>
              <a:chExt cx="653197" cy="520316"/>
            </a:xfrm>
          </p:grpSpPr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CF9ECD66-C523-466B-A041-4FC9400A153F}"/>
                  </a:ext>
                </a:extLst>
              </p:cNvPr>
              <p:cNvSpPr/>
              <p:nvPr/>
            </p:nvSpPr>
            <p:spPr>
              <a:xfrm>
                <a:off x="8569226" y="-2291820"/>
                <a:ext cx="291631" cy="370213"/>
              </a:xfrm>
              <a:custGeom>
                <a:avLst/>
                <a:gdLst>
                  <a:gd name="connsiteX0" fmla="*/ 258734 w 291631"/>
                  <a:gd name="connsiteY0" fmla="*/ 32971 h 370213"/>
                  <a:gd name="connsiteX1" fmla="*/ 64805 w 291631"/>
                  <a:gd name="connsiteY1" fmla="*/ 31066 h 370213"/>
                  <a:gd name="connsiteX2" fmla="*/ 14989 w 291631"/>
                  <a:gd name="connsiteY2" fmla="*/ 235949 h 370213"/>
                  <a:gd name="connsiteX3" fmla="*/ 1750 w 291631"/>
                  <a:gd name="connsiteY3" fmla="*/ 288908 h 370213"/>
                  <a:gd name="connsiteX4" fmla="*/ 41945 w 291631"/>
                  <a:gd name="connsiteY4" fmla="*/ 305767 h 370213"/>
                  <a:gd name="connsiteX5" fmla="*/ 126718 w 291631"/>
                  <a:gd name="connsiteY5" fmla="*/ 367108 h 370213"/>
                  <a:gd name="connsiteX6" fmla="*/ 208728 w 291631"/>
                  <a:gd name="connsiteY6" fmla="*/ 319198 h 370213"/>
                  <a:gd name="connsiteX7" fmla="*/ 258734 w 291631"/>
                  <a:gd name="connsiteY7" fmla="*/ 32971 h 370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631" h="370213">
                    <a:moveTo>
                      <a:pt x="258734" y="32971"/>
                    </a:moveTo>
                    <a:cubicBezTo>
                      <a:pt x="208918" y="-16749"/>
                      <a:pt x="119383" y="-4271"/>
                      <a:pt x="64805" y="31066"/>
                    </a:cubicBezTo>
                    <a:cubicBezTo>
                      <a:pt x="-11204" y="80311"/>
                      <a:pt x="8703" y="158511"/>
                      <a:pt x="14989" y="235949"/>
                    </a:cubicBezTo>
                    <a:cubicBezTo>
                      <a:pt x="16894" y="259381"/>
                      <a:pt x="-6442" y="273192"/>
                      <a:pt x="1750" y="288908"/>
                    </a:cubicBezTo>
                    <a:cubicBezTo>
                      <a:pt x="9941" y="304624"/>
                      <a:pt x="25562" y="300624"/>
                      <a:pt x="41945" y="305767"/>
                    </a:cubicBezTo>
                    <a:cubicBezTo>
                      <a:pt x="58423" y="310816"/>
                      <a:pt x="69282" y="386254"/>
                      <a:pt x="126718" y="367108"/>
                    </a:cubicBezTo>
                    <a:cubicBezTo>
                      <a:pt x="129956" y="366061"/>
                      <a:pt x="157388" y="358155"/>
                      <a:pt x="208728" y="319198"/>
                    </a:cubicBezTo>
                    <a:cubicBezTo>
                      <a:pt x="260068" y="280336"/>
                      <a:pt x="335791" y="109933"/>
                      <a:pt x="258734" y="3297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00F1524B-C31E-48AA-A830-3FA743912A27}"/>
                  </a:ext>
                </a:extLst>
              </p:cNvPr>
              <p:cNvSpPr/>
              <p:nvPr/>
            </p:nvSpPr>
            <p:spPr>
              <a:xfrm>
                <a:off x="8713565" y="-2018628"/>
                <a:ext cx="128022" cy="158073"/>
              </a:xfrm>
              <a:custGeom>
                <a:avLst/>
                <a:gdLst>
                  <a:gd name="connsiteX0" fmla="*/ 0 w 128022"/>
                  <a:gd name="connsiteY0" fmla="*/ 38195 h 158073"/>
                  <a:gd name="connsiteX1" fmla="*/ 27337 w 128022"/>
                  <a:gd name="connsiteY1" fmla="*/ 100489 h 158073"/>
                  <a:gd name="connsiteX2" fmla="*/ 59817 w 128022"/>
                  <a:gd name="connsiteY2" fmla="*/ 157639 h 158073"/>
                  <a:gd name="connsiteX3" fmla="*/ 127445 w 128022"/>
                  <a:gd name="connsiteY3" fmla="*/ 92869 h 158073"/>
                  <a:gd name="connsiteX4" fmla="*/ 82391 w 128022"/>
                  <a:gd name="connsiteY4" fmla="*/ 0 h 158073"/>
                  <a:gd name="connsiteX5" fmla="*/ 0 w 128022"/>
                  <a:gd name="connsiteY5" fmla="*/ 38195 h 158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8022" h="158073">
                    <a:moveTo>
                      <a:pt x="0" y="38195"/>
                    </a:moveTo>
                    <a:lnTo>
                      <a:pt x="27337" y="100489"/>
                    </a:lnTo>
                    <a:cubicBezTo>
                      <a:pt x="27337" y="100489"/>
                      <a:pt x="48578" y="152019"/>
                      <a:pt x="59817" y="157639"/>
                    </a:cubicBezTo>
                    <a:cubicBezTo>
                      <a:pt x="71056" y="163259"/>
                      <a:pt x="120777" y="112966"/>
                      <a:pt x="127445" y="92869"/>
                    </a:cubicBezTo>
                    <a:cubicBezTo>
                      <a:pt x="134017" y="72771"/>
                      <a:pt x="82391" y="0"/>
                      <a:pt x="82391" y="0"/>
                    </a:cubicBezTo>
                    <a:lnTo>
                      <a:pt x="0" y="38195"/>
                    </a:ln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657FF9A3-152D-4B4A-8873-57D56FCFC8F9}"/>
                  </a:ext>
                </a:extLst>
              </p:cNvPr>
              <p:cNvSpPr/>
              <p:nvPr/>
            </p:nvSpPr>
            <p:spPr>
              <a:xfrm>
                <a:off x="8740281" y="-2137491"/>
                <a:ext cx="77207" cy="105125"/>
              </a:xfrm>
              <a:custGeom>
                <a:avLst/>
                <a:gdLst>
                  <a:gd name="connsiteX0" fmla="*/ 77202 w 77207"/>
                  <a:gd name="connsiteY0" fmla="*/ 36567 h 105125"/>
                  <a:gd name="connsiteX1" fmla="*/ 58723 w 77207"/>
                  <a:gd name="connsiteY1" fmla="*/ 943 h 105125"/>
                  <a:gd name="connsiteX2" fmla="*/ 18718 w 77207"/>
                  <a:gd name="connsiteY2" fmla="*/ 21041 h 105125"/>
                  <a:gd name="connsiteX3" fmla="*/ 12337 w 77207"/>
                  <a:gd name="connsiteY3" fmla="*/ 29423 h 105125"/>
                  <a:gd name="connsiteX4" fmla="*/ 10527 w 77207"/>
                  <a:gd name="connsiteY4" fmla="*/ 31900 h 105125"/>
                  <a:gd name="connsiteX5" fmla="*/ 2526 w 77207"/>
                  <a:gd name="connsiteY5" fmla="*/ 53807 h 105125"/>
                  <a:gd name="connsiteX6" fmla="*/ 716 w 77207"/>
                  <a:gd name="connsiteY6" fmla="*/ 83239 h 105125"/>
                  <a:gd name="connsiteX7" fmla="*/ 33292 w 77207"/>
                  <a:gd name="connsiteY7" fmla="*/ 104194 h 105125"/>
                  <a:gd name="connsiteX8" fmla="*/ 64629 w 77207"/>
                  <a:gd name="connsiteY8" fmla="*/ 78382 h 105125"/>
                  <a:gd name="connsiteX9" fmla="*/ 77202 w 77207"/>
                  <a:gd name="connsiteY9" fmla="*/ 36567 h 105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07" h="105125">
                    <a:moveTo>
                      <a:pt x="77202" y="36567"/>
                    </a:moveTo>
                    <a:cubicBezTo>
                      <a:pt x="77392" y="23422"/>
                      <a:pt x="73201" y="5230"/>
                      <a:pt x="58723" y="943"/>
                    </a:cubicBezTo>
                    <a:cubicBezTo>
                      <a:pt x="42721" y="-3819"/>
                      <a:pt x="28529" y="10468"/>
                      <a:pt x="18718" y="21041"/>
                    </a:cubicBezTo>
                    <a:cubicBezTo>
                      <a:pt x="16337" y="23613"/>
                      <a:pt x="14242" y="26375"/>
                      <a:pt x="12337" y="29423"/>
                    </a:cubicBezTo>
                    <a:cubicBezTo>
                      <a:pt x="11765" y="30185"/>
                      <a:pt x="11098" y="31042"/>
                      <a:pt x="10527" y="31900"/>
                    </a:cubicBezTo>
                    <a:cubicBezTo>
                      <a:pt x="6145" y="38186"/>
                      <a:pt x="3764" y="46282"/>
                      <a:pt x="2526" y="53807"/>
                    </a:cubicBezTo>
                    <a:cubicBezTo>
                      <a:pt x="907" y="63427"/>
                      <a:pt x="-1094" y="73429"/>
                      <a:pt x="716" y="83239"/>
                    </a:cubicBezTo>
                    <a:cubicBezTo>
                      <a:pt x="3574" y="98956"/>
                      <a:pt x="17766" y="108195"/>
                      <a:pt x="33292" y="104194"/>
                    </a:cubicBezTo>
                    <a:cubicBezTo>
                      <a:pt x="46627" y="100670"/>
                      <a:pt x="56914" y="89050"/>
                      <a:pt x="64629" y="78382"/>
                    </a:cubicBezTo>
                    <a:cubicBezTo>
                      <a:pt x="73392" y="66285"/>
                      <a:pt x="77011" y="51331"/>
                      <a:pt x="77202" y="3656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761ECD2D-FFDE-499D-ACCD-8F42DFDBF801}"/>
                  </a:ext>
                </a:extLst>
              </p:cNvPr>
              <p:cNvSpPr/>
              <p:nvPr/>
            </p:nvSpPr>
            <p:spPr>
              <a:xfrm>
                <a:off x="8636598" y="-2015345"/>
                <a:ext cx="38856" cy="43007"/>
              </a:xfrm>
              <a:custGeom>
                <a:avLst/>
                <a:gdLst>
                  <a:gd name="connsiteX0" fmla="*/ 38772 w 38856"/>
                  <a:gd name="connsiteY0" fmla="*/ 1956 h 43007"/>
                  <a:gd name="connsiteX1" fmla="*/ 35915 w 38856"/>
                  <a:gd name="connsiteY1" fmla="*/ 717 h 43007"/>
                  <a:gd name="connsiteX2" fmla="*/ 21437 w 38856"/>
                  <a:gd name="connsiteY2" fmla="*/ 19577 h 43007"/>
                  <a:gd name="connsiteX3" fmla="*/ 12102 w 38856"/>
                  <a:gd name="connsiteY3" fmla="*/ 30245 h 43007"/>
                  <a:gd name="connsiteX4" fmla="*/ 1529 w 38856"/>
                  <a:gd name="connsiteY4" fmla="*/ 35293 h 43007"/>
                  <a:gd name="connsiteX5" fmla="*/ 863 w 38856"/>
                  <a:gd name="connsiteY5" fmla="*/ 40056 h 43007"/>
                  <a:gd name="connsiteX6" fmla="*/ 25818 w 38856"/>
                  <a:gd name="connsiteY6" fmla="*/ 33007 h 4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56" h="43007">
                    <a:moveTo>
                      <a:pt x="38772" y="1956"/>
                    </a:moveTo>
                    <a:cubicBezTo>
                      <a:pt x="39344" y="146"/>
                      <a:pt x="36867" y="-711"/>
                      <a:pt x="35915" y="717"/>
                    </a:cubicBezTo>
                    <a:cubicBezTo>
                      <a:pt x="31438" y="7290"/>
                      <a:pt x="25628" y="12909"/>
                      <a:pt x="21437" y="19577"/>
                    </a:cubicBezTo>
                    <a:cubicBezTo>
                      <a:pt x="18865" y="23577"/>
                      <a:pt x="16007" y="27483"/>
                      <a:pt x="12102" y="30245"/>
                    </a:cubicBezTo>
                    <a:cubicBezTo>
                      <a:pt x="8864" y="32531"/>
                      <a:pt x="4768" y="33102"/>
                      <a:pt x="1529" y="35293"/>
                    </a:cubicBezTo>
                    <a:cubicBezTo>
                      <a:pt x="5" y="36341"/>
                      <a:pt x="-661" y="38627"/>
                      <a:pt x="863" y="40056"/>
                    </a:cubicBezTo>
                    <a:cubicBezTo>
                      <a:pt x="8864" y="47485"/>
                      <a:pt x="20103" y="39294"/>
                      <a:pt x="25818" y="33007"/>
                    </a:cubicBezTo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:a16="http://schemas.microsoft.com/office/drawing/2014/main" id="{4DDB9AFF-8F77-45CD-8B44-5313A1470BAC}"/>
                  </a:ext>
                </a:extLst>
              </p:cNvPr>
              <p:cNvSpPr/>
              <p:nvPr/>
            </p:nvSpPr>
            <p:spPr>
              <a:xfrm>
                <a:off x="8731759" y="-2000065"/>
                <a:ext cx="57512" cy="55468"/>
              </a:xfrm>
              <a:custGeom>
                <a:avLst/>
                <a:gdLst>
                  <a:gd name="connsiteX0" fmla="*/ 54863 w 57512"/>
                  <a:gd name="connsiteY0" fmla="*/ 297 h 55468"/>
                  <a:gd name="connsiteX1" fmla="*/ 1427 w 57512"/>
                  <a:gd name="connsiteY1" fmla="*/ 49922 h 55468"/>
                  <a:gd name="connsiteX2" fmla="*/ 2951 w 57512"/>
                  <a:gd name="connsiteY2" fmla="*/ 55446 h 55468"/>
                  <a:gd name="connsiteX3" fmla="*/ 34384 w 57512"/>
                  <a:gd name="connsiteY3" fmla="*/ 35825 h 55468"/>
                  <a:gd name="connsiteX4" fmla="*/ 57434 w 57512"/>
                  <a:gd name="connsiteY4" fmla="*/ 2297 h 55468"/>
                  <a:gd name="connsiteX5" fmla="*/ 54863 w 57512"/>
                  <a:gd name="connsiteY5" fmla="*/ 297 h 5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512" h="55468">
                    <a:moveTo>
                      <a:pt x="54863" y="297"/>
                    </a:moveTo>
                    <a:cubicBezTo>
                      <a:pt x="35813" y="14870"/>
                      <a:pt x="23525" y="39254"/>
                      <a:pt x="1427" y="49922"/>
                    </a:cubicBezTo>
                    <a:cubicBezTo>
                      <a:pt x="-1145" y="51160"/>
                      <a:pt x="-2" y="55827"/>
                      <a:pt x="2951" y="55446"/>
                    </a:cubicBezTo>
                    <a:cubicBezTo>
                      <a:pt x="16000" y="53732"/>
                      <a:pt x="25335" y="44778"/>
                      <a:pt x="34384" y="35825"/>
                    </a:cubicBezTo>
                    <a:cubicBezTo>
                      <a:pt x="44385" y="26014"/>
                      <a:pt x="52862" y="15632"/>
                      <a:pt x="57434" y="2297"/>
                    </a:cubicBezTo>
                    <a:cubicBezTo>
                      <a:pt x="57911" y="868"/>
                      <a:pt x="56101" y="-656"/>
                      <a:pt x="54863" y="2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B786B356-CA5E-4FCD-99B9-B817C4CAE0BF}"/>
                  </a:ext>
                </a:extLst>
              </p:cNvPr>
              <p:cNvSpPr/>
              <p:nvPr/>
            </p:nvSpPr>
            <p:spPr>
              <a:xfrm>
                <a:off x="8612314" y="-2099591"/>
                <a:ext cx="29527" cy="33718"/>
              </a:xfrm>
              <a:custGeom>
                <a:avLst/>
                <a:gdLst>
                  <a:gd name="connsiteX0" fmla="*/ 29527 w 29527"/>
                  <a:gd name="connsiteY0" fmla="*/ 16859 h 33718"/>
                  <a:gd name="connsiteX1" fmla="*/ 14764 w 29527"/>
                  <a:gd name="connsiteY1" fmla="*/ 33719 h 33718"/>
                  <a:gd name="connsiteX2" fmla="*/ 0 w 29527"/>
                  <a:gd name="connsiteY2" fmla="*/ 16859 h 33718"/>
                  <a:gd name="connsiteX3" fmla="*/ 14764 w 29527"/>
                  <a:gd name="connsiteY3" fmla="*/ 0 h 33718"/>
                  <a:gd name="connsiteX4" fmla="*/ 29527 w 29527"/>
                  <a:gd name="connsiteY4" fmla="*/ 16859 h 33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27" h="33718">
                    <a:moveTo>
                      <a:pt x="29527" y="16859"/>
                    </a:moveTo>
                    <a:cubicBezTo>
                      <a:pt x="29527" y="26194"/>
                      <a:pt x="22955" y="33719"/>
                      <a:pt x="14764" y="33719"/>
                    </a:cubicBezTo>
                    <a:cubicBezTo>
                      <a:pt x="6572" y="33719"/>
                      <a:pt x="0" y="26194"/>
                      <a:pt x="0" y="16859"/>
                    </a:cubicBezTo>
                    <a:cubicBezTo>
                      <a:pt x="0" y="7525"/>
                      <a:pt x="6572" y="0"/>
                      <a:pt x="14764" y="0"/>
                    </a:cubicBezTo>
                    <a:cubicBezTo>
                      <a:pt x="22860" y="0"/>
                      <a:pt x="29527" y="7525"/>
                      <a:pt x="29527" y="16859"/>
                    </a:cubicBezTo>
                    <a:close/>
                  </a:path>
                </a:pathLst>
              </a:custGeom>
              <a:solidFill>
                <a:srgbClr val="8B4F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DAD144E0-ACF2-4204-9B2D-2351D785CA41}"/>
                  </a:ext>
                </a:extLst>
              </p:cNvPr>
              <p:cNvSpPr/>
              <p:nvPr/>
            </p:nvSpPr>
            <p:spPr>
              <a:xfrm>
                <a:off x="8610528" y="-2142158"/>
                <a:ext cx="39933" cy="14460"/>
              </a:xfrm>
              <a:custGeom>
                <a:avLst/>
                <a:gdLst>
                  <a:gd name="connsiteX0" fmla="*/ 39315 w 39933"/>
                  <a:gd name="connsiteY0" fmla="*/ 7039 h 14460"/>
                  <a:gd name="connsiteX1" fmla="*/ 1215 w 39933"/>
                  <a:gd name="connsiteY1" fmla="*/ 8182 h 14460"/>
                  <a:gd name="connsiteX2" fmla="*/ 5787 w 39933"/>
                  <a:gd name="connsiteY2" fmla="*/ 14087 h 14460"/>
                  <a:gd name="connsiteX3" fmla="*/ 21694 w 39933"/>
                  <a:gd name="connsiteY3" fmla="*/ 11420 h 14460"/>
                  <a:gd name="connsiteX4" fmla="*/ 30266 w 39933"/>
                  <a:gd name="connsiteY4" fmla="*/ 11611 h 14460"/>
                  <a:gd name="connsiteX5" fmla="*/ 37696 w 39933"/>
                  <a:gd name="connsiteY5" fmla="*/ 11134 h 14460"/>
                  <a:gd name="connsiteX6" fmla="*/ 39315 w 39933"/>
                  <a:gd name="connsiteY6" fmla="*/ 7039 h 1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933" h="14460">
                    <a:moveTo>
                      <a:pt x="39315" y="7039"/>
                    </a:moveTo>
                    <a:cubicBezTo>
                      <a:pt x="28742" y="-3344"/>
                      <a:pt x="11597" y="-1629"/>
                      <a:pt x="1215" y="8182"/>
                    </a:cubicBezTo>
                    <a:cubicBezTo>
                      <a:pt x="-2119" y="11230"/>
                      <a:pt x="2072" y="15802"/>
                      <a:pt x="5787" y="14087"/>
                    </a:cubicBezTo>
                    <a:cubicBezTo>
                      <a:pt x="10264" y="11992"/>
                      <a:pt x="16741" y="11515"/>
                      <a:pt x="21694" y="11420"/>
                    </a:cubicBezTo>
                    <a:cubicBezTo>
                      <a:pt x="24551" y="11325"/>
                      <a:pt x="27409" y="12087"/>
                      <a:pt x="30266" y="11611"/>
                    </a:cubicBezTo>
                    <a:cubicBezTo>
                      <a:pt x="32743" y="11134"/>
                      <a:pt x="35219" y="10944"/>
                      <a:pt x="37696" y="11134"/>
                    </a:cubicBezTo>
                    <a:cubicBezTo>
                      <a:pt x="39696" y="11325"/>
                      <a:pt x="40649" y="8467"/>
                      <a:pt x="39315" y="7039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A54B5486-E68A-463D-9119-D49E14C27D0F}"/>
                  </a:ext>
                </a:extLst>
              </p:cNvPr>
              <p:cNvSpPr/>
              <p:nvPr/>
            </p:nvSpPr>
            <p:spPr>
              <a:xfrm>
                <a:off x="8554159" y="-2336153"/>
                <a:ext cx="653197" cy="520316"/>
              </a:xfrm>
              <a:custGeom>
                <a:avLst/>
                <a:gdLst>
                  <a:gd name="connsiteX0" fmla="*/ 651467 w 653197"/>
                  <a:gd name="connsiteY0" fmla="*/ 330288 h 520316"/>
                  <a:gd name="connsiteX1" fmla="*/ 563361 w 653197"/>
                  <a:gd name="connsiteY1" fmla="*/ 259327 h 520316"/>
                  <a:gd name="connsiteX2" fmla="*/ 508021 w 653197"/>
                  <a:gd name="connsiteY2" fmla="*/ 258565 h 520316"/>
                  <a:gd name="connsiteX3" fmla="*/ 484399 w 653197"/>
                  <a:gd name="connsiteY3" fmla="*/ 240277 h 520316"/>
                  <a:gd name="connsiteX4" fmla="*/ 457824 w 653197"/>
                  <a:gd name="connsiteY4" fmla="*/ 189795 h 520316"/>
                  <a:gd name="connsiteX5" fmla="*/ 385529 w 653197"/>
                  <a:gd name="connsiteY5" fmla="*/ 158267 h 520316"/>
                  <a:gd name="connsiteX6" fmla="*/ 350096 w 653197"/>
                  <a:gd name="connsiteY6" fmla="*/ 94259 h 520316"/>
                  <a:gd name="connsiteX7" fmla="*/ 237797 w 653197"/>
                  <a:gd name="connsiteY7" fmla="*/ 8058 h 520316"/>
                  <a:gd name="connsiteX8" fmla="*/ 26342 w 653197"/>
                  <a:gd name="connsiteY8" fmla="*/ 90735 h 520316"/>
                  <a:gd name="connsiteX9" fmla="*/ 15769 w 653197"/>
                  <a:gd name="connsiteY9" fmla="*/ 164649 h 520316"/>
                  <a:gd name="connsiteX10" fmla="*/ 56917 w 653197"/>
                  <a:gd name="connsiteY10" fmla="*/ 169221 h 520316"/>
                  <a:gd name="connsiteX11" fmla="*/ 121211 w 653197"/>
                  <a:gd name="connsiteY11" fmla="*/ 186080 h 520316"/>
                  <a:gd name="connsiteX12" fmla="*/ 164264 w 653197"/>
                  <a:gd name="connsiteY12" fmla="*/ 227228 h 520316"/>
                  <a:gd name="connsiteX13" fmla="*/ 173312 w 653197"/>
                  <a:gd name="connsiteY13" fmla="*/ 289236 h 520316"/>
                  <a:gd name="connsiteX14" fmla="*/ 200459 w 653197"/>
                  <a:gd name="connsiteY14" fmla="*/ 325526 h 520316"/>
                  <a:gd name="connsiteX15" fmla="*/ 230558 w 653197"/>
                  <a:gd name="connsiteY15" fmla="*/ 362959 h 520316"/>
                  <a:gd name="connsiteX16" fmla="*/ 268086 w 653197"/>
                  <a:gd name="connsiteY16" fmla="*/ 403726 h 520316"/>
                  <a:gd name="connsiteX17" fmla="*/ 323522 w 653197"/>
                  <a:gd name="connsiteY17" fmla="*/ 436016 h 520316"/>
                  <a:gd name="connsiteX18" fmla="*/ 347048 w 653197"/>
                  <a:gd name="connsiteY18" fmla="*/ 460971 h 520316"/>
                  <a:gd name="connsiteX19" fmla="*/ 379243 w 653197"/>
                  <a:gd name="connsiteY19" fmla="*/ 471639 h 520316"/>
                  <a:gd name="connsiteX20" fmla="*/ 440012 w 653197"/>
                  <a:gd name="connsiteY20" fmla="*/ 479164 h 520316"/>
                  <a:gd name="connsiteX21" fmla="*/ 501544 w 653197"/>
                  <a:gd name="connsiteY21" fmla="*/ 516216 h 520316"/>
                  <a:gd name="connsiteX22" fmla="*/ 612701 w 653197"/>
                  <a:gd name="connsiteY22" fmla="*/ 481736 h 520316"/>
                  <a:gd name="connsiteX23" fmla="*/ 625845 w 653197"/>
                  <a:gd name="connsiteY23" fmla="*/ 442779 h 520316"/>
                  <a:gd name="connsiteX24" fmla="*/ 610986 w 653197"/>
                  <a:gd name="connsiteY24" fmla="*/ 406203 h 520316"/>
                  <a:gd name="connsiteX25" fmla="*/ 651467 w 653197"/>
                  <a:gd name="connsiteY25" fmla="*/ 330288 h 520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53197" h="520316">
                    <a:moveTo>
                      <a:pt x="651467" y="330288"/>
                    </a:moveTo>
                    <a:cubicBezTo>
                      <a:pt x="641752" y="285235"/>
                      <a:pt x="609462" y="258660"/>
                      <a:pt x="563361" y="259327"/>
                    </a:cubicBezTo>
                    <a:cubicBezTo>
                      <a:pt x="542406" y="259708"/>
                      <a:pt x="525261" y="265137"/>
                      <a:pt x="508021" y="258565"/>
                    </a:cubicBezTo>
                    <a:cubicBezTo>
                      <a:pt x="500877" y="251898"/>
                      <a:pt x="492876" y="245802"/>
                      <a:pt x="484399" y="240277"/>
                    </a:cubicBezTo>
                    <a:cubicBezTo>
                      <a:pt x="472969" y="225418"/>
                      <a:pt x="467159" y="205606"/>
                      <a:pt x="457824" y="189795"/>
                    </a:cubicBezTo>
                    <a:cubicBezTo>
                      <a:pt x="440679" y="160648"/>
                      <a:pt x="413438" y="154362"/>
                      <a:pt x="385529" y="158267"/>
                    </a:cubicBezTo>
                    <a:cubicBezTo>
                      <a:pt x="374671" y="136645"/>
                      <a:pt x="365432" y="113309"/>
                      <a:pt x="350096" y="94259"/>
                    </a:cubicBezTo>
                    <a:cubicBezTo>
                      <a:pt x="320855" y="57969"/>
                      <a:pt x="283326" y="22726"/>
                      <a:pt x="237797" y="8058"/>
                    </a:cubicBezTo>
                    <a:cubicBezTo>
                      <a:pt x="172931" y="-12802"/>
                      <a:pt x="60060" y="4152"/>
                      <a:pt x="26342" y="90735"/>
                    </a:cubicBezTo>
                    <a:cubicBezTo>
                      <a:pt x="243" y="107784"/>
                      <a:pt x="-11949" y="143313"/>
                      <a:pt x="15769" y="164649"/>
                    </a:cubicBezTo>
                    <a:cubicBezTo>
                      <a:pt x="22246" y="169602"/>
                      <a:pt x="49202" y="168268"/>
                      <a:pt x="56917" y="169221"/>
                    </a:cubicBezTo>
                    <a:cubicBezTo>
                      <a:pt x="79967" y="172269"/>
                      <a:pt x="100256" y="175221"/>
                      <a:pt x="121211" y="186080"/>
                    </a:cubicBezTo>
                    <a:cubicBezTo>
                      <a:pt x="139689" y="195510"/>
                      <a:pt x="153215" y="210083"/>
                      <a:pt x="164264" y="227228"/>
                    </a:cubicBezTo>
                    <a:cubicBezTo>
                      <a:pt x="178170" y="248945"/>
                      <a:pt x="171503" y="266471"/>
                      <a:pt x="173312" y="289236"/>
                    </a:cubicBezTo>
                    <a:cubicBezTo>
                      <a:pt x="174932" y="309429"/>
                      <a:pt x="181313" y="317620"/>
                      <a:pt x="200459" y="325526"/>
                    </a:cubicBezTo>
                    <a:cubicBezTo>
                      <a:pt x="219604" y="333432"/>
                      <a:pt x="221414" y="346005"/>
                      <a:pt x="230558" y="362959"/>
                    </a:cubicBezTo>
                    <a:cubicBezTo>
                      <a:pt x="239892" y="380199"/>
                      <a:pt x="252656" y="391534"/>
                      <a:pt x="268086" y="403726"/>
                    </a:cubicBezTo>
                    <a:cubicBezTo>
                      <a:pt x="286184" y="418014"/>
                      <a:pt x="302662" y="430777"/>
                      <a:pt x="323522" y="436016"/>
                    </a:cubicBezTo>
                    <a:cubicBezTo>
                      <a:pt x="328665" y="437349"/>
                      <a:pt x="340476" y="456780"/>
                      <a:pt x="347048" y="460971"/>
                    </a:cubicBezTo>
                    <a:cubicBezTo>
                      <a:pt x="356954" y="467353"/>
                      <a:pt x="367622" y="470401"/>
                      <a:pt x="379243" y="471639"/>
                    </a:cubicBezTo>
                    <a:cubicBezTo>
                      <a:pt x="400674" y="474021"/>
                      <a:pt x="420105" y="468782"/>
                      <a:pt x="440012" y="479164"/>
                    </a:cubicBezTo>
                    <a:cubicBezTo>
                      <a:pt x="461444" y="490404"/>
                      <a:pt x="477160" y="509549"/>
                      <a:pt x="501544" y="516216"/>
                    </a:cubicBezTo>
                    <a:cubicBezTo>
                      <a:pt x="542311" y="527551"/>
                      <a:pt x="585650" y="515169"/>
                      <a:pt x="612701" y="481736"/>
                    </a:cubicBezTo>
                    <a:cubicBezTo>
                      <a:pt x="622130" y="470115"/>
                      <a:pt x="624797" y="457447"/>
                      <a:pt x="625845" y="442779"/>
                    </a:cubicBezTo>
                    <a:cubicBezTo>
                      <a:pt x="626798" y="429063"/>
                      <a:pt x="616130" y="417537"/>
                      <a:pt x="610986" y="406203"/>
                    </a:cubicBezTo>
                    <a:cubicBezTo>
                      <a:pt x="634608" y="385343"/>
                      <a:pt x="660135" y="370770"/>
                      <a:pt x="651467" y="330288"/>
                    </a:cubicBezTo>
                    <a:close/>
                  </a:path>
                </a:pathLst>
              </a:custGeom>
              <a:solidFill>
                <a:srgbClr val="636D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39" name="图形 193">
            <a:extLst>
              <a:ext uri="{FF2B5EF4-FFF2-40B4-BE49-F238E27FC236}">
                <a16:creationId xmlns:a16="http://schemas.microsoft.com/office/drawing/2014/main" id="{5A2698C1-BCC2-4FEB-9172-8209F43297A2}"/>
              </a:ext>
            </a:extLst>
          </p:cNvPr>
          <p:cNvGrpSpPr/>
          <p:nvPr/>
        </p:nvGrpSpPr>
        <p:grpSpPr>
          <a:xfrm rot="20735711">
            <a:off x="258699" y="4425290"/>
            <a:ext cx="718874" cy="586965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27888958-9E18-4000-B523-19CF205594EA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DEB80E04-5A5C-438C-B5BB-7AF7A512B8A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A225C311-7018-4523-AB03-96A968EB5993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3" name="图形 193">
            <a:extLst>
              <a:ext uri="{FF2B5EF4-FFF2-40B4-BE49-F238E27FC236}">
                <a16:creationId xmlns:a16="http://schemas.microsoft.com/office/drawing/2014/main" id="{E5233D6D-6B31-4CE4-81CD-1CC33CE91726}"/>
              </a:ext>
            </a:extLst>
          </p:cNvPr>
          <p:cNvGrpSpPr/>
          <p:nvPr/>
        </p:nvGrpSpPr>
        <p:grpSpPr>
          <a:xfrm rot="1439045">
            <a:off x="7028468" y="5077731"/>
            <a:ext cx="348929" cy="307507"/>
            <a:chOff x="5181611" y="1909752"/>
            <a:chExt cx="1830322" cy="3038503"/>
          </a:xfrm>
          <a:gradFill>
            <a:gsLst>
              <a:gs pos="0">
                <a:srgbClr val="5DD826"/>
              </a:gs>
              <a:gs pos="100000">
                <a:srgbClr val="74AD93"/>
              </a:gs>
            </a:gsLst>
            <a:lin ang="5400000" scaled="1"/>
          </a:gradFill>
        </p:grpSpPr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BD110F0D-D787-4250-BE07-2A57FA7990EF}"/>
                </a:ext>
              </a:extLst>
            </p:cNvPr>
            <p:cNvSpPr/>
            <p:nvPr/>
          </p:nvSpPr>
          <p:spPr>
            <a:xfrm>
              <a:off x="5181611" y="2410524"/>
              <a:ext cx="746801" cy="2510416"/>
            </a:xfrm>
            <a:custGeom>
              <a:avLst/>
              <a:gdLst>
                <a:gd name="connsiteX0" fmla="*/ 3269 w 746801"/>
                <a:gd name="connsiteY0" fmla="*/ -1567 h 2510416"/>
                <a:gd name="connsiteX1" fmla="*/ 391232 w 746801"/>
                <a:gd name="connsiteY1" fmla="*/ 2508850 h 2510416"/>
                <a:gd name="connsiteX2" fmla="*/ 684137 w 746801"/>
                <a:gd name="connsiteY2" fmla="*/ 2508850 h 2510416"/>
                <a:gd name="connsiteX3" fmla="*/ 3269 w 746801"/>
                <a:gd name="connsiteY3" fmla="*/ -1567 h 2510416"/>
                <a:gd name="connsiteX4" fmla="*/ 3269 w 746801"/>
                <a:gd name="connsiteY4" fmla="*/ -1567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801" h="2510416">
                  <a:moveTo>
                    <a:pt x="3269" y="-1567"/>
                  </a:moveTo>
                  <a:cubicBezTo>
                    <a:pt x="600281" y="557113"/>
                    <a:pt x="496849" y="2126442"/>
                    <a:pt x="391232" y="2508850"/>
                  </a:cubicBezTo>
                  <a:lnTo>
                    <a:pt x="684137" y="2508850"/>
                  </a:lnTo>
                  <a:cubicBezTo>
                    <a:pt x="720831" y="2102268"/>
                    <a:pt x="1008683" y="721184"/>
                    <a:pt x="3269" y="-1567"/>
                  </a:cubicBezTo>
                  <a:lnTo>
                    <a:pt x="3269" y="-1567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B76EBB2E-3058-46F5-9DAA-ECAFE03F88F1}"/>
                </a:ext>
              </a:extLst>
            </p:cNvPr>
            <p:cNvSpPr/>
            <p:nvPr/>
          </p:nvSpPr>
          <p:spPr>
            <a:xfrm>
              <a:off x="6020584" y="2437839"/>
              <a:ext cx="991350" cy="2510416"/>
            </a:xfrm>
            <a:custGeom>
              <a:avLst/>
              <a:gdLst>
                <a:gd name="connsiteX0" fmla="*/ 994509 w 991350"/>
                <a:gd name="connsiteY0" fmla="*/ -1570 h 2510416"/>
                <a:gd name="connsiteX1" fmla="*/ 306084 w 991350"/>
                <a:gd name="connsiteY1" fmla="*/ 2508847 h 2510416"/>
                <a:gd name="connsiteX2" fmla="*/ 13177 w 991350"/>
                <a:gd name="connsiteY2" fmla="*/ 2508847 h 2510416"/>
                <a:gd name="connsiteX3" fmla="*/ 994509 w 991350"/>
                <a:gd name="connsiteY3" fmla="*/ -1570 h 2510416"/>
                <a:gd name="connsiteX4" fmla="*/ 994509 w 991350"/>
                <a:gd name="connsiteY4" fmla="*/ -1570 h 25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1350" h="2510416">
                  <a:moveTo>
                    <a:pt x="994509" y="-1570"/>
                  </a:moveTo>
                  <a:cubicBezTo>
                    <a:pt x="397498" y="557110"/>
                    <a:pt x="200467" y="2126439"/>
                    <a:pt x="306084" y="2508847"/>
                  </a:cubicBezTo>
                  <a:lnTo>
                    <a:pt x="13177" y="2508847"/>
                  </a:lnTo>
                  <a:cubicBezTo>
                    <a:pt x="-23560" y="2102265"/>
                    <a:pt x="-10950" y="721181"/>
                    <a:pt x="994509" y="-1570"/>
                  </a:cubicBezTo>
                  <a:lnTo>
                    <a:pt x="994509" y="-1570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6" name="任意多边形: 形状 745">
              <a:extLst>
                <a:ext uri="{FF2B5EF4-FFF2-40B4-BE49-F238E27FC236}">
                  <a16:creationId xmlns:a16="http://schemas.microsoft.com/office/drawing/2014/main" id="{5349D65C-BAA1-4812-907D-8124D9962D45}"/>
                </a:ext>
              </a:extLst>
            </p:cNvPr>
            <p:cNvSpPr/>
            <p:nvPr/>
          </p:nvSpPr>
          <p:spPr>
            <a:xfrm>
              <a:off x="5751673" y="1909752"/>
              <a:ext cx="348953" cy="3029398"/>
            </a:xfrm>
            <a:custGeom>
              <a:avLst/>
              <a:gdLst>
                <a:gd name="connsiteX0" fmla="*/ 225295 w 348953"/>
                <a:gd name="connsiteY0" fmla="*/ -1539 h 3029398"/>
                <a:gd name="connsiteX1" fmla="*/ 3226 w 348953"/>
                <a:gd name="connsiteY1" fmla="*/ 3027859 h 3029398"/>
                <a:gd name="connsiteX2" fmla="*/ 305237 w 348953"/>
                <a:gd name="connsiteY2" fmla="*/ 3027859 h 3029398"/>
                <a:gd name="connsiteX3" fmla="*/ 225295 w 348953"/>
                <a:gd name="connsiteY3" fmla="*/ -1539 h 3029398"/>
                <a:gd name="connsiteX4" fmla="*/ 225295 w 348953"/>
                <a:gd name="connsiteY4" fmla="*/ -1539 h 3029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953" h="3029398">
                  <a:moveTo>
                    <a:pt x="225295" y="-1539"/>
                  </a:moveTo>
                  <a:cubicBezTo>
                    <a:pt x="230486" y="692213"/>
                    <a:pt x="108844" y="2371074"/>
                    <a:pt x="3226" y="3027859"/>
                  </a:cubicBezTo>
                  <a:lnTo>
                    <a:pt x="305237" y="3027859"/>
                  </a:lnTo>
                  <a:cubicBezTo>
                    <a:pt x="341930" y="2329510"/>
                    <a:pt x="420369" y="442236"/>
                    <a:pt x="225295" y="-1539"/>
                  </a:cubicBezTo>
                  <a:lnTo>
                    <a:pt x="225295" y="-1539"/>
                  </a:lnTo>
                  <a:close/>
                </a:path>
              </a:pathLst>
            </a:custGeom>
            <a:grpFill/>
            <a:ln w="4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58" name="任意多边形: 形状 757">
            <a:extLst>
              <a:ext uri="{FF2B5EF4-FFF2-40B4-BE49-F238E27FC236}">
                <a16:creationId xmlns:a16="http://schemas.microsoft.com/office/drawing/2014/main" id="{B186D75F-C78A-46F7-966C-F501B884FB54}"/>
              </a:ext>
            </a:extLst>
          </p:cNvPr>
          <p:cNvSpPr/>
          <p:nvPr/>
        </p:nvSpPr>
        <p:spPr>
          <a:xfrm>
            <a:off x="0" y="5533417"/>
            <a:ext cx="9909113" cy="2493998"/>
          </a:xfrm>
          <a:custGeom>
            <a:avLst/>
            <a:gdLst>
              <a:gd name="connsiteX0" fmla="*/ 1421110 w 9909113"/>
              <a:gd name="connsiteY0" fmla="*/ 1202 h 2493998"/>
              <a:gd name="connsiteX1" fmla="*/ 1505861 w 9909113"/>
              <a:gd name="connsiteY1" fmla="*/ 5144 h 2493998"/>
              <a:gd name="connsiteX2" fmla="*/ 3064466 w 9909113"/>
              <a:gd name="connsiteY2" fmla="*/ 770601 h 2493998"/>
              <a:gd name="connsiteX3" fmla="*/ 4860366 w 9909113"/>
              <a:gd name="connsiteY3" fmla="*/ 423989 h 2493998"/>
              <a:gd name="connsiteX4" fmla="*/ 6685537 w 9909113"/>
              <a:gd name="connsiteY4" fmla="*/ 786894 h 2493998"/>
              <a:gd name="connsiteX5" fmla="*/ 9583216 w 9909113"/>
              <a:gd name="connsiteY5" fmla="*/ 2286712 h 2493998"/>
              <a:gd name="connsiteX6" fmla="*/ 9909113 w 9909113"/>
              <a:gd name="connsiteY6" fmla="*/ 2493998 h 2493998"/>
              <a:gd name="connsiteX7" fmla="*/ 0 w 9909113"/>
              <a:gd name="connsiteY7" fmla="*/ 2493998 h 2493998"/>
              <a:gd name="connsiteX8" fmla="*/ 0 w 9909113"/>
              <a:gd name="connsiteY8" fmla="*/ 900400 h 2493998"/>
              <a:gd name="connsiteX9" fmla="*/ 60216 w 9909113"/>
              <a:gd name="connsiteY9" fmla="*/ 890661 h 2493998"/>
              <a:gd name="connsiteX10" fmla="*/ 1421110 w 9909113"/>
              <a:gd name="connsiteY10" fmla="*/ 1202 h 249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909113" h="2493998">
                <a:moveTo>
                  <a:pt x="1421110" y="1202"/>
                </a:moveTo>
                <a:cubicBezTo>
                  <a:pt x="1449759" y="-1206"/>
                  <a:pt x="1478018" y="-51"/>
                  <a:pt x="1505861" y="5144"/>
                </a:cubicBezTo>
                <a:cubicBezTo>
                  <a:pt x="1702808" y="41890"/>
                  <a:pt x="2578813" y="700556"/>
                  <a:pt x="3064466" y="770601"/>
                </a:cubicBezTo>
                <a:cubicBezTo>
                  <a:pt x="3580158" y="844990"/>
                  <a:pt x="4375962" y="70954"/>
                  <a:pt x="4860366" y="423989"/>
                </a:cubicBezTo>
                <a:cubicBezTo>
                  <a:pt x="5258795" y="714381"/>
                  <a:pt x="6139467" y="594957"/>
                  <a:pt x="6685537" y="786894"/>
                </a:cubicBezTo>
                <a:cubicBezTo>
                  <a:pt x="7717996" y="1149730"/>
                  <a:pt x="8629246" y="1684328"/>
                  <a:pt x="9583216" y="2286712"/>
                </a:cubicBezTo>
                <a:lnTo>
                  <a:pt x="9909113" y="2493998"/>
                </a:lnTo>
                <a:lnTo>
                  <a:pt x="0" y="2493998"/>
                </a:lnTo>
                <a:lnTo>
                  <a:pt x="0" y="900400"/>
                </a:lnTo>
                <a:lnTo>
                  <a:pt x="60216" y="890661"/>
                </a:lnTo>
                <a:cubicBezTo>
                  <a:pt x="542578" y="766937"/>
                  <a:pt x="1020027" y="34906"/>
                  <a:pt x="1421110" y="1202"/>
                </a:cubicBezTo>
                <a:close/>
              </a:path>
            </a:pathLst>
          </a:custGeom>
          <a:gradFill>
            <a:gsLst>
              <a:gs pos="18000">
                <a:srgbClr val="62D17E"/>
              </a:gs>
              <a:gs pos="100000">
                <a:srgbClr val="74AD93">
                  <a:alpha val="0"/>
                </a:srgbClr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9" name="任意多边形: 形状 758">
            <a:extLst>
              <a:ext uri="{FF2B5EF4-FFF2-40B4-BE49-F238E27FC236}">
                <a16:creationId xmlns:a16="http://schemas.microsoft.com/office/drawing/2014/main" id="{A446EA36-1FC1-48B5-B47D-213C53FB8B07}"/>
              </a:ext>
            </a:extLst>
          </p:cNvPr>
          <p:cNvSpPr/>
          <p:nvPr/>
        </p:nvSpPr>
        <p:spPr>
          <a:xfrm>
            <a:off x="4854185" y="5808857"/>
            <a:ext cx="7336228" cy="1978161"/>
          </a:xfrm>
          <a:custGeom>
            <a:avLst/>
            <a:gdLst>
              <a:gd name="connsiteX0" fmla="*/ 6009459 w 7336228"/>
              <a:gd name="connsiteY0" fmla="*/ 1370 h 2665659"/>
              <a:gd name="connsiteX1" fmla="*/ 6079769 w 7336228"/>
              <a:gd name="connsiteY1" fmla="*/ 1779 h 2665659"/>
              <a:gd name="connsiteX2" fmla="*/ 7330951 w 7336228"/>
              <a:gd name="connsiteY2" fmla="*/ 274376 h 2665659"/>
              <a:gd name="connsiteX3" fmla="*/ 7336228 w 7336228"/>
              <a:gd name="connsiteY3" fmla="*/ 277268 h 2665659"/>
              <a:gd name="connsiteX4" fmla="*/ 7336228 w 7336228"/>
              <a:gd name="connsiteY4" fmla="*/ 2665659 h 2665659"/>
              <a:gd name="connsiteX5" fmla="*/ 26 w 7336228"/>
              <a:gd name="connsiteY5" fmla="*/ 2665659 h 2665659"/>
              <a:gd name="connsiteX6" fmla="*/ 0 w 7336228"/>
              <a:gd name="connsiteY6" fmla="*/ 2665612 h 2665659"/>
              <a:gd name="connsiteX7" fmla="*/ 3186196 w 7336228"/>
              <a:gd name="connsiteY7" fmla="*/ 447941 h 2665659"/>
              <a:gd name="connsiteX8" fmla="*/ 4636551 w 7336228"/>
              <a:gd name="connsiteY8" fmla="*/ 578274 h 2665659"/>
              <a:gd name="connsiteX9" fmla="*/ 6009459 w 7336228"/>
              <a:gd name="connsiteY9" fmla="*/ 1370 h 2665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36228" h="2665659">
                <a:moveTo>
                  <a:pt x="6009459" y="1370"/>
                </a:moveTo>
                <a:cubicBezTo>
                  <a:pt x="6033975" y="-546"/>
                  <a:pt x="6057455" y="-492"/>
                  <a:pt x="6079769" y="1779"/>
                </a:cubicBezTo>
                <a:cubicBezTo>
                  <a:pt x="6819433" y="77072"/>
                  <a:pt x="7185926" y="200471"/>
                  <a:pt x="7330951" y="274376"/>
                </a:cubicBezTo>
                <a:lnTo>
                  <a:pt x="7336228" y="277268"/>
                </a:lnTo>
                <a:lnTo>
                  <a:pt x="7336228" y="2665659"/>
                </a:lnTo>
                <a:lnTo>
                  <a:pt x="26" y="2665659"/>
                </a:lnTo>
                <a:lnTo>
                  <a:pt x="0" y="2665612"/>
                </a:lnTo>
                <a:cubicBezTo>
                  <a:pt x="916334" y="1577867"/>
                  <a:pt x="2068533" y="872376"/>
                  <a:pt x="3186196" y="447941"/>
                </a:cubicBezTo>
                <a:cubicBezTo>
                  <a:pt x="3680952" y="260090"/>
                  <a:pt x="4178849" y="664783"/>
                  <a:pt x="4636551" y="578274"/>
                </a:cubicBezTo>
                <a:cubicBezTo>
                  <a:pt x="5040566" y="501908"/>
                  <a:pt x="5641710" y="30103"/>
                  <a:pt x="6009459" y="1370"/>
                </a:cubicBezTo>
                <a:close/>
              </a:path>
            </a:pathLst>
          </a:custGeom>
          <a:gradFill>
            <a:gsLst>
              <a:gs pos="0">
                <a:srgbClr val="C0F0AA"/>
              </a:gs>
              <a:gs pos="100000">
                <a:srgbClr val="00B050"/>
              </a:gs>
            </a:gsLst>
            <a:lin ang="5400000" scaled="1"/>
          </a:gradFill>
          <a:ln w="89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1" name="图形 669">
            <a:extLst>
              <a:ext uri="{FF2B5EF4-FFF2-40B4-BE49-F238E27FC236}">
                <a16:creationId xmlns:a16="http://schemas.microsoft.com/office/drawing/2014/main" id="{C02B2F9D-53E3-44BF-89A1-E33D03E00F8B}"/>
              </a:ext>
            </a:extLst>
          </p:cNvPr>
          <p:cNvGrpSpPr/>
          <p:nvPr/>
        </p:nvGrpSpPr>
        <p:grpSpPr>
          <a:xfrm rot="1041850">
            <a:off x="4399640" y="4692153"/>
            <a:ext cx="1252812" cy="1340811"/>
            <a:chOff x="6750672" y="-1636649"/>
            <a:chExt cx="2094504" cy="2241625"/>
          </a:xfrm>
        </p:grpSpPr>
        <p:grpSp>
          <p:nvGrpSpPr>
            <p:cNvPr id="672" name="图形 669">
              <a:extLst>
                <a:ext uri="{FF2B5EF4-FFF2-40B4-BE49-F238E27FC236}">
                  <a16:creationId xmlns:a16="http://schemas.microsoft.com/office/drawing/2014/main" id="{F2BD39F4-76DE-4D92-8C57-F492C89501C9}"/>
                </a:ext>
              </a:extLst>
            </p:cNvPr>
            <p:cNvGrpSpPr/>
            <p:nvPr/>
          </p:nvGrpSpPr>
          <p:grpSpPr>
            <a:xfrm>
              <a:off x="7542116" y="-618294"/>
              <a:ext cx="633662" cy="974048"/>
              <a:chOff x="7542116" y="-618294"/>
              <a:chExt cx="633662" cy="974048"/>
            </a:xfrm>
          </p:grpSpPr>
          <p:grpSp>
            <p:nvGrpSpPr>
              <p:cNvPr id="673" name="图形 669">
                <a:extLst>
                  <a:ext uri="{FF2B5EF4-FFF2-40B4-BE49-F238E27FC236}">
                    <a16:creationId xmlns:a16="http://schemas.microsoft.com/office/drawing/2014/main" id="{8B289DE5-D3F4-40C1-86F3-D5527FA80F8C}"/>
                  </a:ext>
                </a:extLst>
              </p:cNvPr>
              <p:cNvGrpSpPr/>
              <p:nvPr/>
            </p:nvGrpSpPr>
            <p:grpSpPr>
              <a:xfrm>
                <a:off x="7653356" y="88028"/>
                <a:ext cx="222298" cy="267726"/>
                <a:chOff x="7653356" y="88028"/>
                <a:chExt cx="222298" cy="267726"/>
              </a:xfrm>
            </p:grpSpPr>
            <p:sp>
              <p:nvSpPr>
                <p:cNvPr id="674" name="任意多边形: 形状 673">
                  <a:extLst>
                    <a:ext uri="{FF2B5EF4-FFF2-40B4-BE49-F238E27FC236}">
                      <a16:creationId xmlns:a16="http://schemas.microsoft.com/office/drawing/2014/main" id="{26C9635D-341B-46C4-BB10-761BD1ADE921}"/>
                    </a:ext>
                  </a:extLst>
                </p:cNvPr>
                <p:cNvSpPr/>
                <p:nvPr/>
              </p:nvSpPr>
              <p:spPr>
                <a:xfrm>
                  <a:off x="7653356" y="88028"/>
                  <a:ext cx="222298" cy="267726"/>
                </a:xfrm>
                <a:custGeom>
                  <a:avLst/>
                  <a:gdLst>
                    <a:gd name="connsiteX0" fmla="*/ 56826 w 222298"/>
                    <a:gd name="connsiteY0" fmla="*/ 31718 h 267726"/>
                    <a:gd name="connsiteX1" fmla="*/ 67684 w 222298"/>
                    <a:gd name="connsiteY1" fmla="*/ 108871 h 267726"/>
                    <a:gd name="connsiteX2" fmla="*/ 2438 w 222298"/>
                    <a:gd name="connsiteY2" fmla="*/ 266891 h 267726"/>
                    <a:gd name="connsiteX3" fmla="*/ 221894 w 222298"/>
                    <a:gd name="connsiteY3" fmla="*/ 136874 h 267726"/>
                    <a:gd name="connsiteX4" fmla="*/ 183127 w 222298"/>
                    <a:gd name="connsiteY4" fmla="*/ 0 h 267726"/>
                    <a:gd name="connsiteX5" fmla="*/ 56826 w 222298"/>
                    <a:gd name="connsiteY5" fmla="*/ 31718 h 267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2298" h="267726">
                      <a:moveTo>
                        <a:pt x="56826" y="31718"/>
                      </a:moveTo>
                      <a:cubicBezTo>
                        <a:pt x="56826" y="31718"/>
                        <a:pt x="77304" y="90678"/>
                        <a:pt x="67684" y="108871"/>
                      </a:cubicBezTo>
                      <a:cubicBezTo>
                        <a:pt x="58064" y="127063"/>
                        <a:pt x="-14040" y="255175"/>
                        <a:pt x="2438" y="266891"/>
                      </a:cubicBezTo>
                      <a:cubicBezTo>
                        <a:pt x="18916" y="278606"/>
                        <a:pt x="216846" y="163735"/>
                        <a:pt x="221894" y="136874"/>
                      </a:cubicBezTo>
                      <a:cubicBezTo>
                        <a:pt x="226942" y="110014"/>
                        <a:pt x="183127" y="0"/>
                        <a:pt x="183127" y="0"/>
                      </a:cubicBezTo>
                      <a:lnTo>
                        <a:pt x="56826" y="31718"/>
                      </a:lnTo>
                      <a:close/>
                    </a:path>
                  </a:pathLst>
                </a:custGeom>
                <a:solidFill>
                  <a:srgbClr val="BA82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5" name="任意多边形: 形状 674">
                  <a:extLst>
                    <a:ext uri="{FF2B5EF4-FFF2-40B4-BE49-F238E27FC236}">
                      <a16:creationId xmlns:a16="http://schemas.microsoft.com/office/drawing/2014/main" id="{40428E5B-2E1A-4EB8-BF4F-B9B59B3FCE3B}"/>
                    </a:ext>
                  </a:extLst>
                </p:cNvPr>
                <p:cNvSpPr/>
                <p:nvPr/>
              </p:nvSpPr>
              <p:spPr>
                <a:xfrm>
                  <a:off x="7699395" y="209215"/>
                  <a:ext cx="42656" cy="19967"/>
                </a:xfrm>
                <a:custGeom>
                  <a:avLst/>
                  <a:gdLst>
                    <a:gd name="connsiteX0" fmla="*/ 27932 w 42656"/>
                    <a:gd name="connsiteY0" fmla="*/ 1209 h 19967"/>
                    <a:gd name="connsiteX1" fmla="*/ 2786 w 42656"/>
                    <a:gd name="connsiteY1" fmla="*/ 3114 h 19967"/>
                    <a:gd name="connsiteX2" fmla="*/ 2786 w 42656"/>
                    <a:gd name="connsiteY2" fmla="*/ 12925 h 19967"/>
                    <a:gd name="connsiteX3" fmla="*/ 25265 w 42656"/>
                    <a:gd name="connsiteY3" fmla="*/ 17877 h 19967"/>
                    <a:gd name="connsiteX4" fmla="*/ 42601 w 42656"/>
                    <a:gd name="connsiteY4" fmla="*/ 14544 h 19967"/>
                    <a:gd name="connsiteX5" fmla="*/ 27932 w 42656"/>
                    <a:gd name="connsiteY5" fmla="*/ 1209 h 19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656" h="19967">
                      <a:moveTo>
                        <a:pt x="27932" y="1209"/>
                      </a:moveTo>
                      <a:cubicBezTo>
                        <a:pt x="19836" y="-791"/>
                        <a:pt x="10406" y="-411"/>
                        <a:pt x="2786" y="3114"/>
                      </a:cubicBezTo>
                      <a:cubicBezTo>
                        <a:pt x="-929" y="4828"/>
                        <a:pt x="-929" y="11115"/>
                        <a:pt x="2786" y="12925"/>
                      </a:cubicBezTo>
                      <a:cubicBezTo>
                        <a:pt x="9835" y="16163"/>
                        <a:pt x="17836" y="16068"/>
                        <a:pt x="25265" y="17877"/>
                      </a:cubicBezTo>
                      <a:cubicBezTo>
                        <a:pt x="30218" y="19116"/>
                        <a:pt x="41743" y="23307"/>
                        <a:pt x="42601" y="14544"/>
                      </a:cubicBezTo>
                      <a:cubicBezTo>
                        <a:pt x="43458" y="6257"/>
                        <a:pt x="34314" y="2828"/>
                        <a:pt x="27932" y="1209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6" name="任意多边形: 形状 675">
                  <a:extLst>
                    <a:ext uri="{FF2B5EF4-FFF2-40B4-BE49-F238E27FC236}">
                      <a16:creationId xmlns:a16="http://schemas.microsoft.com/office/drawing/2014/main" id="{0952B6E1-37F1-4C25-8496-5E1EF5F87F62}"/>
                    </a:ext>
                  </a:extLst>
                </p:cNvPr>
                <p:cNvSpPr/>
                <p:nvPr/>
              </p:nvSpPr>
              <p:spPr>
                <a:xfrm>
                  <a:off x="7711789" y="181878"/>
                  <a:ext cx="44703" cy="19798"/>
                </a:xfrm>
                <a:custGeom>
                  <a:avLst/>
                  <a:gdLst>
                    <a:gd name="connsiteX0" fmla="*/ 6108 w 44703"/>
                    <a:gd name="connsiteY0" fmla="*/ 66 h 19798"/>
                    <a:gd name="connsiteX1" fmla="*/ 6108 w 44703"/>
                    <a:gd name="connsiteY1" fmla="*/ 12735 h 19798"/>
                    <a:gd name="connsiteX2" fmla="*/ 25348 w 44703"/>
                    <a:gd name="connsiteY2" fmla="*/ 16449 h 19798"/>
                    <a:gd name="connsiteX3" fmla="*/ 42398 w 44703"/>
                    <a:gd name="connsiteY3" fmla="*/ 19116 h 19798"/>
                    <a:gd name="connsiteX4" fmla="*/ 44684 w 44703"/>
                    <a:gd name="connsiteY4" fmla="*/ 16068 h 19798"/>
                    <a:gd name="connsiteX5" fmla="*/ 6108 w 44703"/>
                    <a:gd name="connsiteY5" fmla="*/ 66 h 19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03" h="19798">
                      <a:moveTo>
                        <a:pt x="6108" y="66"/>
                      </a:moveTo>
                      <a:cubicBezTo>
                        <a:pt x="-2084" y="257"/>
                        <a:pt x="-1988" y="12258"/>
                        <a:pt x="6108" y="12735"/>
                      </a:cubicBezTo>
                      <a:cubicBezTo>
                        <a:pt x="12775" y="13116"/>
                        <a:pt x="19062" y="14354"/>
                        <a:pt x="25348" y="16449"/>
                      </a:cubicBezTo>
                      <a:cubicBezTo>
                        <a:pt x="30778" y="18259"/>
                        <a:pt x="36588" y="21117"/>
                        <a:pt x="42398" y="19116"/>
                      </a:cubicBezTo>
                      <a:cubicBezTo>
                        <a:pt x="43636" y="18640"/>
                        <a:pt x="44875" y="17497"/>
                        <a:pt x="44684" y="16068"/>
                      </a:cubicBezTo>
                      <a:cubicBezTo>
                        <a:pt x="43160" y="447"/>
                        <a:pt x="17728" y="-315"/>
                        <a:pt x="6108" y="66"/>
                      </a:cubicBezTo>
                      <a:close/>
                    </a:path>
                  </a:pathLst>
                </a:custGeom>
                <a:solidFill>
                  <a:srgbClr val="6543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EB068965-9C5E-4BA2-AD2B-501703EE2DB7}"/>
                  </a:ext>
                </a:extLst>
              </p:cNvPr>
              <p:cNvSpPr/>
              <p:nvPr/>
            </p:nvSpPr>
            <p:spPr>
              <a:xfrm>
                <a:off x="7542116" y="-618294"/>
                <a:ext cx="633662" cy="761471"/>
              </a:xfrm>
              <a:custGeom>
                <a:avLst/>
                <a:gdLst>
                  <a:gd name="connsiteX0" fmla="*/ 627362 w 633662"/>
                  <a:gd name="connsiteY0" fmla="*/ 189877 h 761471"/>
                  <a:gd name="connsiteX1" fmla="*/ 517824 w 633662"/>
                  <a:gd name="connsiteY1" fmla="*/ 257028 h 761471"/>
                  <a:gd name="connsiteX2" fmla="*/ 257696 w 633662"/>
                  <a:gd name="connsiteY2" fmla="*/ 361612 h 761471"/>
                  <a:gd name="connsiteX3" fmla="*/ 304655 w 633662"/>
                  <a:gd name="connsiteY3" fmla="*/ 726039 h 761471"/>
                  <a:gd name="connsiteX4" fmla="*/ 175877 w 633662"/>
                  <a:gd name="connsiteY4" fmla="*/ 761472 h 761471"/>
                  <a:gd name="connsiteX5" fmla="*/ 902 w 633662"/>
                  <a:gd name="connsiteY5" fmla="*/ 304843 h 761471"/>
                  <a:gd name="connsiteX6" fmla="*/ 373235 w 633662"/>
                  <a:gd name="connsiteY6" fmla="*/ 50431 h 761471"/>
                  <a:gd name="connsiteX7" fmla="*/ 594024 w 633662"/>
                  <a:gd name="connsiteY7" fmla="*/ 8711 h 761471"/>
                  <a:gd name="connsiteX8" fmla="*/ 627362 w 633662"/>
                  <a:gd name="connsiteY8" fmla="*/ 189877 h 76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3662" h="761471">
                    <a:moveTo>
                      <a:pt x="627362" y="189877"/>
                    </a:moveTo>
                    <a:cubicBezTo>
                      <a:pt x="609264" y="230453"/>
                      <a:pt x="570974" y="257314"/>
                      <a:pt x="517824" y="257028"/>
                    </a:cubicBezTo>
                    <a:cubicBezTo>
                      <a:pt x="408572" y="256266"/>
                      <a:pt x="281604" y="335038"/>
                      <a:pt x="257696" y="361612"/>
                    </a:cubicBezTo>
                    <a:cubicBezTo>
                      <a:pt x="223025" y="400093"/>
                      <a:pt x="304655" y="726039"/>
                      <a:pt x="304655" y="726039"/>
                    </a:cubicBezTo>
                    <a:lnTo>
                      <a:pt x="175877" y="761472"/>
                    </a:lnTo>
                    <a:cubicBezTo>
                      <a:pt x="175877" y="761472"/>
                      <a:pt x="23000" y="443337"/>
                      <a:pt x="902" y="304843"/>
                    </a:cubicBezTo>
                    <a:cubicBezTo>
                      <a:pt x="-21291" y="166255"/>
                      <a:pt x="373235" y="50431"/>
                      <a:pt x="373235" y="50431"/>
                    </a:cubicBezTo>
                    <a:cubicBezTo>
                      <a:pt x="373235" y="50431"/>
                      <a:pt x="528111" y="-25103"/>
                      <a:pt x="594024" y="8711"/>
                    </a:cubicBezTo>
                    <a:cubicBezTo>
                      <a:pt x="621837" y="22999"/>
                      <a:pt x="645364" y="149300"/>
                      <a:pt x="627362" y="189877"/>
                    </a:cubicBezTo>
                    <a:close/>
                  </a:path>
                </a:pathLst>
              </a:custGeom>
              <a:solidFill>
                <a:srgbClr val="8D59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78" name="图形 669">
              <a:extLst>
                <a:ext uri="{FF2B5EF4-FFF2-40B4-BE49-F238E27FC236}">
                  <a16:creationId xmlns:a16="http://schemas.microsoft.com/office/drawing/2014/main" id="{5B4B764F-D6E2-4DA1-BFE7-7531A1177940}"/>
                </a:ext>
              </a:extLst>
            </p:cNvPr>
            <p:cNvGrpSpPr/>
            <p:nvPr/>
          </p:nvGrpSpPr>
          <p:grpSpPr>
            <a:xfrm>
              <a:off x="6750672" y="-755109"/>
              <a:ext cx="2094504" cy="1360085"/>
              <a:chOff x="6750672" y="-755109"/>
              <a:chExt cx="2094504" cy="1360085"/>
            </a:xfrm>
          </p:grpSpPr>
          <p:grpSp>
            <p:nvGrpSpPr>
              <p:cNvPr id="679" name="图形 669">
                <a:extLst>
                  <a:ext uri="{FF2B5EF4-FFF2-40B4-BE49-F238E27FC236}">
                    <a16:creationId xmlns:a16="http://schemas.microsoft.com/office/drawing/2014/main" id="{57FE8615-3707-4361-8825-B7B63A626180}"/>
                  </a:ext>
                </a:extLst>
              </p:cNvPr>
              <p:cNvGrpSpPr/>
              <p:nvPr/>
            </p:nvGrpSpPr>
            <p:grpSpPr>
              <a:xfrm>
                <a:off x="7673701" y="201239"/>
                <a:ext cx="217762" cy="188121"/>
                <a:chOff x="7673701" y="201239"/>
                <a:chExt cx="217762" cy="188121"/>
              </a:xfrm>
            </p:grpSpPr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316508D4-0EE4-4F3A-9824-81BB7A7F261E}"/>
                    </a:ext>
                  </a:extLst>
                </p:cNvPr>
                <p:cNvSpPr/>
                <p:nvPr/>
              </p:nvSpPr>
              <p:spPr>
                <a:xfrm>
                  <a:off x="7731896" y="201239"/>
                  <a:ext cx="159567" cy="162993"/>
                </a:xfrm>
                <a:custGeom>
                  <a:avLst/>
                  <a:gdLst>
                    <a:gd name="connsiteX0" fmla="*/ 158499 w 159567"/>
                    <a:gd name="connsiteY0" fmla="*/ 8613 h 162993"/>
                    <a:gd name="connsiteX1" fmla="*/ 151831 w 159567"/>
                    <a:gd name="connsiteY1" fmla="*/ 612 h 162993"/>
                    <a:gd name="connsiteX2" fmla="*/ 69535 w 159567"/>
                    <a:gd name="connsiteY2" fmla="*/ 74622 h 162993"/>
                    <a:gd name="connsiteX3" fmla="*/ 98 w 159567"/>
                    <a:gd name="connsiteY3" fmla="*/ 155679 h 162993"/>
                    <a:gd name="connsiteX4" fmla="*/ 9623 w 159567"/>
                    <a:gd name="connsiteY4" fmla="*/ 162442 h 162993"/>
                    <a:gd name="connsiteX5" fmla="*/ 96872 w 159567"/>
                    <a:gd name="connsiteY5" fmla="*/ 85957 h 162993"/>
                    <a:gd name="connsiteX6" fmla="*/ 158499 w 159567"/>
                    <a:gd name="connsiteY6" fmla="*/ 8613 h 16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9567" h="162993">
                      <a:moveTo>
                        <a:pt x="158499" y="8613"/>
                      </a:moveTo>
                      <a:cubicBezTo>
                        <a:pt x="161928" y="4613"/>
                        <a:pt x="156403" y="-2055"/>
                        <a:pt x="151831" y="612"/>
                      </a:cubicBezTo>
                      <a:cubicBezTo>
                        <a:pt x="119637" y="19282"/>
                        <a:pt x="97729" y="50619"/>
                        <a:pt x="69535" y="74622"/>
                      </a:cubicBezTo>
                      <a:cubicBezTo>
                        <a:pt x="42770" y="97386"/>
                        <a:pt x="6766" y="119294"/>
                        <a:pt x="98" y="155679"/>
                      </a:cubicBezTo>
                      <a:cubicBezTo>
                        <a:pt x="-854" y="160728"/>
                        <a:pt x="5337" y="164442"/>
                        <a:pt x="9623" y="162442"/>
                      </a:cubicBezTo>
                      <a:cubicBezTo>
                        <a:pt x="42389" y="146726"/>
                        <a:pt x="69631" y="110340"/>
                        <a:pt x="96872" y="85957"/>
                      </a:cubicBezTo>
                      <a:cubicBezTo>
                        <a:pt x="122685" y="62811"/>
                        <a:pt x="136210" y="34236"/>
                        <a:pt x="158499" y="861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:a16="http://schemas.microsoft.com/office/drawing/2014/main" id="{703424D4-7494-457D-B39E-FE13F04A587A}"/>
                    </a:ext>
                  </a:extLst>
                </p:cNvPr>
                <p:cNvSpPr/>
                <p:nvPr/>
              </p:nvSpPr>
              <p:spPr>
                <a:xfrm>
                  <a:off x="7673701" y="307289"/>
                  <a:ext cx="147799" cy="82071"/>
                </a:xfrm>
                <a:custGeom>
                  <a:avLst/>
                  <a:gdLst>
                    <a:gd name="connsiteX0" fmla="*/ 119634 w 147799"/>
                    <a:gd name="connsiteY0" fmla="*/ 1243 h 82071"/>
                    <a:gd name="connsiteX1" fmla="*/ 18860 w 147799"/>
                    <a:gd name="connsiteY1" fmla="*/ 39724 h 82071"/>
                    <a:gd name="connsiteX2" fmla="*/ 16098 w 147799"/>
                    <a:gd name="connsiteY2" fmla="*/ 39819 h 82071"/>
                    <a:gd name="connsiteX3" fmla="*/ 2286 w 147799"/>
                    <a:gd name="connsiteY3" fmla="*/ 66584 h 82071"/>
                    <a:gd name="connsiteX4" fmla="*/ 70104 w 147799"/>
                    <a:gd name="connsiteY4" fmla="*/ 74680 h 82071"/>
                    <a:gd name="connsiteX5" fmla="*/ 142494 w 147799"/>
                    <a:gd name="connsiteY5" fmla="*/ 36580 h 82071"/>
                    <a:gd name="connsiteX6" fmla="*/ 119634 w 147799"/>
                    <a:gd name="connsiteY6" fmla="*/ 1243 h 82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799" h="82071">
                      <a:moveTo>
                        <a:pt x="119634" y="1243"/>
                      </a:moveTo>
                      <a:cubicBezTo>
                        <a:pt x="86773" y="12958"/>
                        <a:pt x="49245" y="21912"/>
                        <a:pt x="18860" y="39724"/>
                      </a:cubicBezTo>
                      <a:cubicBezTo>
                        <a:pt x="17907" y="39724"/>
                        <a:pt x="16955" y="39819"/>
                        <a:pt x="16098" y="39819"/>
                      </a:cubicBezTo>
                      <a:cubicBezTo>
                        <a:pt x="1715" y="39533"/>
                        <a:pt x="-3429" y="55916"/>
                        <a:pt x="2286" y="66584"/>
                      </a:cubicBezTo>
                      <a:cubicBezTo>
                        <a:pt x="15240" y="90778"/>
                        <a:pt x="49911" y="80967"/>
                        <a:pt x="70104" y="74680"/>
                      </a:cubicBezTo>
                      <a:cubicBezTo>
                        <a:pt x="94298" y="67156"/>
                        <a:pt x="125159" y="56011"/>
                        <a:pt x="142494" y="36580"/>
                      </a:cubicBezTo>
                      <a:cubicBezTo>
                        <a:pt x="156591" y="20769"/>
                        <a:pt x="140399" y="-6092"/>
                        <a:pt x="119634" y="124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72459D8B-8425-47B7-BA60-4B05E6B09093}"/>
                  </a:ext>
                </a:extLst>
              </p:cNvPr>
              <p:cNvSpPr/>
              <p:nvPr/>
            </p:nvSpPr>
            <p:spPr>
              <a:xfrm>
                <a:off x="8431764" y="208369"/>
                <a:ext cx="101139" cy="101421"/>
              </a:xfrm>
              <a:custGeom>
                <a:avLst/>
                <a:gdLst>
                  <a:gd name="connsiteX0" fmla="*/ 95663 w 101139"/>
                  <a:gd name="connsiteY0" fmla="*/ 42155 h 101421"/>
                  <a:gd name="connsiteX1" fmla="*/ 95568 w 101139"/>
                  <a:gd name="connsiteY1" fmla="*/ 41964 h 101421"/>
                  <a:gd name="connsiteX2" fmla="*/ 74517 w 101139"/>
                  <a:gd name="connsiteY2" fmla="*/ 7293 h 101421"/>
                  <a:gd name="connsiteX3" fmla="*/ 13557 w 101139"/>
                  <a:gd name="connsiteY3" fmla="*/ 14532 h 101421"/>
                  <a:gd name="connsiteX4" fmla="*/ 15939 w 101139"/>
                  <a:gd name="connsiteY4" fmla="*/ 83874 h 101421"/>
                  <a:gd name="connsiteX5" fmla="*/ 88424 w 101139"/>
                  <a:gd name="connsiteY5" fmla="*/ 90637 h 101421"/>
                  <a:gd name="connsiteX6" fmla="*/ 95663 w 101139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9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139" y="28534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424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83" name="图形 669">
                <a:extLst>
                  <a:ext uri="{FF2B5EF4-FFF2-40B4-BE49-F238E27FC236}">
                    <a16:creationId xmlns:a16="http://schemas.microsoft.com/office/drawing/2014/main" id="{3DEA2594-8B7D-402D-B7E0-D99DFF7441ED}"/>
                  </a:ext>
                </a:extLst>
              </p:cNvPr>
              <p:cNvGrpSpPr/>
              <p:nvPr/>
            </p:nvGrpSpPr>
            <p:grpSpPr>
              <a:xfrm>
                <a:off x="8119509" y="-97709"/>
                <a:ext cx="725666" cy="702590"/>
                <a:chOff x="8119509" y="-97709"/>
                <a:chExt cx="725666" cy="702590"/>
              </a:xfrm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D7E64AF3-09AB-4D93-BF04-0CDFB0ED57C4}"/>
                    </a:ext>
                  </a:extLst>
                </p:cNvPr>
                <p:cNvSpPr/>
                <p:nvPr/>
              </p:nvSpPr>
              <p:spPr>
                <a:xfrm>
                  <a:off x="8119509" y="-97709"/>
                  <a:ext cx="725666" cy="702590"/>
                </a:xfrm>
                <a:custGeom>
                  <a:avLst/>
                  <a:gdLst>
                    <a:gd name="connsiteX0" fmla="*/ 633279 w 725666"/>
                    <a:gd name="connsiteY0" fmla="*/ 126968 h 702590"/>
                    <a:gd name="connsiteX1" fmla="*/ 526694 w 725666"/>
                    <a:gd name="connsiteY1" fmla="*/ 41338 h 702590"/>
                    <a:gd name="connsiteX2" fmla="*/ 370389 w 725666"/>
                    <a:gd name="connsiteY2" fmla="*/ 0 h 702590"/>
                    <a:gd name="connsiteX3" fmla="*/ 101689 w 725666"/>
                    <a:gd name="connsiteY3" fmla="*/ 94583 h 702590"/>
                    <a:gd name="connsiteX4" fmla="*/ 1105 w 725666"/>
                    <a:gd name="connsiteY4" fmla="*/ 349282 h 702590"/>
                    <a:gd name="connsiteX5" fmla="*/ 146266 w 725666"/>
                    <a:gd name="connsiteY5" fmla="*/ 661226 h 702590"/>
                    <a:gd name="connsiteX6" fmla="*/ 564032 w 725666"/>
                    <a:gd name="connsiteY6" fmla="*/ 633508 h 702590"/>
                    <a:gd name="connsiteX7" fmla="*/ 722814 w 725666"/>
                    <a:gd name="connsiteY7" fmla="*/ 420052 h 702590"/>
                    <a:gd name="connsiteX8" fmla="*/ 633279 w 725666"/>
                    <a:gd name="connsiteY8" fmla="*/ 126968 h 702590"/>
                    <a:gd name="connsiteX9" fmla="*/ 575177 w 725666"/>
                    <a:gd name="connsiteY9" fmla="*/ 540925 h 702590"/>
                    <a:gd name="connsiteX10" fmla="*/ 75209 w 725666"/>
                    <a:gd name="connsiteY10" fmla="*/ 486251 h 702590"/>
                    <a:gd name="connsiteX11" fmla="*/ 82925 w 725666"/>
                    <a:gd name="connsiteY11" fmla="*/ 236696 h 702590"/>
                    <a:gd name="connsiteX12" fmla="*/ 372866 w 725666"/>
                    <a:gd name="connsiteY12" fmla="*/ 69056 h 702590"/>
                    <a:gd name="connsiteX13" fmla="*/ 644900 w 725666"/>
                    <a:gd name="connsiteY13" fmla="*/ 311944 h 702590"/>
                    <a:gd name="connsiteX14" fmla="*/ 575177 w 725666"/>
                    <a:gd name="connsiteY14" fmla="*/ 540925 h 702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25666" h="702590">
                      <a:moveTo>
                        <a:pt x="633279" y="126968"/>
                      </a:moveTo>
                      <a:cubicBezTo>
                        <a:pt x="604418" y="90106"/>
                        <a:pt x="570033" y="59912"/>
                        <a:pt x="526694" y="41338"/>
                      </a:cubicBezTo>
                      <a:cubicBezTo>
                        <a:pt x="476498" y="19812"/>
                        <a:pt x="429063" y="0"/>
                        <a:pt x="370389" y="0"/>
                      </a:cubicBezTo>
                      <a:cubicBezTo>
                        <a:pt x="271520" y="0"/>
                        <a:pt x="176079" y="27527"/>
                        <a:pt x="101689" y="94583"/>
                      </a:cubicBezTo>
                      <a:cubicBezTo>
                        <a:pt x="30251" y="159067"/>
                        <a:pt x="8915" y="257270"/>
                        <a:pt x="1105" y="349282"/>
                      </a:cubicBezTo>
                      <a:cubicBezTo>
                        <a:pt x="-8706" y="464725"/>
                        <a:pt x="47396" y="599408"/>
                        <a:pt x="146266" y="661226"/>
                      </a:cubicBezTo>
                      <a:cubicBezTo>
                        <a:pt x="268376" y="737711"/>
                        <a:pt x="443827" y="696087"/>
                        <a:pt x="564032" y="633508"/>
                      </a:cubicBezTo>
                      <a:cubicBezTo>
                        <a:pt x="645566" y="591122"/>
                        <a:pt x="709193" y="511874"/>
                        <a:pt x="722814" y="420052"/>
                      </a:cubicBezTo>
                      <a:cubicBezTo>
                        <a:pt x="737483" y="321278"/>
                        <a:pt x="693763" y="204121"/>
                        <a:pt x="633279" y="126968"/>
                      </a:cubicBezTo>
                      <a:close/>
                      <a:moveTo>
                        <a:pt x="575177" y="540925"/>
                      </a:moveTo>
                      <a:cubicBezTo>
                        <a:pt x="437731" y="662559"/>
                        <a:pt x="153600" y="687896"/>
                        <a:pt x="75209" y="486251"/>
                      </a:cubicBezTo>
                      <a:cubicBezTo>
                        <a:pt x="44920" y="408242"/>
                        <a:pt x="59969" y="314420"/>
                        <a:pt x="82925" y="236696"/>
                      </a:cubicBezTo>
                      <a:cubicBezTo>
                        <a:pt x="120263" y="110109"/>
                        <a:pt x="254279" y="63532"/>
                        <a:pt x="372866" y="69056"/>
                      </a:cubicBezTo>
                      <a:cubicBezTo>
                        <a:pt x="521456" y="75914"/>
                        <a:pt x="607371" y="172688"/>
                        <a:pt x="644900" y="311944"/>
                      </a:cubicBezTo>
                      <a:cubicBezTo>
                        <a:pt x="668522" y="399955"/>
                        <a:pt x="642804" y="481108"/>
                        <a:pt x="575177" y="540925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0DCA9130-BC91-49AC-AD11-AE2F36F290AE}"/>
                    </a:ext>
                  </a:extLst>
                </p:cNvPr>
                <p:cNvSpPr/>
                <p:nvPr/>
              </p:nvSpPr>
              <p:spPr>
                <a:xfrm>
                  <a:off x="8641424" y="198233"/>
                  <a:ext cx="38985" cy="118202"/>
                </a:xfrm>
                <a:custGeom>
                  <a:avLst/>
                  <a:gdLst>
                    <a:gd name="connsiteX0" fmla="*/ 37736 w 38985"/>
                    <a:gd name="connsiteY0" fmla="*/ 62959 h 118202"/>
                    <a:gd name="connsiteX1" fmla="*/ 7827 w 38985"/>
                    <a:gd name="connsiteY1" fmla="*/ 1332 h 118202"/>
                    <a:gd name="connsiteX2" fmla="*/ 588 w 38985"/>
                    <a:gd name="connsiteY2" fmla="*/ 6952 h 118202"/>
                    <a:gd name="connsiteX3" fmla="*/ 18972 w 38985"/>
                    <a:gd name="connsiteY3" fmla="*/ 65531 h 118202"/>
                    <a:gd name="connsiteX4" fmla="*/ 17162 w 38985"/>
                    <a:gd name="connsiteY4" fmla="*/ 115251 h 118202"/>
                    <a:gd name="connsiteX5" fmla="*/ 23067 w 38985"/>
                    <a:gd name="connsiteY5" fmla="*/ 117632 h 118202"/>
                    <a:gd name="connsiteX6" fmla="*/ 37736 w 38985"/>
                    <a:gd name="connsiteY6" fmla="*/ 62959 h 11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985" h="118202">
                      <a:moveTo>
                        <a:pt x="37736" y="62959"/>
                      </a:moveTo>
                      <a:cubicBezTo>
                        <a:pt x="33926" y="38765"/>
                        <a:pt x="25353" y="18477"/>
                        <a:pt x="7827" y="1332"/>
                      </a:cubicBezTo>
                      <a:cubicBezTo>
                        <a:pt x="4017" y="-2383"/>
                        <a:pt x="-1888" y="2380"/>
                        <a:pt x="588" y="6952"/>
                      </a:cubicBezTo>
                      <a:cubicBezTo>
                        <a:pt x="10399" y="25145"/>
                        <a:pt x="17352" y="44861"/>
                        <a:pt x="18972" y="65531"/>
                      </a:cubicBezTo>
                      <a:cubicBezTo>
                        <a:pt x="20210" y="82295"/>
                        <a:pt x="12971" y="98963"/>
                        <a:pt x="17162" y="115251"/>
                      </a:cubicBezTo>
                      <a:cubicBezTo>
                        <a:pt x="17733" y="117632"/>
                        <a:pt x="20972" y="119061"/>
                        <a:pt x="23067" y="117632"/>
                      </a:cubicBezTo>
                      <a:cubicBezTo>
                        <a:pt x="39641" y="106488"/>
                        <a:pt x="40593" y="81247"/>
                        <a:pt x="37736" y="6295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F525D140-EBAE-4619-9DE6-8D6E7CFC8950}"/>
                    </a:ext>
                  </a:extLst>
                </p:cNvPr>
                <p:cNvSpPr/>
                <p:nvPr/>
              </p:nvSpPr>
              <p:spPr>
                <a:xfrm>
                  <a:off x="8698989" y="201697"/>
                  <a:ext cx="32858" cy="90261"/>
                </a:xfrm>
                <a:custGeom>
                  <a:avLst/>
                  <a:gdLst>
                    <a:gd name="connsiteX0" fmla="*/ 12080 w 32858"/>
                    <a:gd name="connsiteY0" fmla="*/ 1678 h 90261"/>
                    <a:gd name="connsiteX1" fmla="*/ 1222 w 32858"/>
                    <a:gd name="connsiteY1" fmla="*/ 10060 h 90261"/>
                    <a:gd name="connsiteX2" fmla="*/ 11509 w 32858"/>
                    <a:gd name="connsiteY2" fmla="*/ 85117 h 90261"/>
                    <a:gd name="connsiteX3" fmla="*/ 23129 w 32858"/>
                    <a:gd name="connsiteY3" fmla="*/ 88165 h 90261"/>
                    <a:gd name="connsiteX4" fmla="*/ 12080 w 32858"/>
                    <a:gd name="connsiteY4" fmla="*/ 1678 h 90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858" h="90261">
                      <a:moveTo>
                        <a:pt x="12080" y="1678"/>
                      </a:moveTo>
                      <a:cubicBezTo>
                        <a:pt x="6365" y="-3085"/>
                        <a:pt x="-3446" y="3107"/>
                        <a:pt x="1222" y="10060"/>
                      </a:cubicBezTo>
                      <a:cubicBezTo>
                        <a:pt x="16843" y="33586"/>
                        <a:pt x="5984" y="59971"/>
                        <a:pt x="11509" y="85117"/>
                      </a:cubicBezTo>
                      <a:cubicBezTo>
                        <a:pt x="12556" y="89879"/>
                        <a:pt x="19891" y="92261"/>
                        <a:pt x="23129" y="88165"/>
                      </a:cubicBezTo>
                      <a:cubicBezTo>
                        <a:pt x="40465" y="65876"/>
                        <a:pt x="33321" y="19394"/>
                        <a:pt x="12080" y="167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4A8F98F6-5073-41D2-843F-4C4C1A2CB204}"/>
                    </a:ext>
                  </a:extLst>
                </p:cNvPr>
                <p:cNvSpPr/>
                <p:nvPr/>
              </p:nvSpPr>
              <p:spPr>
                <a:xfrm>
                  <a:off x="8319321" y="407536"/>
                  <a:ext cx="84521" cy="73818"/>
                </a:xfrm>
                <a:custGeom>
                  <a:avLst/>
                  <a:gdLst>
                    <a:gd name="connsiteX0" fmla="*/ 83328 w 84521"/>
                    <a:gd name="connsiteY0" fmla="*/ 65873 h 73818"/>
                    <a:gd name="connsiteX1" fmla="*/ 17606 w 84521"/>
                    <a:gd name="connsiteY1" fmla="*/ 6437 h 73818"/>
                    <a:gd name="connsiteX2" fmla="*/ 175 w 84521"/>
                    <a:gd name="connsiteY2" fmla="*/ 11295 h 73818"/>
                    <a:gd name="connsiteX3" fmla="*/ 80090 w 84521"/>
                    <a:gd name="connsiteY3" fmla="*/ 73779 h 73818"/>
                    <a:gd name="connsiteX4" fmla="*/ 83328 w 84521"/>
                    <a:gd name="connsiteY4" fmla="*/ 65873 h 73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521" h="73818">
                      <a:moveTo>
                        <a:pt x="83328" y="65873"/>
                      </a:moveTo>
                      <a:cubicBezTo>
                        <a:pt x="63993" y="45776"/>
                        <a:pt x="26940" y="34727"/>
                        <a:pt x="17606" y="6437"/>
                      </a:cubicBezTo>
                      <a:cubicBezTo>
                        <a:pt x="13891" y="-4802"/>
                        <a:pt x="-1825" y="-135"/>
                        <a:pt x="175" y="11295"/>
                      </a:cubicBezTo>
                      <a:cubicBezTo>
                        <a:pt x="6081" y="45299"/>
                        <a:pt x="48562" y="69779"/>
                        <a:pt x="80090" y="73779"/>
                      </a:cubicBezTo>
                      <a:cubicBezTo>
                        <a:pt x="84281" y="74351"/>
                        <a:pt x="85805" y="68540"/>
                        <a:pt x="83328" y="65873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:a16="http://schemas.microsoft.com/office/drawing/2014/main" id="{8AD79703-D452-45B7-82E6-65AF2F0FE451}"/>
                    </a:ext>
                  </a:extLst>
                </p:cNvPr>
                <p:cNvSpPr/>
                <p:nvPr/>
              </p:nvSpPr>
              <p:spPr>
                <a:xfrm>
                  <a:off x="8397500" y="31128"/>
                  <a:ext cx="87100" cy="25810"/>
                </a:xfrm>
                <a:custGeom>
                  <a:avLst/>
                  <a:gdLst>
                    <a:gd name="connsiteX0" fmla="*/ 86207 w 87100"/>
                    <a:gd name="connsiteY0" fmla="*/ 10608 h 25810"/>
                    <a:gd name="connsiteX1" fmla="*/ 5340 w 87100"/>
                    <a:gd name="connsiteY1" fmla="*/ 11084 h 25810"/>
                    <a:gd name="connsiteX2" fmla="*/ 9341 w 87100"/>
                    <a:gd name="connsiteY2" fmla="*/ 25562 h 25810"/>
                    <a:gd name="connsiteX3" fmla="*/ 84017 w 87100"/>
                    <a:gd name="connsiteY3" fmla="*/ 15942 h 25810"/>
                    <a:gd name="connsiteX4" fmla="*/ 86207 w 87100"/>
                    <a:gd name="connsiteY4" fmla="*/ 10608 h 25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100" h="25810">
                      <a:moveTo>
                        <a:pt x="86207" y="10608"/>
                      </a:moveTo>
                      <a:cubicBezTo>
                        <a:pt x="66491" y="-10156"/>
                        <a:pt x="28200" y="4893"/>
                        <a:pt x="5340" y="11084"/>
                      </a:cubicBezTo>
                      <a:cubicBezTo>
                        <a:pt x="-3994" y="13656"/>
                        <a:pt x="-89" y="27848"/>
                        <a:pt x="9341" y="25562"/>
                      </a:cubicBezTo>
                      <a:cubicBezTo>
                        <a:pt x="34772" y="19371"/>
                        <a:pt x="57918" y="15847"/>
                        <a:pt x="84017" y="15942"/>
                      </a:cubicBezTo>
                      <a:cubicBezTo>
                        <a:pt x="86779" y="15847"/>
                        <a:pt x="88112" y="12513"/>
                        <a:pt x="86207" y="10608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0CA69587-F764-4ABD-BAD3-3A17458ECB5A}"/>
                    </a:ext>
                  </a:extLst>
                </p:cNvPr>
                <p:cNvSpPr/>
                <p:nvPr/>
              </p:nvSpPr>
              <p:spPr>
                <a:xfrm>
                  <a:off x="8381385" y="395582"/>
                  <a:ext cx="81881" cy="53834"/>
                </a:xfrm>
                <a:custGeom>
                  <a:avLst/>
                  <a:gdLst>
                    <a:gd name="connsiteX0" fmla="*/ 80129 w 81881"/>
                    <a:gd name="connsiteY0" fmla="*/ 45061 h 53834"/>
                    <a:gd name="connsiteX1" fmla="*/ 41172 w 81881"/>
                    <a:gd name="connsiteY1" fmla="*/ 30107 h 53834"/>
                    <a:gd name="connsiteX2" fmla="*/ 11359 w 81881"/>
                    <a:gd name="connsiteY2" fmla="*/ 5628 h 53834"/>
                    <a:gd name="connsiteX3" fmla="*/ 3929 w 81881"/>
                    <a:gd name="connsiteY3" fmla="*/ 1341 h 53834"/>
                    <a:gd name="connsiteX4" fmla="*/ 80129 w 81881"/>
                    <a:gd name="connsiteY4" fmla="*/ 51443 h 53834"/>
                    <a:gd name="connsiteX5" fmla="*/ 80129 w 81881"/>
                    <a:gd name="connsiteY5" fmla="*/ 45061 h 53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881" h="53834">
                      <a:moveTo>
                        <a:pt x="80129" y="45061"/>
                      </a:moveTo>
                      <a:cubicBezTo>
                        <a:pt x="69652" y="37060"/>
                        <a:pt x="53173" y="35536"/>
                        <a:pt x="41172" y="30107"/>
                      </a:cubicBezTo>
                      <a:cubicBezTo>
                        <a:pt x="34219" y="26964"/>
                        <a:pt x="9168" y="16296"/>
                        <a:pt x="11359" y="5628"/>
                      </a:cubicBezTo>
                      <a:cubicBezTo>
                        <a:pt x="12216" y="1437"/>
                        <a:pt x="7263" y="-1992"/>
                        <a:pt x="3929" y="1341"/>
                      </a:cubicBezTo>
                      <a:cubicBezTo>
                        <a:pt x="-18455" y="24011"/>
                        <a:pt x="61270" y="64016"/>
                        <a:pt x="80129" y="51443"/>
                      </a:cubicBezTo>
                      <a:cubicBezTo>
                        <a:pt x="82606" y="49728"/>
                        <a:pt x="82320" y="46776"/>
                        <a:pt x="80129" y="45061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83E2D713-131D-4A1D-B2ED-990538FEC6DD}"/>
                  </a:ext>
                </a:extLst>
              </p:cNvPr>
              <p:cNvSpPr/>
              <p:nvPr/>
            </p:nvSpPr>
            <p:spPr>
              <a:xfrm>
                <a:off x="6750672" y="-86723"/>
                <a:ext cx="725666" cy="691699"/>
              </a:xfrm>
              <a:custGeom>
                <a:avLst/>
                <a:gdLst>
                  <a:gd name="connsiteX0" fmla="*/ 633279 w 725666"/>
                  <a:gd name="connsiteY0" fmla="*/ 115983 h 691699"/>
                  <a:gd name="connsiteX1" fmla="*/ 526694 w 725666"/>
                  <a:gd name="connsiteY1" fmla="*/ 30353 h 691699"/>
                  <a:gd name="connsiteX2" fmla="*/ 359245 w 725666"/>
                  <a:gd name="connsiteY2" fmla="*/ 2349 h 691699"/>
                  <a:gd name="connsiteX3" fmla="*/ 101689 w 725666"/>
                  <a:gd name="connsiteY3" fmla="*/ 83693 h 691699"/>
                  <a:gd name="connsiteX4" fmla="*/ 1105 w 725666"/>
                  <a:gd name="connsiteY4" fmla="*/ 338391 h 691699"/>
                  <a:gd name="connsiteX5" fmla="*/ 146266 w 725666"/>
                  <a:gd name="connsiteY5" fmla="*/ 650335 h 691699"/>
                  <a:gd name="connsiteX6" fmla="*/ 564032 w 725666"/>
                  <a:gd name="connsiteY6" fmla="*/ 622618 h 691699"/>
                  <a:gd name="connsiteX7" fmla="*/ 722814 w 725666"/>
                  <a:gd name="connsiteY7" fmla="*/ 409162 h 691699"/>
                  <a:gd name="connsiteX8" fmla="*/ 633279 w 725666"/>
                  <a:gd name="connsiteY8" fmla="*/ 115983 h 691699"/>
                  <a:gd name="connsiteX9" fmla="*/ 575177 w 725666"/>
                  <a:gd name="connsiteY9" fmla="*/ 529939 h 691699"/>
                  <a:gd name="connsiteX10" fmla="*/ 75209 w 725666"/>
                  <a:gd name="connsiteY10" fmla="*/ 475266 h 691699"/>
                  <a:gd name="connsiteX11" fmla="*/ 82925 w 725666"/>
                  <a:gd name="connsiteY11" fmla="*/ 225711 h 691699"/>
                  <a:gd name="connsiteX12" fmla="*/ 372866 w 725666"/>
                  <a:gd name="connsiteY12" fmla="*/ 58071 h 691699"/>
                  <a:gd name="connsiteX13" fmla="*/ 644900 w 725666"/>
                  <a:gd name="connsiteY13" fmla="*/ 300958 h 691699"/>
                  <a:gd name="connsiteX14" fmla="*/ 575177 w 725666"/>
                  <a:gd name="connsiteY14" fmla="*/ 529939 h 691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5666" h="691699">
                    <a:moveTo>
                      <a:pt x="633279" y="115983"/>
                    </a:moveTo>
                    <a:cubicBezTo>
                      <a:pt x="604418" y="79121"/>
                      <a:pt x="570033" y="48927"/>
                      <a:pt x="526694" y="30353"/>
                    </a:cubicBezTo>
                    <a:cubicBezTo>
                      <a:pt x="476498" y="8826"/>
                      <a:pt x="413156" y="8160"/>
                      <a:pt x="359245" y="2349"/>
                    </a:cubicBezTo>
                    <a:cubicBezTo>
                      <a:pt x="260947" y="-8223"/>
                      <a:pt x="175984" y="16542"/>
                      <a:pt x="101689" y="83693"/>
                    </a:cubicBezTo>
                    <a:cubicBezTo>
                      <a:pt x="30251" y="148177"/>
                      <a:pt x="8915" y="246380"/>
                      <a:pt x="1105" y="338391"/>
                    </a:cubicBezTo>
                    <a:cubicBezTo>
                      <a:pt x="-8706" y="453834"/>
                      <a:pt x="47396" y="588518"/>
                      <a:pt x="146266" y="650335"/>
                    </a:cubicBezTo>
                    <a:cubicBezTo>
                      <a:pt x="268376" y="726821"/>
                      <a:pt x="443922" y="685197"/>
                      <a:pt x="564032" y="622618"/>
                    </a:cubicBezTo>
                    <a:cubicBezTo>
                      <a:pt x="645566" y="580231"/>
                      <a:pt x="709193" y="500983"/>
                      <a:pt x="722814" y="409162"/>
                    </a:cubicBezTo>
                    <a:cubicBezTo>
                      <a:pt x="737483" y="310293"/>
                      <a:pt x="693763" y="193135"/>
                      <a:pt x="633279" y="115983"/>
                    </a:cubicBezTo>
                    <a:close/>
                    <a:moveTo>
                      <a:pt x="575177" y="529939"/>
                    </a:moveTo>
                    <a:cubicBezTo>
                      <a:pt x="437636" y="651573"/>
                      <a:pt x="153600" y="676910"/>
                      <a:pt x="75209" y="475266"/>
                    </a:cubicBezTo>
                    <a:cubicBezTo>
                      <a:pt x="44920" y="397256"/>
                      <a:pt x="59969" y="303435"/>
                      <a:pt x="82925" y="225711"/>
                    </a:cubicBezTo>
                    <a:cubicBezTo>
                      <a:pt x="120263" y="99123"/>
                      <a:pt x="254279" y="52546"/>
                      <a:pt x="372866" y="58071"/>
                    </a:cubicBezTo>
                    <a:cubicBezTo>
                      <a:pt x="521551" y="64929"/>
                      <a:pt x="607371" y="161703"/>
                      <a:pt x="644900" y="300958"/>
                    </a:cubicBezTo>
                    <a:cubicBezTo>
                      <a:pt x="668426" y="388969"/>
                      <a:pt x="642709" y="470122"/>
                      <a:pt x="575177" y="529939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9B64949B-7D2F-4B14-AA73-E22291165A7B}"/>
                  </a:ext>
                </a:extLst>
              </p:cNvPr>
              <p:cNvSpPr/>
              <p:nvPr/>
            </p:nvSpPr>
            <p:spPr>
              <a:xfrm>
                <a:off x="7062926" y="208369"/>
                <a:ext cx="101133" cy="101421"/>
              </a:xfrm>
              <a:custGeom>
                <a:avLst/>
                <a:gdLst>
                  <a:gd name="connsiteX0" fmla="*/ 95663 w 101133"/>
                  <a:gd name="connsiteY0" fmla="*/ 42155 h 101421"/>
                  <a:gd name="connsiteX1" fmla="*/ 95568 w 101133"/>
                  <a:gd name="connsiteY1" fmla="*/ 41964 h 101421"/>
                  <a:gd name="connsiteX2" fmla="*/ 74517 w 101133"/>
                  <a:gd name="connsiteY2" fmla="*/ 7293 h 101421"/>
                  <a:gd name="connsiteX3" fmla="*/ 13557 w 101133"/>
                  <a:gd name="connsiteY3" fmla="*/ 14532 h 101421"/>
                  <a:gd name="connsiteX4" fmla="*/ 15939 w 101133"/>
                  <a:gd name="connsiteY4" fmla="*/ 83874 h 101421"/>
                  <a:gd name="connsiteX5" fmla="*/ 88329 w 101133"/>
                  <a:gd name="connsiteY5" fmla="*/ 90637 h 101421"/>
                  <a:gd name="connsiteX6" fmla="*/ 95663 w 101133"/>
                  <a:gd name="connsiteY6" fmla="*/ 42155 h 10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133" h="101421">
                    <a:moveTo>
                      <a:pt x="95663" y="42155"/>
                    </a:moveTo>
                    <a:cubicBezTo>
                      <a:pt x="95663" y="42060"/>
                      <a:pt x="95568" y="42060"/>
                      <a:pt x="95568" y="41964"/>
                    </a:cubicBezTo>
                    <a:cubicBezTo>
                      <a:pt x="94044" y="28439"/>
                      <a:pt x="86995" y="15675"/>
                      <a:pt x="74517" y="7293"/>
                    </a:cubicBezTo>
                    <a:cubicBezTo>
                      <a:pt x="55372" y="-5756"/>
                      <a:pt x="29845" y="-41"/>
                      <a:pt x="13557" y="14532"/>
                    </a:cubicBezTo>
                    <a:cubicBezTo>
                      <a:pt x="-7779" y="33582"/>
                      <a:pt x="-1587" y="65110"/>
                      <a:pt x="15939" y="83874"/>
                    </a:cubicBezTo>
                    <a:cubicBezTo>
                      <a:pt x="34703" y="103972"/>
                      <a:pt x="66897" y="107592"/>
                      <a:pt x="88329" y="90637"/>
                    </a:cubicBezTo>
                    <a:cubicBezTo>
                      <a:pt x="102426" y="79588"/>
                      <a:pt x="104902" y="56823"/>
                      <a:pt x="95663" y="42155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2" name="图形 669">
                <a:extLst>
                  <a:ext uri="{FF2B5EF4-FFF2-40B4-BE49-F238E27FC236}">
                    <a16:creationId xmlns:a16="http://schemas.microsoft.com/office/drawing/2014/main" id="{0EF0BB1A-83C5-4197-8C4D-FEC55EBE8839}"/>
                  </a:ext>
                </a:extLst>
              </p:cNvPr>
              <p:cNvGrpSpPr/>
              <p:nvPr/>
            </p:nvGrpSpPr>
            <p:grpSpPr>
              <a:xfrm>
                <a:off x="7082517" y="-584954"/>
                <a:ext cx="1448321" cy="920297"/>
                <a:chOff x="7082517" y="-584954"/>
                <a:chExt cx="1448321" cy="920297"/>
              </a:xfrm>
            </p:grpSpPr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2DBFA802-25C2-4CC2-8C76-74D77199F6E6}"/>
                    </a:ext>
                  </a:extLst>
                </p:cNvPr>
                <p:cNvSpPr/>
                <p:nvPr/>
              </p:nvSpPr>
              <p:spPr>
                <a:xfrm>
                  <a:off x="7832186" y="139917"/>
                  <a:ext cx="671292" cy="192173"/>
                </a:xfrm>
                <a:custGeom>
                  <a:avLst/>
                  <a:gdLst>
                    <a:gd name="connsiteX0" fmla="*/ 618183 w 671292"/>
                    <a:gd name="connsiteY0" fmla="*/ 84985 h 192173"/>
                    <a:gd name="connsiteX1" fmla="*/ 471213 w 671292"/>
                    <a:gd name="connsiteY1" fmla="*/ 42885 h 192173"/>
                    <a:gd name="connsiteX2" fmla="*/ 348912 w 671292"/>
                    <a:gd name="connsiteY2" fmla="*/ 23168 h 192173"/>
                    <a:gd name="connsiteX3" fmla="*/ 678 w 671292"/>
                    <a:gd name="connsiteY3" fmla="*/ 97082 h 192173"/>
                    <a:gd name="connsiteX4" fmla="*/ 2392 w 671292"/>
                    <a:gd name="connsiteY4" fmla="*/ 110131 h 192173"/>
                    <a:gd name="connsiteX5" fmla="*/ 206132 w 671292"/>
                    <a:gd name="connsiteY5" fmla="*/ 189093 h 192173"/>
                    <a:gd name="connsiteX6" fmla="*/ 659617 w 671292"/>
                    <a:gd name="connsiteY6" fmla="*/ 161185 h 192173"/>
                    <a:gd name="connsiteX7" fmla="*/ 618183 w 671292"/>
                    <a:gd name="connsiteY7" fmla="*/ 84985 h 192173"/>
                    <a:gd name="connsiteX8" fmla="*/ 639900 w 671292"/>
                    <a:gd name="connsiteY8" fmla="*/ 127657 h 192173"/>
                    <a:gd name="connsiteX9" fmla="*/ 213371 w 671292"/>
                    <a:gd name="connsiteY9" fmla="*/ 159090 h 192173"/>
                    <a:gd name="connsiteX10" fmla="*/ 118121 w 671292"/>
                    <a:gd name="connsiteY10" fmla="*/ 152994 h 192173"/>
                    <a:gd name="connsiteX11" fmla="*/ 21918 w 671292"/>
                    <a:gd name="connsiteY11" fmla="*/ 119656 h 192173"/>
                    <a:gd name="connsiteX12" fmla="*/ 31539 w 671292"/>
                    <a:gd name="connsiteY12" fmla="*/ 105654 h 192173"/>
                    <a:gd name="connsiteX13" fmla="*/ 30491 w 671292"/>
                    <a:gd name="connsiteY13" fmla="*/ 103654 h 192173"/>
                    <a:gd name="connsiteX14" fmla="*/ 30586 w 671292"/>
                    <a:gd name="connsiteY14" fmla="*/ 101368 h 192173"/>
                    <a:gd name="connsiteX15" fmla="*/ 71258 w 671292"/>
                    <a:gd name="connsiteY15" fmla="*/ 55077 h 192173"/>
                    <a:gd name="connsiteX16" fmla="*/ 156697 w 671292"/>
                    <a:gd name="connsiteY16" fmla="*/ 36312 h 192173"/>
                    <a:gd name="connsiteX17" fmla="*/ 329100 w 671292"/>
                    <a:gd name="connsiteY17" fmla="*/ 52886 h 192173"/>
                    <a:gd name="connsiteX18" fmla="*/ 493311 w 671292"/>
                    <a:gd name="connsiteY18" fmla="*/ 78032 h 192173"/>
                    <a:gd name="connsiteX19" fmla="*/ 639900 w 671292"/>
                    <a:gd name="connsiteY19" fmla="*/ 127657 h 192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71292" h="192173">
                      <a:moveTo>
                        <a:pt x="618183" y="84985"/>
                      </a:moveTo>
                      <a:cubicBezTo>
                        <a:pt x="581893" y="74031"/>
                        <a:pt x="508836" y="45266"/>
                        <a:pt x="471213" y="42885"/>
                      </a:cubicBezTo>
                      <a:cubicBezTo>
                        <a:pt x="429684" y="40218"/>
                        <a:pt x="389583" y="31359"/>
                        <a:pt x="348912" y="23168"/>
                      </a:cubicBezTo>
                      <a:cubicBezTo>
                        <a:pt x="241851" y="1546"/>
                        <a:pt x="46874" y="-39888"/>
                        <a:pt x="678" y="97082"/>
                      </a:cubicBezTo>
                      <a:cubicBezTo>
                        <a:pt x="-656" y="101178"/>
                        <a:pt x="11" y="106226"/>
                        <a:pt x="2392" y="110131"/>
                      </a:cubicBezTo>
                      <a:cubicBezTo>
                        <a:pt x="11536" y="186712"/>
                        <a:pt x="149553" y="190427"/>
                        <a:pt x="206132" y="189093"/>
                      </a:cubicBezTo>
                      <a:cubicBezTo>
                        <a:pt x="290238" y="187188"/>
                        <a:pt x="621803" y="208239"/>
                        <a:pt x="659617" y="161185"/>
                      </a:cubicBezTo>
                      <a:cubicBezTo>
                        <a:pt x="690383" y="122990"/>
                        <a:pt x="654664" y="95939"/>
                        <a:pt x="618183" y="84985"/>
                      </a:cubicBezTo>
                      <a:close/>
                      <a:moveTo>
                        <a:pt x="639900" y="127657"/>
                      </a:moveTo>
                      <a:cubicBezTo>
                        <a:pt x="630947" y="165852"/>
                        <a:pt x="293571" y="164614"/>
                        <a:pt x="213371" y="159090"/>
                      </a:cubicBezTo>
                      <a:cubicBezTo>
                        <a:pt x="181748" y="156899"/>
                        <a:pt x="149458" y="156994"/>
                        <a:pt x="118121" y="152994"/>
                      </a:cubicBezTo>
                      <a:cubicBezTo>
                        <a:pt x="93642" y="149946"/>
                        <a:pt x="42588" y="142802"/>
                        <a:pt x="21918" y="119656"/>
                      </a:cubicBezTo>
                      <a:cubicBezTo>
                        <a:pt x="28491" y="118418"/>
                        <a:pt x="34110" y="113179"/>
                        <a:pt x="31539" y="105654"/>
                      </a:cubicBezTo>
                      <a:cubicBezTo>
                        <a:pt x="31158" y="104988"/>
                        <a:pt x="30872" y="104321"/>
                        <a:pt x="30491" y="103654"/>
                      </a:cubicBezTo>
                      <a:cubicBezTo>
                        <a:pt x="30586" y="102892"/>
                        <a:pt x="30586" y="102130"/>
                        <a:pt x="30586" y="101368"/>
                      </a:cubicBezTo>
                      <a:cubicBezTo>
                        <a:pt x="40778" y="82318"/>
                        <a:pt x="49731" y="66221"/>
                        <a:pt x="71258" y="55077"/>
                      </a:cubicBezTo>
                      <a:cubicBezTo>
                        <a:pt x="96690" y="41932"/>
                        <a:pt x="128408" y="38598"/>
                        <a:pt x="156697" y="36312"/>
                      </a:cubicBezTo>
                      <a:cubicBezTo>
                        <a:pt x="213942" y="31740"/>
                        <a:pt x="273093" y="42599"/>
                        <a:pt x="329100" y="52886"/>
                      </a:cubicBezTo>
                      <a:cubicBezTo>
                        <a:pt x="384154" y="62982"/>
                        <a:pt x="437304" y="74984"/>
                        <a:pt x="493311" y="78032"/>
                      </a:cubicBezTo>
                      <a:cubicBezTo>
                        <a:pt x="524457" y="79842"/>
                        <a:pt x="648854" y="89557"/>
                        <a:pt x="639900" y="127657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AAE12D02-48B7-444A-A8E0-AF46706D5094}"/>
                    </a:ext>
                  </a:extLst>
                </p:cNvPr>
                <p:cNvSpPr/>
                <p:nvPr/>
              </p:nvSpPr>
              <p:spPr>
                <a:xfrm>
                  <a:off x="7082517" y="-584954"/>
                  <a:ext cx="1448321" cy="920297"/>
                </a:xfrm>
                <a:custGeom>
                  <a:avLst/>
                  <a:gdLst>
                    <a:gd name="connsiteX0" fmla="*/ 1436624 w 1448321"/>
                    <a:gd name="connsiteY0" fmla="*/ 810238 h 920297"/>
                    <a:gd name="connsiteX1" fmla="*/ 1399286 w 1448321"/>
                    <a:gd name="connsiteY1" fmla="*/ 790998 h 920297"/>
                    <a:gd name="connsiteX2" fmla="*/ 1386141 w 1448321"/>
                    <a:gd name="connsiteY2" fmla="*/ 796999 h 920297"/>
                    <a:gd name="connsiteX3" fmla="*/ 1023334 w 1448321"/>
                    <a:gd name="connsiteY3" fmla="*/ 409141 h 920297"/>
                    <a:gd name="connsiteX4" fmla="*/ 900747 w 1448321"/>
                    <a:gd name="connsiteY4" fmla="*/ 287601 h 920297"/>
                    <a:gd name="connsiteX5" fmla="*/ 889698 w 1448321"/>
                    <a:gd name="connsiteY5" fmla="*/ 288554 h 920297"/>
                    <a:gd name="connsiteX6" fmla="*/ 879983 w 1448321"/>
                    <a:gd name="connsiteY6" fmla="*/ 297984 h 920297"/>
                    <a:gd name="connsiteX7" fmla="*/ 839787 w 1448321"/>
                    <a:gd name="connsiteY7" fmla="*/ 452955 h 920297"/>
                    <a:gd name="connsiteX8" fmla="*/ 731202 w 1448321"/>
                    <a:gd name="connsiteY8" fmla="*/ 435144 h 920297"/>
                    <a:gd name="connsiteX9" fmla="*/ 564324 w 1448321"/>
                    <a:gd name="connsiteY9" fmla="*/ 389329 h 920297"/>
                    <a:gd name="connsiteX10" fmla="*/ 244475 w 1448321"/>
                    <a:gd name="connsiteY10" fmla="*/ 206925 h 920297"/>
                    <a:gd name="connsiteX11" fmla="*/ 244475 w 1448321"/>
                    <a:gd name="connsiteY11" fmla="*/ 17568 h 920297"/>
                    <a:gd name="connsiteX12" fmla="*/ 209613 w 1448321"/>
                    <a:gd name="connsiteY12" fmla="*/ 327 h 920297"/>
                    <a:gd name="connsiteX13" fmla="*/ 183515 w 1448321"/>
                    <a:gd name="connsiteY13" fmla="*/ 298936 h 920297"/>
                    <a:gd name="connsiteX14" fmla="*/ 144843 w 1448321"/>
                    <a:gd name="connsiteY14" fmla="*/ 549539 h 920297"/>
                    <a:gd name="connsiteX15" fmla="*/ 4064 w 1448321"/>
                    <a:gd name="connsiteY15" fmla="*/ 815953 h 920297"/>
                    <a:gd name="connsiteX16" fmla="*/ 52927 w 1448321"/>
                    <a:gd name="connsiteY16" fmla="*/ 844052 h 920297"/>
                    <a:gd name="connsiteX17" fmla="*/ 193706 w 1448321"/>
                    <a:gd name="connsiteY17" fmla="*/ 577638 h 920297"/>
                    <a:gd name="connsiteX18" fmla="*/ 239998 w 1448321"/>
                    <a:gd name="connsiteY18" fmla="*/ 295031 h 920297"/>
                    <a:gd name="connsiteX19" fmla="*/ 448786 w 1448321"/>
                    <a:gd name="connsiteY19" fmla="*/ 508105 h 920297"/>
                    <a:gd name="connsiteX20" fmla="*/ 679291 w 1448321"/>
                    <a:gd name="connsiteY20" fmla="*/ 738325 h 920297"/>
                    <a:gd name="connsiteX21" fmla="*/ 717581 w 1448321"/>
                    <a:gd name="connsiteY21" fmla="*/ 886438 h 920297"/>
                    <a:gd name="connsiteX22" fmla="*/ 918749 w 1448321"/>
                    <a:gd name="connsiteY22" fmla="*/ 855672 h 920297"/>
                    <a:gd name="connsiteX23" fmla="*/ 935037 w 1448321"/>
                    <a:gd name="connsiteY23" fmla="*/ 788140 h 920297"/>
                    <a:gd name="connsiteX24" fmla="*/ 1027239 w 1448321"/>
                    <a:gd name="connsiteY24" fmla="*/ 799284 h 920297"/>
                    <a:gd name="connsiteX25" fmla="*/ 1220978 w 1448321"/>
                    <a:gd name="connsiteY25" fmla="*/ 815858 h 920297"/>
                    <a:gd name="connsiteX26" fmla="*/ 1342040 w 1448321"/>
                    <a:gd name="connsiteY26" fmla="*/ 842528 h 920297"/>
                    <a:gd name="connsiteX27" fmla="*/ 1353185 w 1448321"/>
                    <a:gd name="connsiteY27" fmla="*/ 867388 h 920297"/>
                    <a:gd name="connsiteX28" fmla="*/ 1421384 w 1448321"/>
                    <a:gd name="connsiteY28" fmla="*/ 886629 h 920297"/>
                    <a:gd name="connsiteX29" fmla="*/ 1446149 w 1448321"/>
                    <a:gd name="connsiteY29" fmla="*/ 857673 h 920297"/>
                    <a:gd name="connsiteX30" fmla="*/ 1436624 w 1448321"/>
                    <a:gd name="connsiteY30" fmla="*/ 810238 h 920297"/>
                    <a:gd name="connsiteX31" fmla="*/ 824452 w 1448321"/>
                    <a:gd name="connsiteY31" fmla="*/ 517725 h 920297"/>
                    <a:gd name="connsiteX32" fmla="*/ 812546 w 1448321"/>
                    <a:gd name="connsiteY32" fmla="*/ 663363 h 920297"/>
                    <a:gd name="connsiteX33" fmla="*/ 709104 w 1448321"/>
                    <a:gd name="connsiteY33" fmla="*/ 695462 h 920297"/>
                    <a:gd name="connsiteX34" fmla="*/ 634428 w 1448321"/>
                    <a:gd name="connsiteY34" fmla="*/ 622501 h 920297"/>
                    <a:gd name="connsiteX35" fmla="*/ 490029 w 1448321"/>
                    <a:gd name="connsiteY35" fmla="*/ 473434 h 920297"/>
                    <a:gd name="connsiteX36" fmla="*/ 358394 w 1448321"/>
                    <a:gd name="connsiteY36" fmla="*/ 349800 h 920297"/>
                    <a:gd name="connsiteX37" fmla="*/ 520985 w 1448321"/>
                    <a:gd name="connsiteY37" fmla="*/ 420094 h 920297"/>
                    <a:gd name="connsiteX38" fmla="*/ 698246 w 1448321"/>
                    <a:gd name="connsiteY38" fmla="*/ 477435 h 920297"/>
                    <a:gd name="connsiteX39" fmla="*/ 828548 w 1448321"/>
                    <a:gd name="connsiteY39" fmla="*/ 498961 h 920297"/>
                    <a:gd name="connsiteX40" fmla="*/ 824452 w 1448321"/>
                    <a:gd name="connsiteY40" fmla="*/ 517725 h 920297"/>
                    <a:gd name="connsiteX41" fmla="*/ 1174972 w 1448321"/>
                    <a:gd name="connsiteY41" fmla="*/ 750802 h 920297"/>
                    <a:gd name="connsiteX42" fmla="*/ 1002188 w 1448321"/>
                    <a:gd name="connsiteY42" fmla="*/ 713845 h 920297"/>
                    <a:gd name="connsiteX43" fmla="*/ 890270 w 1448321"/>
                    <a:gd name="connsiteY43" fmla="*/ 694509 h 920297"/>
                    <a:gd name="connsiteX44" fmla="*/ 871410 w 1448321"/>
                    <a:gd name="connsiteY44" fmla="*/ 680793 h 920297"/>
                    <a:gd name="connsiteX45" fmla="*/ 904462 w 1448321"/>
                    <a:gd name="connsiteY45" fmla="*/ 329226 h 920297"/>
                    <a:gd name="connsiteX46" fmla="*/ 1324514 w 1448321"/>
                    <a:gd name="connsiteY46" fmla="*/ 796713 h 920297"/>
                    <a:gd name="connsiteX47" fmla="*/ 1174972 w 1448321"/>
                    <a:gd name="connsiteY47" fmla="*/ 750802 h 920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1448321" h="920297">
                      <a:moveTo>
                        <a:pt x="1436624" y="810238"/>
                      </a:moveTo>
                      <a:cubicBezTo>
                        <a:pt x="1428051" y="798999"/>
                        <a:pt x="1413859" y="789855"/>
                        <a:pt x="1399286" y="790998"/>
                      </a:cubicBezTo>
                      <a:cubicBezTo>
                        <a:pt x="1393761" y="791379"/>
                        <a:pt x="1389475" y="793760"/>
                        <a:pt x="1386141" y="796999"/>
                      </a:cubicBezTo>
                      <a:cubicBezTo>
                        <a:pt x="1320323" y="725751"/>
                        <a:pt x="1066673" y="458004"/>
                        <a:pt x="1023334" y="409141"/>
                      </a:cubicBezTo>
                      <a:cubicBezTo>
                        <a:pt x="986948" y="368183"/>
                        <a:pt x="951134" y="311890"/>
                        <a:pt x="900747" y="287601"/>
                      </a:cubicBezTo>
                      <a:cubicBezTo>
                        <a:pt x="896556" y="285601"/>
                        <a:pt x="892651" y="286363"/>
                        <a:pt x="889698" y="288554"/>
                      </a:cubicBezTo>
                      <a:cubicBezTo>
                        <a:pt x="885317" y="289507"/>
                        <a:pt x="881030" y="292840"/>
                        <a:pt x="879983" y="297984"/>
                      </a:cubicBezTo>
                      <a:cubicBezTo>
                        <a:pt x="868743" y="350181"/>
                        <a:pt x="853408" y="401330"/>
                        <a:pt x="839787" y="452955"/>
                      </a:cubicBezTo>
                      <a:cubicBezTo>
                        <a:pt x="806640" y="440383"/>
                        <a:pt x="762444" y="441145"/>
                        <a:pt x="731202" y="435144"/>
                      </a:cubicBezTo>
                      <a:cubicBezTo>
                        <a:pt x="674433" y="424285"/>
                        <a:pt x="618807" y="408569"/>
                        <a:pt x="564324" y="389329"/>
                      </a:cubicBezTo>
                      <a:cubicBezTo>
                        <a:pt x="510127" y="370088"/>
                        <a:pt x="244475" y="206925"/>
                        <a:pt x="244475" y="206925"/>
                      </a:cubicBezTo>
                      <a:cubicBezTo>
                        <a:pt x="244475" y="206925"/>
                        <a:pt x="237331" y="14425"/>
                        <a:pt x="244475" y="17568"/>
                      </a:cubicBezTo>
                      <a:cubicBezTo>
                        <a:pt x="281908" y="33856"/>
                        <a:pt x="215138" y="-3864"/>
                        <a:pt x="209613" y="327"/>
                      </a:cubicBezTo>
                      <a:cubicBezTo>
                        <a:pt x="172466" y="28712"/>
                        <a:pt x="190658" y="255597"/>
                        <a:pt x="183515" y="298936"/>
                      </a:cubicBezTo>
                      <a:cubicBezTo>
                        <a:pt x="172370" y="366850"/>
                        <a:pt x="173513" y="462290"/>
                        <a:pt x="144843" y="549539"/>
                      </a:cubicBezTo>
                      <a:cubicBezTo>
                        <a:pt x="116173" y="636788"/>
                        <a:pt x="20828" y="788807"/>
                        <a:pt x="4064" y="815953"/>
                      </a:cubicBezTo>
                      <a:cubicBezTo>
                        <a:pt x="-10033" y="838813"/>
                        <a:pt x="14065" y="881866"/>
                        <a:pt x="52927" y="844052"/>
                      </a:cubicBezTo>
                      <a:cubicBezTo>
                        <a:pt x="91789" y="806238"/>
                        <a:pt x="165227" y="659362"/>
                        <a:pt x="193706" y="577638"/>
                      </a:cubicBezTo>
                      <a:cubicBezTo>
                        <a:pt x="222281" y="495818"/>
                        <a:pt x="235140" y="320272"/>
                        <a:pt x="239998" y="295031"/>
                      </a:cubicBezTo>
                      <a:cubicBezTo>
                        <a:pt x="258000" y="328559"/>
                        <a:pt x="400208" y="458289"/>
                        <a:pt x="448786" y="508105"/>
                      </a:cubicBezTo>
                      <a:cubicBezTo>
                        <a:pt x="496982" y="557635"/>
                        <a:pt x="647192" y="714988"/>
                        <a:pt x="679291" y="738325"/>
                      </a:cubicBezTo>
                      <a:cubicBezTo>
                        <a:pt x="677767" y="743278"/>
                        <a:pt x="649763" y="826335"/>
                        <a:pt x="717581" y="886438"/>
                      </a:cubicBezTo>
                      <a:cubicBezTo>
                        <a:pt x="785399" y="946541"/>
                        <a:pt x="882269" y="920633"/>
                        <a:pt x="918749" y="855672"/>
                      </a:cubicBezTo>
                      <a:cubicBezTo>
                        <a:pt x="930941" y="833955"/>
                        <a:pt x="935894" y="810810"/>
                        <a:pt x="935037" y="788140"/>
                      </a:cubicBezTo>
                      <a:cubicBezTo>
                        <a:pt x="965517" y="793379"/>
                        <a:pt x="996473" y="796522"/>
                        <a:pt x="1027239" y="799284"/>
                      </a:cubicBezTo>
                      <a:cubicBezTo>
                        <a:pt x="1091723" y="805095"/>
                        <a:pt x="1156398" y="810334"/>
                        <a:pt x="1220978" y="815858"/>
                      </a:cubicBezTo>
                      <a:cubicBezTo>
                        <a:pt x="1248791" y="818239"/>
                        <a:pt x="1313275" y="842147"/>
                        <a:pt x="1342040" y="842528"/>
                      </a:cubicBezTo>
                      <a:cubicBezTo>
                        <a:pt x="1343755" y="851386"/>
                        <a:pt x="1348041" y="859768"/>
                        <a:pt x="1353185" y="867388"/>
                      </a:cubicBezTo>
                      <a:cubicBezTo>
                        <a:pt x="1367377" y="888724"/>
                        <a:pt x="1398714" y="895487"/>
                        <a:pt x="1421384" y="886629"/>
                      </a:cubicBezTo>
                      <a:cubicBezTo>
                        <a:pt x="1433480" y="881962"/>
                        <a:pt x="1442910" y="869865"/>
                        <a:pt x="1446149" y="857673"/>
                      </a:cubicBezTo>
                      <a:cubicBezTo>
                        <a:pt x="1451006" y="839861"/>
                        <a:pt x="1447673" y="824621"/>
                        <a:pt x="1436624" y="810238"/>
                      </a:cubicBezTo>
                      <a:close/>
                      <a:moveTo>
                        <a:pt x="824452" y="517725"/>
                      </a:moveTo>
                      <a:cubicBezTo>
                        <a:pt x="814736" y="564112"/>
                        <a:pt x="812450" y="613928"/>
                        <a:pt x="812546" y="663363"/>
                      </a:cubicBezTo>
                      <a:cubicBezTo>
                        <a:pt x="796353" y="662601"/>
                        <a:pt x="737012" y="656314"/>
                        <a:pt x="709104" y="695462"/>
                      </a:cubicBezTo>
                      <a:cubicBezTo>
                        <a:pt x="685387" y="669554"/>
                        <a:pt x="657955" y="645932"/>
                        <a:pt x="634428" y="622501"/>
                      </a:cubicBezTo>
                      <a:cubicBezTo>
                        <a:pt x="585470" y="573637"/>
                        <a:pt x="538321" y="522964"/>
                        <a:pt x="490029" y="473434"/>
                      </a:cubicBezTo>
                      <a:cubicBezTo>
                        <a:pt x="447833" y="430096"/>
                        <a:pt x="402113" y="391234"/>
                        <a:pt x="358394" y="349800"/>
                      </a:cubicBezTo>
                      <a:cubicBezTo>
                        <a:pt x="412305" y="373803"/>
                        <a:pt x="466979" y="396567"/>
                        <a:pt x="520985" y="420094"/>
                      </a:cubicBezTo>
                      <a:cubicBezTo>
                        <a:pt x="577754" y="444859"/>
                        <a:pt x="637857" y="464290"/>
                        <a:pt x="698246" y="477435"/>
                      </a:cubicBezTo>
                      <a:cubicBezTo>
                        <a:pt x="733107" y="485055"/>
                        <a:pt x="786257" y="502771"/>
                        <a:pt x="828548" y="498961"/>
                      </a:cubicBezTo>
                      <a:cubicBezTo>
                        <a:pt x="827214" y="505248"/>
                        <a:pt x="825785" y="511439"/>
                        <a:pt x="824452" y="517725"/>
                      </a:cubicBezTo>
                      <a:close/>
                      <a:moveTo>
                        <a:pt x="1174972" y="750802"/>
                      </a:moveTo>
                      <a:cubicBezTo>
                        <a:pt x="1116774" y="740515"/>
                        <a:pt x="1059624" y="727657"/>
                        <a:pt x="1002188" y="713845"/>
                      </a:cubicBezTo>
                      <a:cubicBezTo>
                        <a:pt x="965517" y="704987"/>
                        <a:pt x="928084" y="695557"/>
                        <a:pt x="890270" y="694509"/>
                      </a:cubicBezTo>
                      <a:cubicBezTo>
                        <a:pt x="884459" y="689461"/>
                        <a:pt x="878173" y="684794"/>
                        <a:pt x="871410" y="680793"/>
                      </a:cubicBezTo>
                      <a:cubicBezTo>
                        <a:pt x="870743" y="627739"/>
                        <a:pt x="905414" y="394282"/>
                        <a:pt x="904462" y="329226"/>
                      </a:cubicBezTo>
                      <a:cubicBezTo>
                        <a:pt x="1025715" y="481245"/>
                        <a:pt x="1190212" y="655743"/>
                        <a:pt x="1324514" y="796713"/>
                      </a:cubicBezTo>
                      <a:cubicBezTo>
                        <a:pt x="1286224" y="791950"/>
                        <a:pt x="1213167" y="757565"/>
                        <a:pt x="1174972" y="750802"/>
                      </a:cubicBezTo>
                      <a:close/>
                    </a:path>
                  </a:pathLst>
                </a:custGeom>
                <a:solidFill>
                  <a:srgbClr val="364C9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7A2F6C1B-2597-4707-8112-7015FB77382B}"/>
                    </a:ext>
                  </a:extLst>
                </p:cNvPr>
                <p:cNvSpPr/>
                <p:nvPr/>
              </p:nvSpPr>
              <p:spPr>
                <a:xfrm>
                  <a:off x="8461228" y="237951"/>
                  <a:ext cx="45720" cy="45719"/>
                </a:xfrm>
                <a:custGeom>
                  <a:avLst/>
                  <a:gdLst>
                    <a:gd name="connsiteX0" fmla="*/ 22860 w 45720"/>
                    <a:gd name="connsiteY0" fmla="*/ 0 h 45719"/>
                    <a:gd name="connsiteX1" fmla="*/ 0 w 45720"/>
                    <a:gd name="connsiteY1" fmla="*/ 22860 h 45719"/>
                    <a:gd name="connsiteX2" fmla="*/ 22860 w 45720"/>
                    <a:gd name="connsiteY2" fmla="*/ 45720 h 45719"/>
                    <a:gd name="connsiteX3" fmla="*/ 45720 w 45720"/>
                    <a:gd name="connsiteY3" fmla="*/ 22860 h 45719"/>
                    <a:gd name="connsiteX4" fmla="*/ 22860 w 45720"/>
                    <a:gd name="connsiteY4" fmla="*/ 0 h 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720" h="45719">
                      <a:moveTo>
                        <a:pt x="22860" y="0"/>
                      </a:moveTo>
                      <a:cubicBezTo>
                        <a:pt x="10382" y="0"/>
                        <a:pt x="0" y="10382"/>
                        <a:pt x="0" y="22860"/>
                      </a:cubicBezTo>
                      <a:cubicBezTo>
                        <a:pt x="0" y="35338"/>
                        <a:pt x="10382" y="45720"/>
                        <a:pt x="22860" y="45720"/>
                      </a:cubicBezTo>
                      <a:cubicBezTo>
                        <a:pt x="35338" y="45720"/>
                        <a:pt x="45720" y="35338"/>
                        <a:pt x="45720" y="22860"/>
                      </a:cubicBezTo>
                      <a:cubicBezTo>
                        <a:pt x="45720" y="10382"/>
                        <a:pt x="35338" y="0"/>
                        <a:pt x="22860" y="0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6AB8234B-02FB-494F-B18C-6740009A518B}"/>
                  </a:ext>
                </a:extLst>
              </p:cNvPr>
              <p:cNvSpPr/>
              <p:nvPr/>
            </p:nvSpPr>
            <p:spPr>
              <a:xfrm>
                <a:off x="7243414" y="-716289"/>
                <a:ext cx="349688" cy="188263"/>
              </a:xfrm>
              <a:custGeom>
                <a:avLst/>
                <a:gdLst>
                  <a:gd name="connsiteX0" fmla="*/ 325131 w 349688"/>
                  <a:gd name="connsiteY0" fmla="*/ 116994 h 188263"/>
                  <a:gd name="connsiteX1" fmla="*/ 93293 w 349688"/>
                  <a:gd name="connsiteY1" fmla="*/ 133853 h 188263"/>
                  <a:gd name="connsiteX2" fmla="*/ 49192 w 349688"/>
                  <a:gd name="connsiteY2" fmla="*/ 113946 h 188263"/>
                  <a:gd name="connsiteX3" fmla="*/ 87673 w 349688"/>
                  <a:gd name="connsiteY3" fmla="*/ 58891 h 188263"/>
                  <a:gd name="connsiteX4" fmla="*/ 145966 w 349688"/>
                  <a:gd name="connsiteY4" fmla="*/ 33745 h 188263"/>
                  <a:gd name="connsiteX5" fmla="*/ 167778 w 349688"/>
                  <a:gd name="connsiteY5" fmla="*/ 16696 h 188263"/>
                  <a:gd name="connsiteX6" fmla="*/ 166064 w 349688"/>
                  <a:gd name="connsiteY6" fmla="*/ 11266 h 188263"/>
                  <a:gd name="connsiteX7" fmla="*/ 166254 w 349688"/>
                  <a:gd name="connsiteY7" fmla="*/ 11076 h 188263"/>
                  <a:gd name="connsiteX8" fmla="*/ 36333 w 349688"/>
                  <a:gd name="connsiteY8" fmla="*/ 39365 h 188263"/>
                  <a:gd name="connsiteX9" fmla="*/ 32142 w 349688"/>
                  <a:gd name="connsiteY9" fmla="*/ 161857 h 188263"/>
                  <a:gd name="connsiteX10" fmla="*/ 195115 w 349688"/>
                  <a:gd name="connsiteY10" fmla="*/ 186622 h 188263"/>
                  <a:gd name="connsiteX11" fmla="*/ 343610 w 349688"/>
                  <a:gd name="connsiteY11" fmla="*/ 148903 h 188263"/>
                  <a:gd name="connsiteX12" fmla="*/ 325131 w 349688"/>
                  <a:gd name="connsiteY12" fmla="*/ 116994 h 18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9688" h="188263">
                    <a:moveTo>
                      <a:pt x="325131" y="116994"/>
                    </a:moveTo>
                    <a:cubicBezTo>
                      <a:pt x="251598" y="135663"/>
                      <a:pt x="168636" y="148331"/>
                      <a:pt x="93293" y="133853"/>
                    </a:cubicBezTo>
                    <a:cubicBezTo>
                      <a:pt x="77291" y="130805"/>
                      <a:pt x="60717" y="125852"/>
                      <a:pt x="49192" y="113946"/>
                    </a:cubicBezTo>
                    <a:cubicBezTo>
                      <a:pt x="30428" y="94515"/>
                      <a:pt x="75672" y="66130"/>
                      <a:pt x="87673" y="58891"/>
                    </a:cubicBezTo>
                    <a:cubicBezTo>
                      <a:pt x="106342" y="47557"/>
                      <a:pt x="125773" y="40889"/>
                      <a:pt x="145966" y="33745"/>
                    </a:cubicBezTo>
                    <a:cubicBezTo>
                      <a:pt x="154158" y="30888"/>
                      <a:pt x="165683" y="26506"/>
                      <a:pt x="167778" y="16696"/>
                    </a:cubicBezTo>
                    <a:cubicBezTo>
                      <a:pt x="168159" y="14695"/>
                      <a:pt x="167397" y="12695"/>
                      <a:pt x="166064" y="11266"/>
                    </a:cubicBezTo>
                    <a:cubicBezTo>
                      <a:pt x="166159" y="11171"/>
                      <a:pt x="166159" y="11171"/>
                      <a:pt x="166254" y="11076"/>
                    </a:cubicBezTo>
                    <a:cubicBezTo>
                      <a:pt x="130536" y="-17880"/>
                      <a:pt x="65480" y="16505"/>
                      <a:pt x="36333" y="39365"/>
                    </a:cubicBezTo>
                    <a:cubicBezTo>
                      <a:pt x="-7005" y="73465"/>
                      <a:pt x="-15387" y="128233"/>
                      <a:pt x="32142" y="161857"/>
                    </a:cubicBezTo>
                    <a:cubicBezTo>
                      <a:pt x="75481" y="192622"/>
                      <a:pt x="145109" y="189289"/>
                      <a:pt x="195115" y="186622"/>
                    </a:cubicBezTo>
                    <a:cubicBezTo>
                      <a:pt x="243978" y="184050"/>
                      <a:pt x="305034" y="181288"/>
                      <a:pt x="343610" y="148903"/>
                    </a:cubicBezTo>
                    <a:cubicBezTo>
                      <a:pt x="358945" y="136044"/>
                      <a:pt x="342467" y="112612"/>
                      <a:pt x="325131" y="116994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F2313ACC-5A67-4E48-A808-01A882D0FBEE}"/>
                  </a:ext>
                </a:extLst>
              </p:cNvPr>
              <p:cNvSpPr/>
              <p:nvPr/>
            </p:nvSpPr>
            <p:spPr>
              <a:xfrm>
                <a:off x="7832859" y="142239"/>
                <a:ext cx="123928" cy="121841"/>
              </a:xfrm>
              <a:custGeom>
                <a:avLst/>
                <a:gdLst>
                  <a:gd name="connsiteX0" fmla="*/ 118115 w 123928"/>
                  <a:gd name="connsiteY0" fmla="*/ 34276 h 121841"/>
                  <a:gd name="connsiteX1" fmla="*/ 44582 w 123928"/>
                  <a:gd name="connsiteY1" fmla="*/ 3129 h 121841"/>
                  <a:gd name="connsiteX2" fmla="*/ 21912 w 123928"/>
                  <a:gd name="connsiteY2" fmla="*/ 11511 h 121841"/>
                  <a:gd name="connsiteX3" fmla="*/ 291 w 123928"/>
                  <a:gd name="connsiteY3" fmla="*/ 61613 h 121841"/>
                  <a:gd name="connsiteX4" fmla="*/ 88397 w 123928"/>
                  <a:gd name="connsiteY4" fmla="*/ 117905 h 121841"/>
                  <a:gd name="connsiteX5" fmla="*/ 118115 w 123928"/>
                  <a:gd name="connsiteY5" fmla="*/ 34276 h 121841"/>
                  <a:gd name="connsiteX6" fmla="*/ 75729 w 123928"/>
                  <a:gd name="connsiteY6" fmla="*/ 85044 h 121841"/>
                  <a:gd name="connsiteX7" fmla="*/ 33152 w 123928"/>
                  <a:gd name="connsiteY7" fmla="*/ 48754 h 121841"/>
                  <a:gd name="connsiteX8" fmla="*/ 56012 w 123928"/>
                  <a:gd name="connsiteY8" fmla="*/ 25132 h 121841"/>
                  <a:gd name="connsiteX9" fmla="*/ 57917 w 123928"/>
                  <a:gd name="connsiteY9" fmla="*/ 24370 h 121841"/>
                  <a:gd name="connsiteX10" fmla="*/ 90969 w 123928"/>
                  <a:gd name="connsiteY10" fmla="*/ 45801 h 121841"/>
                  <a:gd name="connsiteX11" fmla="*/ 75729 w 123928"/>
                  <a:gd name="connsiteY11" fmla="*/ 85044 h 121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3928" h="121841">
                    <a:moveTo>
                      <a:pt x="118115" y="34276"/>
                    </a:moveTo>
                    <a:cubicBezTo>
                      <a:pt x="104780" y="5034"/>
                      <a:pt x="72300" y="-6015"/>
                      <a:pt x="44582" y="3129"/>
                    </a:cubicBezTo>
                    <a:cubicBezTo>
                      <a:pt x="36390" y="3891"/>
                      <a:pt x="28199" y="7225"/>
                      <a:pt x="21912" y="11511"/>
                    </a:cubicBezTo>
                    <a:cubicBezTo>
                      <a:pt x="5053" y="23036"/>
                      <a:pt x="-1519" y="41610"/>
                      <a:pt x="291" y="61613"/>
                    </a:cubicBezTo>
                    <a:cubicBezTo>
                      <a:pt x="4101" y="103713"/>
                      <a:pt x="48487" y="132764"/>
                      <a:pt x="88397" y="117905"/>
                    </a:cubicBezTo>
                    <a:cubicBezTo>
                      <a:pt x="121258" y="105809"/>
                      <a:pt x="131736" y="64184"/>
                      <a:pt x="118115" y="34276"/>
                    </a:cubicBezTo>
                    <a:close/>
                    <a:moveTo>
                      <a:pt x="75729" y="85044"/>
                    </a:moveTo>
                    <a:cubicBezTo>
                      <a:pt x="52392" y="93712"/>
                      <a:pt x="32580" y="70280"/>
                      <a:pt x="33152" y="48754"/>
                    </a:cubicBezTo>
                    <a:cubicBezTo>
                      <a:pt x="33438" y="38467"/>
                      <a:pt x="47439" y="28561"/>
                      <a:pt x="56012" y="25132"/>
                    </a:cubicBezTo>
                    <a:cubicBezTo>
                      <a:pt x="56583" y="24846"/>
                      <a:pt x="57250" y="24656"/>
                      <a:pt x="57917" y="24370"/>
                    </a:cubicBezTo>
                    <a:cubicBezTo>
                      <a:pt x="72204" y="24179"/>
                      <a:pt x="84968" y="28942"/>
                      <a:pt x="90969" y="45801"/>
                    </a:cubicBezTo>
                    <a:cubicBezTo>
                      <a:pt x="96207" y="60565"/>
                      <a:pt x="91254" y="79329"/>
                      <a:pt x="75729" y="85044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58C2FD0A-1D7D-4160-BED8-E6FFD53C81AA}"/>
                  </a:ext>
                </a:extLst>
              </p:cNvPr>
              <p:cNvSpPr/>
              <p:nvPr/>
            </p:nvSpPr>
            <p:spPr>
              <a:xfrm>
                <a:off x="7871917" y="178515"/>
                <a:ext cx="43052" cy="43053"/>
              </a:xfrm>
              <a:custGeom>
                <a:avLst/>
                <a:gdLst>
                  <a:gd name="connsiteX0" fmla="*/ 21527 w 43052"/>
                  <a:gd name="connsiteY0" fmla="*/ 0 h 43053"/>
                  <a:gd name="connsiteX1" fmla="*/ 0 w 43052"/>
                  <a:gd name="connsiteY1" fmla="*/ 21526 h 43053"/>
                  <a:gd name="connsiteX2" fmla="*/ 21527 w 43052"/>
                  <a:gd name="connsiteY2" fmla="*/ 43053 h 43053"/>
                  <a:gd name="connsiteX3" fmla="*/ 43053 w 43052"/>
                  <a:gd name="connsiteY3" fmla="*/ 21526 h 43053"/>
                  <a:gd name="connsiteX4" fmla="*/ 21527 w 43052"/>
                  <a:gd name="connsiteY4" fmla="*/ 0 h 43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52" h="43053">
                    <a:moveTo>
                      <a:pt x="21527" y="0"/>
                    </a:moveTo>
                    <a:cubicBezTo>
                      <a:pt x="9811" y="0"/>
                      <a:pt x="0" y="9811"/>
                      <a:pt x="0" y="21526"/>
                    </a:cubicBezTo>
                    <a:cubicBezTo>
                      <a:pt x="0" y="33242"/>
                      <a:pt x="9811" y="43053"/>
                      <a:pt x="21527" y="43053"/>
                    </a:cubicBezTo>
                    <a:cubicBezTo>
                      <a:pt x="33338" y="43053"/>
                      <a:pt x="43053" y="33242"/>
                      <a:pt x="43053" y="21526"/>
                    </a:cubicBezTo>
                    <a:cubicBezTo>
                      <a:pt x="43053" y="9811"/>
                      <a:pt x="33242" y="0"/>
                      <a:pt x="21527" y="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ED608F16-BC8B-42DA-A6B5-143C2A7B3311}"/>
                  </a:ext>
                </a:extLst>
              </p:cNvPr>
              <p:cNvSpPr/>
              <p:nvPr/>
            </p:nvSpPr>
            <p:spPr>
              <a:xfrm>
                <a:off x="7773788" y="-380489"/>
                <a:ext cx="351534" cy="131920"/>
              </a:xfrm>
              <a:custGeom>
                <a:avLst/>
                <a:gdLst>
                  <a:gd name="connsiteX0" fmla="*/ 333206 w 351534"/>
                  <a:gd name="connsiteY0" fmla="*/ 33892 h 131920"/>
                  <a:gd name="connsiteX1" fmla="*/ 165471 w 351534"/>
                  <a:gd name="connsiteY1" fmla="*/ 78 h 131920"/>
                  <a:gd name="connsiteX2" fmla="*/ 80508 w 351534"/>
                  <a:gd name="connsiteY2" fmla="*/ 5412 h 131920"/>
                  <a:gd name="connsiteX3" fmla="*/ 10023 w 351534"/>
                  <a:gd name="connsiteY3" fmla="*/ 22271 h 131920"/>
                  <a:gd name="connsiteX4" fmla="*/ 4117 w 351534"/>
                  <a:gd name="connsiteY4" fmla="*/ 53799 h 131920"/>
                  <a:gd name="connsiteX5" fmla="*/ 106511 w 351534"/>
                  <a:gd name="connsiteY5" fmla="*/ 99424 h 131920"/>
                  <a:gd name="connsiteX6" fmla="*/ 150898 w 351534"/>
                  <a:gd name="connsiteY6" fmla="*/ 110759 h 131920"/>
                  <a:gd name="connsiteX7" fmla="*/ 350922 w 351534"/>
                  <a:gd name="connsiteY7" fmla="*/ 60467 h 131920"/>
                  <a:gd name="connsiteX8" fmla="*/ 333206 w 351534"/>
                  <a:gd name="connsiteY8" fmla="*/ 33892 h 13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1534" h="131920">
                    <a:moveTo>
                      <a:pt x="333206" y="33892"/>
                    </a:moveTo>
                    <a:cubicBezTo>
                      <a:pt x="278342" y="18462"/>
                      <a:pt x="223192" y="1793"/>
                      <a:pt x="165471" y="78"/>
                    </a:cubicBezTo>
                    <a:cubicBezTo>
                      <a:pt x="136705" y="-779"/>
                      <a:pt x="108987" y="5698"/>
                      <a:pt x="80508" y="5412"/>
                    </a:cubicBezTo>
                    <a:cubicBezTo>
                      <a:pt x="54885" y="5126"/>
                      <a:pt x="31549" y="7413"/>
                      <a:pt x="10023" y="22271"/>
                    </a:cubicBezTo>
                    <a:cubicBezTo>
                      <a:pt x="688" y="28749"/>
                      <a:pt x="-3884" y="44370"/>
                      <a:pt x="4117" y="53799"/>
                    </a:cubicBezTo>
                    <a:cubicBezTo>
                      <a:pt x="28977" y="82946"/>
                      <a:pt x="72411" y="85803"/>
                      <a:pt x="106511" y="99424"/>
                    </a:cubicBezTo>
                    <a:cubicBezTo>
                      <a:pt x="123180" y="106092"/>
                      <a:pt x="137372" y="109616"/>
                      <a:pt x="150898" y="110759"/>
                    </a:cubicBezTo>
                    <a:cubicBezTo>
                      <a:pt x="198808" y="155907"/>
                      <a:pt x="334921" y="123999"/>
                      <a:pt x="350922" y="60467"/>
                    </a:cubicBezTo>
                    <a:cubicBezTo>
                      <a:pt x="354066" y="47799"/>
                      <a:pt x="344636" y="37130"/>
                      <a:pt x="333206" y="3389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C28DDA60-4CAD-4C77-8AF8-CFB554F565D9}"/>
                  </a:ext>
                </a:extLst>
              </p:cNvPr>
              <p:cNvSpPr/>
              <p:nvPr/>
            </p:nvSpPr>
            <p:spPr>
              <a:xfrm>
                <a:off x="7506940" y="-627759"/>
                <a:ext cx="176317" cy="87444"/>
              </a:xfrm>
              <a:custGeom>
                <a:avLst/>
                <a:gdLst>
                  <a:gd name="connsiteX0" fmla="*/ 30553 w 176317"/>
                  <a:gd name="connsiteY0" fmla="*/ 18272 h 87444"/>
                  <a:gd name="connsiteX1" fmla="*/ 155331 w 176317"/>
                  <a:gd name="connsiteY1" fmla="*/ 5318 h 87444"/>
                  <a:gd name="connsiteX2" fmla="*/ 144949 w 176317"/>
                  <a:gd name="connsiteY2" fmla="*/ 65611 h 87444"/>
                  <a:gd name="connsiteX3" fmla="*/ 20171 w 176317"/>
                  <a:gd name="connsiteY3" fmla="*/ 82852 h 87444"/>
                  <a:gd name="connsiteX4" fmla="*/ 30553 w 176317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7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2E4FD050-A3CB-44FC-BE46-1A66E2F1AEAC}"/>
                  </a:ext>
                </a:extLst>
              </p:cNvPr>
              <p:cNvSpPr/>
              <p:nvPr/>
            </p:nvSpPr>
            <p:spPr>
              <a:xfrm>
                <a:off x="7342634" y="-755109"/>
                <a:ext cx="176316" cy="87444"/>
              </a:xfrm>
              <a:custGeom>
                <a:avLst/>
                <a:gdLst>
                  <a:gd name="connsiteX0" fmla="*/ 30553 w 176316"/>
                  <a:gd name="connsiteY0" fmla="*/ 18272 h 87444"/>
                  <a:gd name="connsiteX1" fmla="*/ 155331 w 176316"/>
                  <a:gd name="connsiteY1" fmla="*/ 5318 h 87444"/>
                  <a:gd name="connsiteX2" fmla="*/ 144949 w 176316"/>
                  <a:gd name="connsiteY2" fmla="*/ 65611 h 87444"/>
                  <a:gd name="connsiteX3" fmla="*/ 20171 w 176316"/>
                  <a:gd name="connsiteY3" fmla="*/ 82852 h 87444"/>
                  <a:gd name="connsiteX4" fmla="*/ 30553 w 176316"/>
                  <a:gd name="connsiteY4" fmla="*/ 18272 h 8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16" h="87444">
                    <a:moveTo>
                      <a:pt x="30553" y="18272"/>
                    </a:moveTo>
                    <a:cubicBezTo>
                      <a:pt x="30553" y="18272"/>
                      <a:pt x="144949" y="-11922"/>
                      <a:pt x="155331" y="5318"/>
                    </a:cubicBezTo>
                    <a:cubicBezTo>
                      <a:pt x="165713" y="22558"/>
                      <a:pt x="202099" y="52753"/>
                      <a:pt x="144949" y="65611"/>
                    </a:cubicBezTo>
                    <a:cubicBezTo>
                      <a:pt x="87799" y="78565"/>
                      <a:pt x="40936" y="95806"/>
                      <a:pt x="20171" y="82852"/>
                    </a:cubicBezTo>
                    <a:cubicBezTo>
                      <a:pt x="-593" y="69993"/>
                      <a:pt x="-16214" y="35512"/>
                      <a:pt x="30553" y="18272"/>
                    </a:cubicBezTo>
                    <a:close/>
                  </a:path>
                </a:pathLst>
              </a:custGeom>
              <a:solidFill>
                <a:srgbClr val="1B2C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9A56D0E6-6F7E-413F-9C8E-ECD2DC00C756}"/>
                  </a:ext>
                </a:extLst>
              </p:cNvPr>
              <p:cNvSpPr/>
              <p:nvPr/>
            </p:nvSpPr>
            <p:spPr>
              <a:xfrm>
                <a:off x="6901005" y="265870"/>
                <a:ext cx="139183" cy="171317"/>
              </a:xfrm>
              <a:custGeom>
                <a:avLst/>
                <a:gdLst>
                  <a:gd name="connsiteX0" fmla="*/ 136140 w 139183"/>
                  <a:gd name="connsiteY0" fmla="*/ 162962 h 171317"/>
                  <a:gd name="connsiteX1" fmla="*/ 17459 w 139183"/>
                  <a:gd name="connsiteY1" fmla="*/ 8181 h 171317"/>
                  <a:gd name="connsiteX2" fmla="*/ 504 w 139183"/>
                  <a:gd name="connsiteY2" fmla="*/ 8181 h 171317"/>
                  <a:gd name="connsiteX3" fmla="*/ 134997 w 139183"/>
                  <a:gd name="connsiteY3" fmla="*/ 171249 h 171317"/>
                  <a:gd name="connsiteX4" fmla="*/ 136140 w 139183"/>
                  <a:gd name="connsiteY4" fmla="*/ 162962 h 171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183" h="171317">
                    <a:moveTo>
                      <a:pt x="136140" y="162962"/>
                    </a:moveTo>
                    <a:cubicBezTo>
                      <a:pt x="73275" y="143721"/>
                      <a:pt x="18126" y="74379"/>
                      <a:pt x="17459" y="8181"/>
                    </a:cubicBezTo>
                    <a:cubicBezTo>
                      <a:pt x="17364" y="-2964"/>
                      <a:pt x="1552" y="-2487"/>
                      <a:pt x="504" y="8181"/>
                    </a:cubicBezTo>
                    <a:cubicBezTo>
                      <a:pt x="-6258" y="81523"/>
                      <a:pt x="55845" y="174201"/>
                      <a:pt x="134997" y="171249"/>
                    </a:cubicBezTo>
                    <a:cubicBezTo>
                      <a:pt x="139855" y="171058"/>
                      <a:pt x="140808" y="164295"/>
                      <a:pt x="136140" y="162962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BBE5CD73-FF3A-4FE1-8893-7CFFBFD5264D}"/>
                  </a:ext>
                </a:extLst>
              </p:cNvPr>
              <p:cNvSpPr/>
              <p:nvPr/>
            </p:nvSpPr>
            <p:spPr>
              <a:xfrm>
                <a:off x="6964183" y="300982"/>
                <a:ext cx="64509" cy="80996"/>
              </a:xfrm>
              <a:custGeom>
                <a:avLst/>
                <a:gdLst>
                  <a:gd name="connsiteX0" fmla="*/ 62770 w 64509"/>
                  <a:gd name="connsiteY0" fmla="*/ 73938 h 80996"/>
                  <a:gd name="connsiteX1" fmla="*/ 12288 w 64509"/>
                  <a:gd name="connsiteY1" fmla="*/ 5929 h 80996"/>
                  <a:gd name="connsiteX2" fmla="*/ 1 w 64509"/>
                  <a:gd name="connsiteY2" fmla="*/ 5929 h 80996"/>
                  <a:gd name="connsiteX3" fmla="*/ 60961 w 64509"/>
                  <a:gd name="connsiteY3" fmla="*/ 80796 h 80996"/>
                  <a:gd name="connsiteX4" fmla="*/ 62770 w 64509"/>
                  <a:gd name="connsiteY4" fmla="*/ 73938 h 80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09" h="80996">
                    <a:moveTo>
                      <a:pt x="62770" y="73938"/>
                    </a:moveTo>
                    <a:cubicBezTo>
                      <a:pt x="39339" y="58126"/>
                      <a:pt x="14479" y="36124"/>
                      <a:pt x="12288" y="5929"/>
                    </a:cubicBezTo>
                    <a:cubicBezTo>
                      <a:pt x="11716" y="-1881"/>
                      <a:pt x="-95" y="-2071"/>
                      <a:pt x="1" y="5929"/>
                    </a:cubicBezTo>
                    <a:cubicBezTo>
                      <a:pt x="96" y="35743"/>
                      <a:pt x="25909" y="84511"/>
                      <a:pt x="60961" y="80796"/>
                    </a:cubicBezTo>
                    <a:cubicBezTo>
                      <a:pt x="64485" y="80415"/>
                      <a:pt x="65914" y="76033"/>
                      <a:pt x="62770" y="73938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37F13C1F-83BF-44E4-B73E-9A2937C5197E}"/>
                  </a:ext>
                </a:extLst>
              </p:cNvPr>
              <p:cNvSpPr/>
              <p:nvPr/>
            </p:nvSpPr>
            <p:spPr>
              <a:xfrm>
                <a:off x="7249351" y="141590"/>
                <a:ext cx="58741" cy="109593"/>
              </a:xfrm>
              <a:custGeom>
                <a:avLst/>
                <a:gdLst>
                  <a:gd name="connsiteX0" fmla="*/ 45922 w 58741"/>
                  <a:gd name="connsiteY0" fmla="*/ 49403 h 109593"/>
                  <a:gd name="connsiteX1" fmla="*/ 8965 w 58741"/>
                  <a:gd name="connsiteY1" fmla="*/ 1016 h 109593"/>
                  <a:gd name="connsiteX2" fmla="*/ 2774 w 58741"/>
                  <a:gd name="connsiteY2" fmla="*/ 11684 h 109593"/>
                  <a:gd name="connsiteX3" fmla="*/ 38493 w 58741"/>
                  <a:gd name="connsiteY3" fmla="*/ 82550 h 109593"/>
                  <a:gd name="connsiteX4" fmla="*/ 54971 w 58741"/>
                  <a:gd name="connsiteY4" fmla="*/ 106648 h 109593"/>
                  <a:gd name="connsiteX5" fmla="*/ 45922 w 58741"/>
                  <a:gd name="connsiteY5" fmla="*/ 49403 h 109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41" h="109593">
                    <a:moveTo>
                      <a:pt x="45922" y="49403"/>
                    </a:moveTo>
                    <a:cubicBezTo>
                      <a:pt x="38017" y="30543"/>
                      <a:pt x="26682" y="11969"/>
                      <a:pt x="8965" y="1016"/>
                    </a:cubicBezTo>
                    <a:cubicBezTo>
                      <a:pt x="2107" y="-3271"/>
                      <a:pt x="-3608" y="7112"/>
                      <a:pt x="2774" y="11684"/>
                    </a:cubicBezTo>
                    <a:cubicBezTo>
                      <a:pt x="24682" y="27400"/>
                      <a:pt x="32683" y="57689"/>
                      <a:pt x="38493" y="82550"/>
                    </a:cubicBezTo>
                    <a:cubicBezTo>
                      <a:pt x="39636" y="87312"/>
                      <a:pt x="42303" y="119316"/>
                      <a:pt x="54971" y="106648"/>
                    </a:cubicBezTo>
                    <a:cubicBezTo>
                      <a:pt x="65734" y="95789"/>
                      <a:pt x="50494" y="60356"/>
                      <a:pt x="45922" y="49403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FFD5DFAC-BB34-4A7B-B226-C890483D00C0}"/>
                  </a:ext>
                </a:extLst>
              </p:cNvPr>
              <p:cNvSpPr/>
              <p:nvPr/>
            </p:nvSpPr>
            <p:spPr>
              <a:xfrm>
                <a:off x="7291882" y="113386"/>
                <a:ext cx="55304" cy="88275"/>
              </a:xfrm>
              <a:custGeom>
                <a:avLst/>
                <a:gdLst>
                  <a:gd name="connsiteX0" fmla="*/ 55207 w 55304"/>
                  <a:gd name="connsiteY0" fmla="*/ 82750 h 88275"/>
                  <a:gd name="connsiteX1" fmla="*/ 40634 w 55304"/>
                  <a:gd name="connsiteY1" fmla="*/ 39125 h 88275"/>
                  <a:gd name="connsiteX2" fmla="*/ 12250 w 55304"/>
                  <a:gd name="connsiteY2" fmla="*/ 2073 h 88275"/>
                  <a:gd name="connsiteX3" fmla="*/ 1867 w 55304"/>
                  <a:gd name="connsiteY3" fmla="*/ 12455 h 88275"/>
                  <a:gd name="connsiteX4" fmla="*/ 47016 w 55304"/>
                  <a:gd name="connsiteY4" fmla="*/ 86179 h 88275"/>
                  <a:gd name="connsiteX5" fmla="*/ 55207 w 55304"/>
                  <a:gd name="connsiteY5" fmla="*/ 82750 h 8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304" h="88275">
                    <a:moveTo>
                      <a:pt x="55207" y="82750"/>
                    </a:moveTo>
                    <a:cubicBezTo>
                      <a:pt x="51969" y="66557"/>
                      <a:pt x="48349" y="53984"/>
                      <a:pt x="40634" y="39125"/>
                    </a:cubicBezTo>
                    <a:cubicBezTo>
                      <a:pt x="33300" y="25028"/>
                      <a:pt x="24251" y="12455"/>
                      <a:pt x="12250" y="2073"/>
                    </a:cubicBezTo>
                    <a:cubicBezTo>
                      <a:pt x="5011" y="-4213"/>
                      <a:pt x="-3943" y="5121"/>
                      <a:pt x="1867" y="12455"/>
                    </a:cubicBezTo>
                    <a:cubicBezTo>
                      <a:pt x="20251" y="35220"/>
                      <a:pt x="31585" y="61795"/>
                      <a:pt x="47016" y="86179"/>
                    </a:cubicBezTo>
                    <a:cubicBezTo>
                      <a:pt x="49873" y="90465"/>
                      <a:pt x="56160" y="87608"/>
                      <a:pt x="55207" y="82750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E8178C12-A01C-4BFF-97B2-09FD73744308}"/>
                  </a:ext>
                </a:extLst>
              </p:cNvPr>
              <p:cNvSpPr/>
              <p:nvPr/>
            </p:nvSpPr>
            <p:spPr>
              <a:xfrm>
                <a:off x="6970082" y="73080"/>
                <a:ext cx="112605" cy="47412"/>
              </a:xfrm>
              <a:custGeom>
                <a:avLst/>
                <a:gdLst>
                  <a:gd name="connsiteX0" fmla="*/ 110498 w 112605"/>
                  <a:gd name="connsiteY0" fmla="*/ 6375 h 47412"/>
                  <a:gd name="connsiteX1" fmla="*/ 293 w 112605"/>
                  <a:gd name="connsiteY1" fmla="*/ 40570 h 47412"/>
                  <a:gd name="connsiteX2" fmla="*/ 10485 w 112605"/>
                  <a:gd name="connsiteY2" fmla="*/ 44856 h 47412"/>
                  <a:gd name="connsiteX3" fmla="*/ 110498 w 112605"/>
                  <a:gd name="connsiteY3" fmla="*/ 11899 h 47412"/>
                  <a:gd name="connsiteX4" fmla="*/ 110498 w 112605"/>
                  <a:gd name="connsiteY4" fmla="*/ 6375 h 47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605" h="47412">
                    <a:moveTo>
                      <a:pt x="110498" y="6375"/>
                    </a:moveTo>
                    <a:cubicBezTo>
                      <a:pt x="75446" y="-7151"/>
                      <a:pt x="13247" y="-674"/>
                      <a:pt x="293" y="40570"/>
                    </a:cubicBezTo>
                    <a:cubicBezTo>
                      <a:pt x="-1707" y="46951"/>
                      <a:pt x="7056" y="49904"/>
                      <a:pt x="10485" y="44856"/>
                    </a:cubicBezTo>
                    <a:cubicBezTo>
                      <a:pt x="36012" y="7804"/>
                      <a:pt x="74874" y="25234"/>
                      <a:pt x="110498" y="11899"/>
                    </a:cubicBezTo>
                    <a:cubicBezTo>
                      <a:pt x="113355" y="10947"/>
                      <a:pt x="113260" y="7423"/>
                      <a:pt x="110498" y="637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9D3DD0D0-AA84-4133-822A-2235225E3515}"/>
                  </a:ext>
                </a:extLst>
              </p:cNvPr>
              <p:cNvSpPr/>
              <p:nvPr/>
            </p:nvSpPr>
            <p:spPr>
              <a:xfrm>
                <a:off x="7261270" y="296173"/>
                <a:ext cx="49179" cy="98110"/>
              </a:xfrm>
              <a:custGeom>
                <a:avLst/>
                <a:gdLst>
                  <a:gd name="connsiteX0" fmla="*/ 48577 w 49179"/>
                  <a:gd name="connsiteY0" fmla="*/ 5215 h 98110"/>
                  <a:gd name="connsiteX1" fmla="*/ 37813 w 49179"/>
                  <a:gd name="connsiteY1" fmla="*/ 5215 h 98110"/>
                  <a:gd name="connsiteX2" fmla="*/ 27622 w 49179"/>
                  <a:gd name="connsiteY2" fmla="*/ 52745 h 98110"/>
                  <a:gd name="connsiteX3" fmla="*/ 13429 w 49179"/>
                  <a:gd name="connsiteY3" fmla="*/ 75033 h 98110"/>
                  <a:gd name="connsiteX4" fmla="*/ 190 w 49179"/>
                  <a:gd name="connsiteY4" fmla="*/ 91511 h 98110"/>
                  <a:gd name="connsiteX5" fmla="*/ 3523 w 49179"/>
                  <a:gd name="connsiteY5" fmla="*/ 97417 h 98110"/>
                  <a:gd name="connsiteX6" fmla="*/ 40861 w 49179"/>
                  <a:gd name="connsiteY6" fmla="*/ 68175 h 98110"/>
                  <a:gd name="connsiteX7" fmla="*/ 48577 w 49179"/>
                  <a:gd name="connsiteY7" fmla="*/ 5215 h 98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179" h="98110">
                    <a:moveTo>
                      <a:pt x="48577" y="5215"/>
                    </a:moveTo>
                    <a:cubicBezTo>
                      <a:pt x="48196" y="-1738"/>
                      <a:pt x="38290" y="-1738"/>
                      <a:pt x="37813" y="5215"/>
                    </a:cubicBezTo>
                    <a:cubicBezTo>
                      <a:pt x="36670" y="21884"/>
                      <a:pt x="33813" y="37314"/>
                      <a:pt x="27622" y="52745"/>
                    </a:cubicBezTo>
                    <a:cubicBezTo>
                      <a:pt x="24193" y="61317"/>
                      <a:pt x="19811" y="68461"/>
                      <a:pt x="13429" y="75033"/>
                    </a:cubicBezTo>
                    <a:cubicBezTo>
                      <a:pt x="8095" y="80558"/>
                      <a:pt x="2476" y="83987"/>
                      <a:pt x="190" y="91511"/>
                    </a:cubicBezTo>
                    <a:cubicBezTo>
                      <a:pt x="-572" y="93988"/>
                      <a:pt x="1047" y="96750"/>
                      <a:pt x="3523" y="97417"/>
                    </a:cubicBezTo>
                    <a:cubicBezTo>
                      <a:pt x="20764" y="102179"/>
                      <a:pt x="34384" y="81320"/>
                      <a:pt x="40861" y="68175"/>
                    </a:cubicBezTo>
                    <a:cubicBezTo>
                      <a:pt x="50196" y="49221"/>
                      <a:pt x="49720" y="25884"/>
                      <a:pt x="48577" y="5215"/>
                    </a:cubicBezTo>
                    <a:close/>
                  </a:path>
                </a:pathLst>
              </a:custGeom>
              <a:solidFill>
                <a:srgbClr val="DED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8" name="图形 669">
                <a:extLst>
                  <a:ext uri="{FF2B5EF4-FFF2-40B4-BE49-F238E27FC236}">
                    <a16:creationId xmlns:a16="http://schemas.microsoft.com/office/drawing/2014/main" id="{0CD96C1E-9889-4888-970A-E79931BB814E}"/>
                  </a:ext>
                </a:extLst>
              </p:cNvPr>
              <p:cNvGrpSpPr/>
              <p:nvPr/>
            </p:nvGrpSpPr>
            <p:grpSpPr>
              <a:xfrm>
                <a:off x="7880301" y="38793"/>
                <a:ext cx="209263" cy="176190"/>
                <a:chOff x="7880301" y="38793"/>
                <a:chExt cx="209263" cy="176190"/>
              </a:xfrm>
            </p:grpSpPr>
            <p:sp>
              <p:nvSpPr>
                <p:cNvPr id="709" name="任意多边形: 形状 708">
                  <a:extLst>
                    <a:ext uri="{FF2B5EF4-FFF2-40B4-BE49-F238E27FC236}">
                      <a16:creationId xmlns:a16="http://schemas.microsoft.com/office/drawing/2014/main" id="{05794828-6F07-43EA-8D68-8E397D8E63CA}"/>
                    </a:ext>
                  </a:extLst>
                </p:cNvPr>
                <p:cNvSpPr/>
                <p:nvPr/>
              </p:nvSpPr>
              <p:spPr>
                <a:xfrm>
                  <a:off x="7937272" y="38793"/>
                  <a:ext cx="152293" cy="58975"/>
                </a:xfrm>
                <a:custGeom>
                  <a:avLst/>
                  <a:gdLst>
                    <a:gd name="connsiteX0" fmla="*/ 17989 w 152293"/>
                    <a:gd name="connsiteY0" fmla="*/ 11229 h 58975"/>
                    <a:gd name="connsiteX1" fmla="*/ 125336 w 152293"/>
                    <a:gd name="connsiteY1" fmla="*/ 371 h 58975"/>
                    <a:gd name="connsiteX2" fmla="*/ 152291 w 152293"/>
                    <a:gd name="connsiteY2" fmla="*/ 16944 h 58975"/>
                    <a:gd name="connsiteX3" fmla="*/ 95332 w 152293"/>
                    <a:gd name="connsiteY3" fmla="*/ 54568 h 58975"/>
                    <a:gd name="connsiteX4" fmla="*/ 13512 w 152293"/>
                    <a:gd name="connsiteY4" fmla="*/ 52949 h 58975"/>
                    <a:gd name="connsiteX5" fmla="*/ 17989 w 152293"/>
                    <a:gd name="connsiteY5" fmla="*/ 11229 h 58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293" h="58975">
                      <a:moveTo>
                        <a:pt x="17989" y="11229"/>
                      </a:moveTo>
                      <a:cubicBezTo>
                        <a:pt x="52660" y="6943"/>
                        <a:pt x="90188" y="-1915"/>
                        <a:pt x="125336" y="371"/>
                      </a:cubicBezTo>
                      <a:cubicBezTo>
                        <a:pt x="126193" y="-10"/>
                        <a:pt x="152577" y="4752"/>
                        <a:pt x="152291" y="16944"/>
                      </a:cubicBezTo>
                      <a:cubicBezTo>
                        <a:pt x="151624" y="44376"/>
                        <a:pt x="116191" y="51139"/>
                        <a:pt x="95332" y="54568"/>
                      </a:cubicBezTo>
                      <a:cubicBezTo>
                        <a:pt x="70281" y="58664"/>
                        <a:pt x="37705" y="62664"/>
                        <a:pt x="13512" y="52949"/>
                      </a:cubicBezTo>
                      <a:cubicBezTo>
                        <a:pt x="-6300" y="45234"/>
                        <a:pt x="-3919" y="13992"/>
                        <a:pt x="17989" y="11229"/>
                      </a:cubicBezTo>
                      <a:close/>
                    </a:path>
                  </a:pathLst>
                </a:custGeom>
                <a:solidFill>
                  <a:srgbClr val="DEDED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0" name="任意多边形: 形状 709">
                  <a:extLst>
                    <a:ext uri="{FF2B5EF4-FFF2-40B4-BE49-F238E27FC236}">
                      <a16:creationId xmlns:a16="http://schemas.microsoft.com/office/drawing/2014/main" id="{1628F676-644A-49F9-A8B7-8E4431D43C43}"/>
                    </a:ext>
                  </a:extLst>
                </p:cNvPr>
                <p:cNvSpPr/>
                <p:nvPr/>
              </p:nvSpPr>
              <p:spPr>
                <a:xfrm>
                  <a:off x="7880301" y="52970"/>
                  <a:ext cx="160559" cy="162013"/>
                </a:xfrm>
                <a:custGeom>
                  <a:avLst/>
                  <a:gdLst>
                    <a:gd name="connsiteX0" fmla="*/ 8665 w 160559"/>
                    <a:gd name="connsiteY0" fmla="*/ 160883 h 162013"/>
                    <a:gd name="connsiteX1" fmla="*/ 569 w 160559"/>
                    <a:gd name="connsiteY1" fmla="*/ 154406 h 162013"/>
                    <a:gd name="connsiteX2" fmla="*/ 73244 w 160559"/>
                    <a:gd name="connsiteY2" fmla="*/ 70872 h 162013"/>
                    <a:gd name="connsiteX3" fmla="*/ 153159 w 160559"/>
                    <a:gd name="connsiteY3" fmla="*/ 101 h 162013"/>
                    <a:gd name="connsiteX4" fmla="*/ 160017 w 160559"/>
                    <a:gd name="connsiteY4" fmla="*/ 9435 h 162013"/>
                    <a:gd name="connsiteX5" fmla="*/ 84960 w 160559"/>
                    <a:gd name="connsiteY5" fmla="*/ 97923 h 162013"/>
                    <a:gd name="connsiteX6" fmla="*/ 8665 w 160559"/>
                    <a:gd name="connsiteY6" fmla="*/ 160883 h 162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559" h="162013">
                      <a:moveTo>
                        <a:pt x="8665" y="160883"/>
                      </a:moveTo>
                      <a:cubicBezTo>
                        <a:pt x="4760" y="164407"/>
                        <a:pt x="-2003" y="158978"/>
                        <a:pt x="569" y="154406"/>
                      </a:cubicBezTo>
                      <a:cubicBezTo>
                        <a:pt x="18761" y="121926"/>
                        <a:pt x="49622" y="99447"/>
                        <a:pt x="73244" y="70872"/>
                      </a:cubicBezTo>
                      <a:cubicBezTo>
                        <a:pt x="95533" y="43725"/>
                        <a:pt x="116869" y="7435"/>
                        <a:pt x="153159" y="101"/>
                      </a:cubicBezTo>
                      <a:cubicBezTo>
                        <a:pt x="158207" y="-852"/>
                        <a:pt x="162017" y="5149"/>
                        <a:pt x="160017" y="9435"/>
                      </a:cubicBezTo>
                      <a:cubicBezTo>
                        <a:pt x="144872" y="42487"/>
                        <a:pt x="108963" y="70300"/>
                        <a:pt x="84960" y="97923"/>
                      </a:cubicBezTo>
                      <a:cubicBezTo>
                        <a:pt x="62291" y="124212"/>
                        <a:pt x="33906" y="138213"/>
                        <a:pt x="8665" y="160883"/>
                      </a:cubicBezTo>
                      <a:close/>
                    </a:path>
                  </a:pathLst>
                </a:custGeom>
                <a:solidFill>
                  <a:srgbClr val="1B2C4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11" name="图形 669">
              <a:extLst>
                <a:ext uri="{FF2B5EF4-FFF2-40B4-BE49-F238E27FC236}">
                  <a16:creationId xmlns:a16="http://schemas.microsoft.com/office/drawing/2014/main" id="{3D36FFD7-2892-4118-B773-BD2203149A40}"/>
                </a:ext>
              </a:extLst>
            </p:cNvPr>
            <p:cNvGrpSpPr/>
            <p:nvPr/>
          </p:nvGrpSpPr>
          <p:grpSpPr>
            <a:xfrm>
              <a:off x="7348785" y="-990495"/>
              <a:ext cx="521893" cy="329637"/>
              <a:chOff x="7348785" y="-990495"/>
              <a:chExt cx="521893" cy="329637"/>
            </a:xfrm>
            <a:solidFill>
              <a:srgbClr val="E8B299"/>
            </a:solidFill>
          </p:grpSpPr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1BAD31A2-F0DF-4A41-B2E3-A2ABD33B7804}"/>
                  </a:ext>
                </a:extLst>
              </p:cNvPr>
              <p:cNvSpPr/>
              <p:nvPr/>
            </p:nvSpPr>
            <p:spPr>
              <a:xfrm>
                <a:off x="7522916" y="-990495"/>
                <a:ext cx="347762" cy="309719"/>
              </a:xfrm>
              <a:custGeom>
                <a:avLst/>
                <a:gdLst>
                  <a:gd name="connsiteX0" fmla="*/ 347762 w 347762"/>
                  <a:gd name="connsiteY0" fmla="*/ 8962 h 309719"/>
                  <a:gd name="connsiteX1" fmla="*/ 284421 w 347762"/>
                  <a:gd name="connsiteY1" fmla="*/ 8 h 309719"/>
                  <a:gd name="connsiteX2" fmla="*/ 223842 w 347762"/>
                  <a:gd name="connsiteY2" fmla="*/ 12867 h 309719"/>
                  <a:gd name="connsiteX3" fmla="*/ 205935 w 347762"/>
                  <a:gd name="connsiteY3" fmla="*/ 175078 h 309719"/>
                  <a:gd name="connsiteX4" fmla="*/ 5 w 347762"/>
                  <a:gd name="connsiteY4" fmla="*/ 182126 h 309719"/>
                  <a:gd name="connsiteX5" fmla="*/ 1910 w 347762"/>
                  <a:gd name="connsiteY5" fmla="*/ 257659 h 309719"/>
                  <a:gd name="connsiteX6" fmla="*/ 300995 w 347762"/>
                  <a:gd name="connsiteY6" fmla="*/ 293378 h 309719"/>
                  <a:gd name="connsiteX7" fmla="*/ 347762 w 347762"/>
                  <a:gd name="connsiteY7" fmla="*/ 8962 h 309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762" h="309719">
                    <a:moveTo>
                      <a:pt x="347762" y="8962"/>
                    </a:moveTo>
                    <a:cubicBezTo>
                      <a:pt x="347762" y="8962"/>
                      <a:pt x="316330" y="389"/>
                      <a:pt x="284421" y="8"/>
                    </a:cubicBezTo>
                    <a:cubicBezTo>
                      <a:pt x="252512" y="-373"/>
                      <a:pt x="223842" y="12867"/>
                      <a:pt x="223842" y="12867"/>
                    </a:cubicBezTo>
                    <a:cubicBezTo>
                      <a:pt x="223842" y="12867"/>
                      <a:pt x="226890" y="165076"/>
                      <a:pt x="205935" y="175078"/>
                    </a:cubicBezTo>
                    <a:cubicBezTo>
                      <a:pt x="189266" y="183079"/>
                      <a:pt x="54488" y="182698"/>
                      <a:pt x="5" y="182126"/>
                    </a:cubicBezTo>
                    <a:cubicBezTo>
                      <a:pt x="-186" y="208320"/>
                      <a:pt x="5624" y="231466"/>
                      <a:pt x="1910" y="257659"/>
                    </a:cubicBezTo>
                    <a:cubicBezTo>
                      <a:pt x="73823" y="276043"/>
                      <a:pt x="259561" y="339193"/>
                      <a:pt x="300995" y="293378"/>
                    </a:cubicBezTo>
                    <a:cubicBezTo>
                      <a:pt x="346334" y="243181"/>
                      <a:pt x="347762" y="8962"/>
                      <a:pt x="347762" y="8962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282681FF-1D99-47E7-81ED-8B8B42276158}"/>
                  </a:ext>
                </a:extLst>
              </p:cNvPr>
              <p:cNvSpPr/>
              <p:nvPr/>
            </p:nvSpPr>
            <p:spPr>
              <a:xfrm>
                <a:off x="7348785" y="-835250"/>
                <a:ext cx="207064" cy="174391"/>
              </a:xfrm>
              <a:custGeom>
                <a:avLst/>
                <a:gdLst>
                  <a:gd name="connsiteX0" fmla="*/ 133083 w 207064"/>
                  <a:gd name="connsiteY0" fmla="*/ 5735 h 174391"/>
                  <a:gd name="connsiteX1" fmla="*/ 36976 w 207064"/>
                  <a:gd name="connsiteY1" fmla="*/ 34882 h 174391"/>
                  <a:gd name="connsiteX2" fmla="*/ 10782 w 207064"/>
                  <a:gd name="connsiteY2" fmla="*/ 107653 h 174391"/>
                  <a:gd name="connsiteX3" fmla="*/ 78124 w 207064"/>
                  <a:gd name="connsiteY3" fmla="*/ 102604 h 174391"/>
                  <a:gd name="connsiteX4" fmla="*/ 104032 w 207064"/>
                  <a:gd name="connsiteY4" fmla="*/ 139657 h 174391"/>
                  <a:gd name="connsiteX5" fmla="*/ 77838 w 207064"/>
                  <a:gd name="connsiteY5" fmla="*/ 168803 h 174391"/>
                  <a:gd name="connsiteX6" fmla="*/ 150609 w 207064"/>
                  <a:gd name="connsiteY6" fmla="*/ 145467 h 174391"/>
                  <a:gd name="connsiteX7" fmla="*/ 182518 w 207064"/>
                  <a:gd name="connsiteY7" fmla="*/ 107462 h 174391"/>
                  <a:gd name="connsiteX8" fmla="*/ 206140 w 207064"/>
                  <a:gd name="connsiteY8" fmla="*/ 27166 h 174391"/>
                  <a:gd name="connsiteX9" fmla="*/ 133083 w 207064"/>
                  <a:gd name="connsiteY9" fmla="*/ 5735 h 17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064" h="174391">
                    <a:moveTo>
                      <a:pt x="133083" y="5735"/>
                    </a:moveTo>
                    <a:cubicBezTo>
                      <a:pt x="99650" y="-7790"/>
                      <a:pt x="73266" y="2878"/>
                      <a:pt x="36976" y="34882"/>
                    </a:cubicBezTo>
                    <a:cubicBezTo>
                      <a:pt x="781" y="66886"/>
                      <a:pt x="-10649" y="99937"/>
                      <a:pt x="10782" y="107653"/>
                    </a:cubicBezTo>
                    <a:cubicBezTo>
                      <a:pt x="23069" y="112129"/>
                      <a:pt x="55835" y="100033"/>
                      <a:pt x="78124" y="102604"/>
                    </a:cubicBezTo>
                    <a:cubicBezTo>
                      <a:pt x="99841" y="105081"/>
                      <a:pt x="109461" y="126988"/>
                      <a:pt x="104032" y="139657"/>
                    </a:cubicBezTo>
                    <a:cubicBezTo>
                      <a:pt x="98507" y="152325"/>
                      <a:pt x="51644" y="154230"/>
                      <a:pt x="77838" y="168803"/>
                    </a:cubicBezTo>
                    <a:cubicBezTo>
                      <a:pt x="104032" y="183376"/>
                      <a:pt x="124225" y="167279"/>
                      <a:pt x="150609" y="145467"/>
                    </a:cubicBezTo>
                    <a:cubicBezTo>
                      <a:pt x="169468" y="129941"/>
                      <a:pt x="169278" y="107462"/>
                      <a:pt x="182518" y="107462"/>
                    </a:cubicBezTo>
                    <a:cubicBezTo>
                      <a:pt x="214236" y="107462"/>
                      <a:pt x="206140" y="27166"/>
                      <a:pt x="206140" y="27166"/>
                    </a:cubicBezTo>
                    <a:cubicBezTo>
                      <a:pt x="206140" y="27166"/>
                      <a:pt x="166420" y="19165"/>
                      <a:pt x="133083" y="5735"/>
                    </a:cubicBezTo>
                    <a:close/>
                  </a:path>
                </a:pathLst>
              </a:custGeom>
              <a:solidFill>
                <a:srgbClr val="E8B2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14" name="图形 669">
              <a:extLst>
                <a:ext uri="{FF2B5EF4-FFF2-40B4-BE49-F238E27FC236}">
                  <a16:creationId xmlns:a16="http://schemas.microsoft.com/office/drawing/2014/main" id="{F813AD42-7BC5-4BA7-9E17-DC5CF3BDA788}"/>
                </a:ext>
              </a:extLst>
            </p:cNvPr>
            <p:cNvGrpSpPr/>
            <p:nvPr/>
          </p:nvGrpSpPr>
          <p:grpSpPr>
            <a:xfrm>
              <a:off x="7533535" y="-555133"/>
              <a:ext cx="655116" cy="732629"/>
              <a:chOff x="7533535" y="-555133"/>
              <a:chExt cx="655116" cy="732629"/>
            </a:xfrm>
          </p:grpSpPr>
          <p:grpSp>
            <p:nvGrpSpPr>
              <p:cNvPr id="715" name="图形 669">
                <a:extLst>
                  <a:ext uri="{FF2B5EF4-FFF2-40B4-BE49-F238E27FC236}">
                    <a16:creationId xmlns:a16="http://schemas.microsoft.com/office/drawing/2014/main" id="{16818CDD-59CC-41F0-BCD5-566BAFE70C99}"/>
                  </a:ext>
                </a:extLst>
              </p:cNvPr>
              <p:cNvGrpSpPr/>
              <p:nvPr/>
            </p:nvGrpSpPr>
            <p:grpSpPr>
              <a:xfrm>
                <a:off x="7804341" y="-87517"/>
                <a:ext cx="224270" cy="265013"/>
                <a:chOff x="7804341" y="-87517"/>
                <a:chExt cx="224270" cy="265013"/>
              </a:xfrm>
            </p:grpSpPr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id="{A58F7F56-EE7D-4D6B-8F6D-31C6A18132E8}"/>
                    </a:ext>
                  </a:extLst>
                </p:cNvPr>
                <p:cNvSpPr/>
                <p:nvPr/>
              </p:nvSpPr>
              <p:spPr>
                <a:xfrm>
                  <a:off x="7804341" y="-87517"/>
                  <a:ext cx="224270" cy="265013"/>
                </a:xfrm>
                <a:custGeom>
                  <a:avLst/>
                  <a:gdLst>
                    <a:gd name="connsiteX0" fmla="*/ 60432 w 224270"/>
                    <a:gd name="connsiteY0" fmla="*/ 29813 h 265013"/>
                    <a:gd name="connsiteX1" fmla="*/ 70053 w 224270"/>
                    <a:gd name="connsiteY1" fmla="*/ 107156 h 265013"/>
                    <a:gd name="connsiteX2" fmla="*/ 2330 w 224270"/>
                    <a:gd name="connsiteY2" fmla="*/ 264128 h 265013"/>
                    <a:gd name="connsiteX3" fmla="*/ 223786 w 224270"/>
                    <a:gd name="connsiteY3" fmla="*/ 137541 h 265013"/>
                    <a:gd name="connsiteX4" fmla="*/ 187210 w 224270"/>
                    <a:gd name="connsiteY4" fmla="*/ 0 h 265013"/>
                    <a:gd name="connsiteX5" fmla="*/ 60432 w 224270"/>
                    <a:gd name="connsiteY5" fmla="*/ 29813 h 265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4270" h="265013">
                      <a:moveTo>
                        <a:pt x="60432" y="29813"/>
                      </a:moveTo>
                      <a:cubicBezTo>
                        <a:pt x="60432" y="29813"/>
                        <a:pt x="79958" y="89059"/>
                        <a:pt x="70053" y="107156"/>
                      </a:cubicBezTo>
                      <a:cubicBezTo>
                        <a:pt x="60146" y="125254"/>
                        <a:pt x="-13958" y="252222"/>
                        <a:pt x="2330" y="264128"/>
                      </a:cubicBezTo>
                      <a:cubicBezTo>
                        <a:pt x="18617" y="276035"/>
                        <a:pt x="218357" y="164306"/>
                        <a:pt x="223786" y="137541"/>
                      </a:cubicBezTo>
                      <a:cubicBezTo>
                        <a:pt x="229215" y="110776"/>
                        <a:pt x="187210" y="0"/>
                        <a:pt x="187210" y="0"/>
                      </a:cubicBezTo>
                      <a:lnTo>
                        <a:pt x="60432" y="29813"/>
                      </a:lnTo>
                      <a:close/>
                    </a:path>
                  </a:pathLst>
                </a:custGeom>
                <a:solidFill>
                  <a:srgbClr val="D89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45E14108-D784-452D-A747-3212D46AD6F9}"/>
                    </a:ext>
                  </a:extLst>
                </p:cNvPr>
                <p:cNvSpPr/>
                <p:nvPr/>
              </p:nvSpPr>
              <p:spPr>
                <a:xfrm>
                  <a:off x="7848556" y="40788"/>
                  <a:ext cx="43835" cy="25566"/>
                </a:xfrm>
                <a:custGeom>
                  <a:avLst/>
                  <a:gdLst>
                    <a:gd name="connsiteX0" fmla="*/ 41268 w 43835"/>
                    <a:gd name="connsiteY0" fmla="*/ 10473 h 25566"/>
                    <a:gd name="connsiteX1" fmla="*/ 31457 w 43835"/>
                    <a:gd name="connsiteY1" fmla="*/ 3615 h 25566"/>
                    <a:gd name="connsiteX2" fmla="*/ 5644 w 43835"/>
                    <a:gd name="connsiteY2" fmla="*/ 1424 h 25566"/>
                    <a:gd name="connsiteX3" fmla="*/ 5644 w 43835"/>
                    <a:gd name="connsiteY3" fmla="*/ 16664 h 25566"/>
                    <a:gd name="connsiteX4" fmla="*/ 22790 w 43835"/>
                    <a:gd name="connsiteY4" fmla="*/ 20855 h 25566"/>
                    <a:gd name="connsiteX5" fmla="*/ 30695 w 43835"/>
                    <a:gd name="connsiteY5" fmla="*/ 24189 h 25566"/>
                    <a:gd name="connsiteX6" fmla="*/ 38982 w 43835"/>
                    <a:gd name="connsiteY6" fmla="*/ 25427 h 25566"/>
                    <a:gd name="connsiteX7" fmla="*/ 43554 w 43835"/>
                    <a:gd name="connsiteY7" fmla="*/ 21903 h 25566"/>
                    <a:gd name="connsiteX8" fmla="*/ 41268 w 43835"/>
                    <a:gd name="connsiteY8" fmla="*/ 10473 h 25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835" h="25566">
                      <a:moveTo>
                        <a:pt x="41268" y="10473"/>
                      </a:moveTo>
                      <a:cubicBezTo>
                        <a:pt x="38506" y="7234"/>
                        <a:pt x="35458" y="5139"/>
                        <a:pt x="31457" y="3615"/>
                      </a:cubicBezTo>
                      <a:cubicBezTo>
                        <a:pt x="23361" y="376"/>
                        <a:pt x="14026" y="-1433"/>
                        <a:pt x="5644" y="1424"/>
                      </a:cubicBezTo>
                      <a:cubicBezTo>
                        <a:pt x="-2071" y="4091"/>
                        <a:pt x="-1690" y="13902"/>
                        <a:pt x="5644" y="16664"/>
                      </a:cubicBezTo>
                      <a:cubicBezTo>
                        <a:pt x="11264" y="18759"/>
                        <a:pt x="17074" y="19045"/>
                        <a:pt x="22790" y="20855"/>
                      </a:cubicBezTo>
                      <a:cubicBezTo>
                        <a:pt x="25456" y="21712"/>
                        <a:pt x="28123" y="23046"/>
                        <a:pt x="30695" y="24189"/>
                      </a:cubicBezTo>
                      <a:cubicBezTo>
                        <a:pt x="33648" y="25522"/>
                        <a:pt x="36220" y="24665"/>
                        <a:pt x="38982" y="25427"/>
                      </a:cubicBezTo>
                      <a:cubicBezTo>
                        <a:pt x="41363" y="26094"/>
                        <a:pt x="43459" y="24284"/>
                        <a:pt x="43554" y="21903"/>
                      </a:cubicBezTo>
                      <a:cubicBezTo>
                        <a:pt x="43840" y="17331"/>
                        <a:pt x="44602" y="14378"/>
                        <a:pt x="41268" y="10473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A7B643CC-C14D-4E6C-AB95-219702E4E77F}"/>
                    </a:ext>
                  </a:extLst>
                </p:cNvPr>
                <p:cNvSpPr/>
                <p:nvPr/>
              </p:nvSpPr>
              <p:spPr>
                <a:xfrm>
                  <a:off x="7862463" y="16910"/>
                  <a:ext cx="46326" cy="20825"/>
                </a:xfrm>
                <a:custGeom>
                  <a:avLst/>
                  <a:gdLst>
                    <a:gd name="connsiteX0" fmla="*/ 6787 w 46326"/>
                    <a:gd name="connsiteY0" fmla="*/ 157 h 20825"/>
                    <a:gd name="connsiteX1" fmla="*/ 6787 w 46326"/>
                    <a:gd name="connsiteY1" fmla="*/ 14159 h 20825"/>
                    <a:gd name="connsiteX2" fmla="*/ 24884 w 46326"/>
                    <a:gd name="connsiteY2" fmla="*/ 15778 h 20825"/>
                    <a:gd name="connsiteX3" fmla="*/ 42220 w 46326"/>
                    <a:gd name="connsiteY3" fmla="*/ 20826 h 20825"/>
                    <a:gd name="connsiteX4" fmla="*/ 46125 w 46326"/>
                    <a:gd name="connsiteY4" fmla="*/ 17873 h 20825"/>
                    <a:gd name="connsiteX5" fmla="*/ 6787 w 46326"/>
                    <a:gd name="connsiteY5" fmla="*/ 157 h 20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326" h="20825">
                      <a:moveTo>
                        <a:pt x="6787" y="157"/>
                      </a:moveTo>
                      <a:cubicBezTo>
                        <a:pt x="-2262" y="442"/>
                        <a:pt x="-2262" y="13873"/>
                        <a:pt x="6787" y="14159"/>
                      </a:cubicBezTo>
                      <a:cubicBezTo>
                        <a:pt x="12883" y="14349"/>
                        <a:pt x="18883" y="14539"/>
                        <a:pt x="24884" y="15778"/>
                      </a:cubicBezTo>
                      <a:cubicBezTo>
                        <a:pt x="30790" y="17016"/>
                        <a:pt x="36219" y="20826"/>
                        <a:pt x="42220" y="20826"/>
                      </a:cubicBezTo>
                      <a:cubicBezTo>
                        <a:pt x="43839" y="20826"/>
                        <a:pt x="45839" y="19588"/>
                        <a:pt x="46125" y="17873"/>
                      </a:cubicBezTo>
                      <a:cubicBezTo>
                        <a:pt x="49078" y="-1367"/>
                        <a:pt x="18788" y="-224"/>
                        <a:pt x="6787" y="157"/>
                      </a:cubicBezTo>
                      <a:close/>
                    </a:path>
                  </a:pathLst>
                </a:custGeom>
                <a:solidFill>
                  <a:srgbClr val="8357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38B0319F-0D25-4F4E-9E06-B13A826ECBFE}"/>
                  </a:ext>
                </a:extLst>
              </p:cNvPr>
              <p:cNvSpPr/>
              <p:nvPr/>
            </p:nvSpPr>
            <p:spPr>
              <a:xfrm>
                <a:off x="7533535" y="-555133"/>
                <a:ext cx="655116" cy="531101"/>
              </a:xfrm>
              <a:custGeom>
                <a:avLst/>
                <a:gdLst>
                  <a:gd name="connsiteX0" fmla="*/ 654326 w 655116"/>
                  <a:gd name="connsiteY0" fmla="*/ 115667 h 531101"/>
                  <a:gd name="connsiteX1" fmla="*/ 541645 w 655116"/>
                  <a:gd name="connsiteY1" fmla="*/ 221871 h 531101"/>
                  <a:gd name="connsiteX2" fmla="*/ 282470 w 655116"/>
                  <a:gd name="connsiteY2" fmla="*/ 257780 h 531101"/>
                  <a:gd name="connsiteX3" fmla="*/ 460302 w 655116"/>
                  <a:gd name="connsiteY3" fmla="*/ 471712 h 531101"/>
                  <a:gd name="connsiteX4" fmla="*/ 346097 w 655116"/>
                  <a:gd name="connsiteY4" fmla="*/ 529529 h 531101"/>
                  <a:gd name="connsiteX5" fmla="*/ 8341 w 655116"/>
                  <a:gd name="connsiteY5" fmla="*/ 196630 h 531101"/>
                  <a:gd name="connsiteX6" fmla="*/ 493354 w 655116"/>
                  <a:gd name="connsiteY6" fmla="*/ 15941 h 531101"/>
                  <a:gd name="connsiteX7" fmla="*/ 634990 w 655116"/>
                  <a:gd name="connsiteY7" fmla="*/ 6320 h 531101"/>
                  <a:gd name="connsiteX8" fmla="*/ 654326 w 655116"/>
                  <a:gd name="connsiteY8" fmla="*/ 115667 h 531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5116" h="531101">
                    <a:moveTo>
                      <a:pt x="654326" y="115667"/>
                    </a:moveTo>
                    <a:cubicBezTo>
                      <a:pt x="651088" y="144623"/>
                      <a:pt x="659374" y="197582"/>
                      <a:pt x="541645" y="221871"/>
                    </a:cubicBezTo>
                    <a:cubicBezTo>
                      <a:pt x="438871" y="243112"/>
                      <a:pt x="282470" y="257780"/>
                      <a:pt x="282470" y="257780"/>
                    </a:cubicBezTo>
                    <a:cubicBezTo>
                      <a:pt x="282470" y="257780"/>
                      <a:pt x="445348" y="437803"/>
                      <a:pt x="460302" y="471712"/>
                    </a:cubicBezTo>
                    <a:cubicBezTo>
                      <a:pt x="475256" y="505716"/>
                      <a:pt x="364004" y="538768"/>
                      <a:pt x="346097" y="529529"/>
                    </a:cubicBezTo>
                    <a:cubicBezTo>
                      <a:pt x="328190" y="520289"/>
                      <a:pt x="81016" y="311882"/>
                      <a:pt x="8341" y="196630"/>
                    </a:cubicBezTo>
                    <a:cubicBezTo>
                      <a:pt x="-64335" y="81377"/>
                      <a:pt x="358099" y="19179"/>
                      <a:pt x="493354" y="15941"/>
                    </a:cubicBezTo>
                    <a:cubicBezTo>
                      <a:pt x="547456" y="14607"/>
                      <a:pt x="608702" y="-11777"/>
                      <a:pt x="634990" y="6320"/>
                    </a:cubicBezTo>
                    <a:cubicBezTo>
                      <a:pt x="650802" y="17084"/>
                      <a:pt x="657565" y="86711"/>
                      <a:pt x="654326" y="115667"/>
                    </a:cubicBezTo>
                    <a:close/>
                  </a:path>
                </a:pathLst>
              </a:custGeom>
              <a:solidFill>
                <a:srgbClr val="A468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0830FD43-882C-4770-8270-CB48C28ECB9D}"/>
                </a:ext>
              </a:extLst>
            </p:cNvPr>
            <p:cNvSpPr/>
            <p:nvPr/>
          </p:nvSpPr>
          <p:spPr>
            <a:xfrm>
              <a:off x="7724726" y="-1175127"/>
              <a:ext cx="469942" cy="670249"/>
            </a:xfrm>
            <a:custGeom>
              <a:avLst/>
              <a:gdLst>
                <a:gd name="connsiteX0" fmla="*/ 196054 w 469942"/>
                <a:gd name="connsiteY0" fmla="*/ 998 h 670249"/>
                <a:gd name="connsiteX1" fmla="*/ 16508 w 469942"/>
                <a:gd name="connsiteY1" fmla="*/ 101487 h 670249"/>
                <a:gd name="connsiteX2" fmla="*/ 4316 w 469942"/>
                <a:gd name="connsiteY2" fmla="*/ 278747 h 670249"/>
                <a:gd name="connsiteX3" fmla="*/ 78325 w 469942"/>
                <a:gd name="connsiteY3" fmla="*/ 645364 h 670249"/>
                <a:gd name="connsiteX4" fmla="*/ 274349 w 469942"/>
                <a:gd name="connsiteY4" fmla="*/ 656985 h 670249"/>
                <a:gd name="connsiteX5" fmla="*/ 467421 w 469942"/>
                <a:gd name="connsiteY5" fmla="*/ 658223 h 670249"/>
                <a:gd name="connsiteX6" fmla="*/ 435989 w 469942"/>
                <a:gd name="connsiteY6" fmla="*/ 495917 h 670249"/>
                <a:gd name="connsiteX7" fmla="*/ 380553 w 469942"/>
                <a:gd name="connsiteY7" fmla="*/ 249791 h 670249"/>
                <a:gd name="connsiteX8" fmla="*/ 196054 w 469942"/>
                <a:gd name="connsiteY8" fmla="*/ 998 h 67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9942" h="670249">
                  <a:moveTo>
                    <a:pt x="196054" y="998"/>
                  </a:moveTo>
                  <a:cubicBezTo>
                    <a:pt x="154144" y="-8337"/>
                    <a:pt x="37939" y="49575"/>
                    <a:pt x="16508" y="101487"/>
                  </a:cubicBezTo>
                  <a:cubicBezTo>
                    <a:pt x="-4924" y="153493"/>
                    <a:pt x="-1304" y="234265"/>
                    <a:pt x="4316" y="278747"/>
                  </a:cubicBezTo>
                  <a:cubicBezTo>
                    <a:pt x="17079" y="380855"/>
                    <a:pt x="78325" y="645364"/>
                    <a:pt x="78325" y="645364"/>
                  </a:cubicBezTo>
                  <a:cubicBezTo>
                    <a:pt x="78325" y="645364"/>
                    <a:pt x="216342" y="636411"/>
                    <a:pt x="274349" y="656985"/>
                  </a:cubicBezTo>
                  <a:cubicBezTo>
                    <a:pt x="332357" y="677559"/>
                    <a:pt x="456753" y="671177"/>
                    <a:pt x="467421" y="658223"/>
                  </a:cubicBezTo>
                  <a:cubicBezTo>
                    <a:pt x="478184" y="645174"/>
                    <a:pt x="451991" y="574022"/>
                    <a:pt x="435989" y="495917"/>
                  </a:cubicBezTo>
                  <a:cubicBezTo>
                    <a:pt x="417129" y="403429"/>
                    <a:pt x="390269" y="296749"/>
                    <a:pt x="380553" y="249791"/>
                  </a:cubicBezTo>
                  <a:cubicBezTo>
                    <a:pt x="356264" y="131776"/>
                    <a:pt x="278636" y="19286"/>
                    <a:pt x="196054" y="998"/>
                  </a:cubicBezTo>
                  <a:close/>
                </a:path>
              </a:pathLst>
            </a:custGeom>
            <a:solidFill>
              <a:srgbClr val="667C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21" name="图形 669">
              <a:extLst>
                <a:ext uri="{FF2B5EF4-FFF2-40B4-BE49-F238E27FC236}">
                  <a16:creationId xmlns:a16="http://schemas.microsoft.com/office/drawing/2014/main" id="{30CBD80F-0B1D-463F-8539-C7AF54BB062A}"/>
                </a:ext>
              </a:extLst>
            </p:cNvPr>
            <p:cNvGrpSpPr/>
            <p:nvPr/>
          </p:nvGrpSpPr>
          <p:grpSpPr>
            <a:xfrm>
              <a:off x="7514339" y="-1049622"/>
              <a:ext cx="543689" cy="490854"/>
              <a:chOff x="7514339" y="-1049622"/>
              <a:chExt cx="543689" cy="490854"/>
            </a:xfrm>
          </p:grpSpPr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CFA985BC-37E6-43C4-8AE3-57E15D2AD329}"/>
                  </a:ext>
                </a:extLst>
              </p:cNvPr>
              <p:cNvSpPr/>
              <p:nvPr/>
            </p:nvSpPr>
            <p:spPr>
              <a:xfrm>
                <a:off x="7693032" y="-870766"/>
                <a:ext cx="350334" cy="311999"/>
              </a:xfrm>
              <a:custGeom>
                <a:avLst/>
                <a:gdLst>
                  <a:gd name="connsiteX0" fmla="*/ 350334 w 350334"/>
                  <a:gd name="connsiteY0" fmla="*/ 9057 h 311999"/>
                  <a:gd name="connsiteX1" fmla="*/ 286517 w 350334"/>
                  <a:gd name="connsiteY1" fmla="*/ 8 h 311999"/>
                  <a:gd name="connsiteX2" fmla="*/ 225557 w 350334"/>
                  <a:gd name="connsiteY2" fmla="*/ 12962 h 311999"/>
                  <a:gd name="connsiteX3" fmla="*/ 207459 w 350334"/>
                  <a:gd name="connsiteY3" fmla="*/ 176316 h 311999"/>
                  <a:gd name="connsiteX4" fmla="*/ 5 w 350334"/>
                  <a:gd name="connsiteY4" fmla="*/ 183460 h 311999"/>
                  <a:gd name="connsiteX5" fmla="*/ 1910 w 350334"/>
                  <a:gd name="connsiteY5" fmla="*/ 259564 h 311999"/>
                  <a:gd name="connsiteX6" fmla="*/ 303090 w 350334"/>
                  <a:gd name="connsiteY6" fmla="*/ 295569 h 311999"/>
                  <a:gd name="connsiteX7" fmla="*/ 350334 w 350334"/>
                  <a:gd name="connsiteY7" fmla="*/ 9057 h 31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0334" h="311999">
                    <a:moveTo>
                      <a:pt x="350334" y="9057"/>
                    </a:moveTo>
                    <a:cubicBezTo>
                      <a:pt x="350334" y="9057"/>
                      <a:pt x="318616" y="389"/>
                      <a:pt x="286517" y="8"/>
                    </a:cubicBezTo>
                    <a:cubicBezTo>
                      <a:pt x="254417" y="-373"/>
                      <a:pt x="225557" y="12962"/>
                      <a:pt x="225557" y="12962"/>
                    </a:cubicBezTo>
                    <a:cubicBezTo>
                      <a:pt x="225557" y="12962"/>
                      <a:pt x="228605" y="166219"/>
                      <a:pt x="207459" y="176316"/>
                    </a:cubicBezTo>
                    <a:cubicBezTo>
                      <a:pt x="190695" y="184412"/>
                      <a:pt x="54869" y="183936"/>
                      <a:pt x="5" y="183460"/>
                    </a:cubicBezTo>
                    <a:cubicBezTo>
                      <a:pt x="-186" y="209844"/>
                      <a:pt x="5624" y="233085"/>
                      <a:pt x="1910" y="259564"/>
                    </a:cubicBezTo>
                    <a:cubicBezTo>
                      <a:pt x="74395" y="278043"/>
                      <a:pt x="261371" y="341670"/>
                      <a:pt x="303090" y="295569"/>
                    </a:cubicBezTo>
                    <a:cubicBezTo>
                      <a:pt x="348905" y="244991"/>
                      <a:pt x="350334" y="9057"/>
                      <a:pt x="350334" y="9057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23" name="图形 669">
                <a:extLst>
                  <a:ext uri="{FF2B5EF4-FFF2-40B4-BE49-F238E27FC236}">
                    <a16:creationId xmlns:a16="http://schemas.microsoft.com/office/drawing/2014/main" id="{55057802-4142-49B9-9E5C-BF33243A30A8}"/>
                  </a:ext>
                </a:extLst>
              </p:cNvPr>
              <p:cNvGrpSpPr/>
              <p:nvPr/>
            </p:nvGrpSpPr>
            <p:grpSpPr>
              <a:xfrm>
                <a:off x="7868436" y="-1049622"/>
                <a:ext cx="189592" cy="193688"/>
                <a:chOff x="7868436" y="-1049622"/>
                <a:chExt cx="189592" cy="193688"/>
              </a:xfrm>
              <a:solidFill>
                <a:srgbClr val="475138"/>
              </a:solidFill>
            </p:grpSpPr>
            <p:sp>
              <p:nvSpPr>
                <p:cNvPr id="724" name="任意多边形: 形状 723">
                  <a:extLst>
                    <a:ext uri="{FF2B5EF4-FFF2-40B4-BE49-F238E27FC236}">
                      <a16:creationId xmlns:a16="http://schemas.microsoft.com/office/drawing/2014/main" id="{3BFC1A75-192A-471C-9D05-9E180C7275C0}"/>
                    </a:ext>
                  </a:extLst>
                </p:cNvPr>
                <p:cNvSpPr/>
                <p:nvPr/>
              </p:nvSpPr>
              <p:spPr>
                <a:xfrm>
                  <a:off x="7868436" y="-1011053"/>
                  <a:ext cx="46195" cy="130998"/>
                </a:xfrm>
                <a:custGeom>
                  <a:avLst/>
                  <a:gdLst>
                    <a:gd name="connsiteX0" fmla="*/ 46057 w 46195"/>
                    <a:gd name="connsiteY0" fmla="*/ 127055 h 130998"/>
                    <a:gd name="connsiteX1" fmla="*/ 26722 w 46195"/>
                    <a:gd name="connsiteY1" fmla="*/ 68952 h 130998"/>
                    <a:gd name="connsiteX2" fmla="*/ 6719 w 46195"/>
                    <a:gd name="connsiteY2" fmla="*/ 2182 h 130998"/>
                    <a:gd name="connsiteX3" fmla="*/ 52 w 46195"/>
                    <a:gd name="connsiteY3" fmla="*/ 3420 h 130998"/>
                    <a:gd name="connsiteX4" fmla="*/ 40533 w 46195"/>
                    <a:gd name="connsiteY4" fmla="*/ 129722 h 130998"/>
                    <a:gd name="connsiteX5" fmla="*/ 46057 w 46195"/>
                    <a:gd name="connsiteY5" fmla="*/ 127055 h 13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195" h="130998">
                      <a:moveTo>
                        <a:pt x="46057" y="127055"/>
                      </a:moveTo>
                      <a:cubicBezTo>
                        <a:pt x="40628" y="107433"/>
                        <a:pt x="32818" y="88479"/>
                        <a:pt x="26722" y="68952"/>
                      </a:cubicBezTo>
                      <a:cubicBezTo>
                        <a:pt x="19768" y="46664"/>
                        <a:pt x="15006" y="23994"/>
                        <a:pt x="6719" y="2182"/>
                      </a:cubicBezTo>
                      <a:cubicBezTo>
                        <a:pt x="5385" y="-1247"/>
                        <a:pt x="-615" y="-485"/>
                        <a:pt x="52" y="3420"/>
                      </a:cubicBezTo>
                      <a:cubicBezTo>
                        <a:pt x="6624" y="44759"/>
                        <a:pt x="12529" y="96861"/>
                        <a:pt x="40533" y="129722"/>
                      </a:cubicBezTo>
                      <a:cubicBezTo>
                        <a:pt x="42819" y="132389"/>
                        <a:pt x="47010" y="130579"/>
                        <a:pt x="46057" y="12705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5" name="任意多边形: 形状 724">
                  <a:extLst>
                    <a:ext uri="{FF2B5EF4-FFF2-40B4-BE49-F238E27FC236}">
                      <a16:creationId xmlns:a16="http://schemas.microsoft.com/office/drawing/2014/main" id="{F704D37C-AD37-4A53-BA97-013CBFBE07DB}"/>
                    </a:ext>
                  </a:extLst>
                </p:cNvPr>
                <p:cNvSpPr/>
                <p:nvPr/>
              </p:nvSpPr>
              <p:spPr>
                <a:xfrm>
                  <a:off x="7911921" y="-1049622"/>
                  <a:ext cx="146107" cy="193688"/>
                </a:xfrm>
                <a:custGeom>
                  <a:avLst/>
                  <a:gdLst>
                    <a:gd name="connsiteX0" fmla="*/ 78772 w 146107"/>
                    <a:gd name="connsiteY0" fmla="*/ 175 h 193688"/>
                    <a:gd name="connsiteX1" fmla="*/ 75153 w 146107"/>
                    <a:gd name="connsiteY1" fmla="*/ 5604 h 193688"/>
                    <a:gd name="connsiteX2" fmla="*/ 115062 w 146107"/>
                    <a:gd name="connsiteY2" fmla="*/ 85995 h 193688"/>
                    <a:gd name="connsiteX3" fmla="*/ 134779 w 146107"/>
                    <a:gd name="connsiteY3" fmla="*/ 184483 h 193688"/>
                    <a:gd name="connsiteX4" fmla="*/ 74962 w 146107"/>
                    <a:gd name="connsiteY4" fmla="*/ 176768 h 193688"/>
                    <a:gd name="connsiteX5" fmla="*/ 4858 w 146107"/>
                    <a:gd name="connsiteY5" fmla="*/ 181531 h 193688"/>
                    <a:gd name="connsiteX6" fmla="*/ 4096 w 146107"/>
                    <a:gd name="connsiteY6" fmla="*/ 192008 h 193688"/>
                    <a:gd name="connsiteX7" fmla="*/ 68771 w 146107"/>
                    <a:gd name="connsiteY7" fmla="*/ 190675 h 193688"/>
                    <a:gd name="connsiteX8" fmla="*/ 134874 w 146107"/>
                    <a:gd name="connsiteY8" fmla="*/ 192199 h 193688"/>
                    <a:gd name="connsiteX9" fmla="*/ 137541 w 146107"/>
                    <a:gd name="connsiteY9" fmla="*/ 188579 h 193688"/>
                    <a:gd name="connsiteX10" fmla="*/ 143257 w 146107"/>
                    <a:gd name="connsiteY10" fmla="*/ 185531 h 193688"/>
                    <a:gd name="connsiteX11" fmla="*/ 128397 w 146107"/>
                    <a:gd name="connsiteY11" fmla="*/ 69612 h 193688"/>
                    <a:gd name="connsiteX12" fmla="*/ 78772 w 146107"/>
                    <a:gd name="connsiteY12" fmla="*/ 175 h 19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6107" h="193688">
                      <a:moveTo>
                        <a:pt x="78772" y="175"/>
                      </a:moveTo>
                      <a:cubicBezTo>
                        <a:pt x="75534" y="-873"/>
                        <a:pt x="72105" y="3032"/>
                        <a:pt x="75153" y="5604"/>
                      </a:cubicBezTo>
                      <a:cubicBezTo>
                        <a:pt x="94679" y="21130"/>
                        <a:pt x="107157" y="63040"/>
                        <a:pt x="115062" y="85995"/>
                      </a:cubicBezTo>
                      <a:cubicBezTo>
                        <a:pt x="126016" y="117999"/>
                        <a:pt x="126302" y="152003"/>
                        <a:pt x="134779" y="184483"/>
                      </a:cubicBezTo>
                      <a:cubicBezTo>
                        <a:pt x="118015" y="174482"/>
                        <a:pt x="93917" y="176482"/>
                        <a:pt x="74962" y="176768"/>
                      </a:cubicBezTo>
                      <a:cubicBezTo>
                        <a:pt x="52102" y="177149"/>
                        <a:pt x="27337" y="177435"/>
                        <a:pt x="4858" y="181531"/>
                      </a:cubicBezTo>
                      <a:cubicBezTo>
                        <a:pt x="-571" y="182483"/>
                        <a:pt x="-2286" y="191151"/>
                        <a:pt x="4096" y="192008"/>
                      </a:cubicBezTo>
                      <a:cubicBezTo>
                        <a:pt x="25337" y="194580"/>
                        <a:pt x="47435" y="191246"/>
                        <a:pt x="68771" y="190675"/>
                      </a:cubicBezTo>
                      <a:cubicBezTo>
                        <a:pt x="90583" y="190103"/>
                        <a:pt x="113634" y="196485"/>
                        <a:pt x="134874" y="192199"/>
                      </a:cubicBezTo>
                      <a:cubicBezTo>
                        <a:pt x="136970" y="191818"/>
                        <a:pt x="137637" y="190198"/>
                        <a:pt x="137541" y="188579"/>
                      </a:cubicBezTo>
                      <a:cubicBezTo>
                        <a:pt x="139732" y="189341"/>
                        <a:pt x="142685" y="188198"/>
                        <a:pt x="143257" y="185531"/>
                      </a:cubicBezTo>
                      <a:cubicBezTo>
                        <a:pt x="150876" y="147241"/>
                        <a:pt x="142304" y="105616"/>
                        <a:pt x="128397" y="69612"/>
                      </a:cubicBezTo>
                      <a:cubicBezTo>
                        <a:pt x="118968" y="45228"/>
                        <a:pt x="105918" y="9223"/>
                        <a:pt x="78772" y="175"/>
                      </a:cubicBezTo>
                      <a:close/>
                    </a:path>
                  </a:pathLst>
                </a:custGeom>
                <a:solidFill>
                  <a:srgbClr val="4751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6F46CDF4-966D-4B3E-8BC7-509D1081521F}"/>
                  </a:ext>
                </a:extLst>
              </p:cNvPr>
              <p:cNvSpPr/>
              <p:nvPr/>
            </p:nvSpPr>
            <p:spPr>
              <a:xfrm>
                <a:off x="7514339" y="-728601"/>
                <a:ext cx="211905" cy="156649"/>
              </a:xfrm>
              <a:custGeom>
                <a:avLst/>
                <a:gdLst>
                  <a:gd name="connsiteX0" fmla="*/ 128025 w 211905"/>
                  <a:gd name="connsiteY0" fmla="*/ 7481 h 156649"/>
                  <a:gd name="connsiteX1" fmla="*/ 27346 w 211905"/>
                  <a:gd name="connsiteY1" fmla="*/ 29674 h 156649"/>
                  <a:gd name="connsiteX2" fmla="*/ 16392 w 211905"/>
                  <a:gd name="connsiteY2" fmla="*/ 146736 h 156649"/>
                  <a:gd name="connsiteX3" fmla="*/ 67923 w 211905"/>
                  <a:gd name="connsiteY3" fmla="*/ 154071 h 156649"/>
                  <a:gd name="connsiteX4" fmla="*/ 92783 w 211905"/>
                  <a:gd name="connsiteY4" fmla="*/ 145974 h 156649"/>
                  <a:gd name="connsiteX5" fmla="*/ 136312 w 211905"/>
                  <a:gd name="connsiteY5" fmla="*/ 111875 h 156649"/>
                  <a:gd name="connsiteX6" fmla="*/ 187176 w 211905"/>
                  <a:gd name="connsiteY6" fmla="*/ 122448 h 156649"/>
                  <a:gd name="connsiteX7" fmla="*/ 210988 w 211905"/>
                  <a:gd name="connsiteY7" fmla="*/ 41580 h 156649"/>
                  <a:gd name="connsiteX8" fmla="*/ 128025 w 211905"/>
                  <a:gd name="connsiteY8" fmla="*/ 7481 h 156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905" h="156649">
                    <a:moveTo>
                      <a:pt x="128025" y="7481"/>
                    </a:moveTo>
                    <a:cubicBezTo>
                      <a:pt x="94402" y="-6140"/>
                      <a:pt x="63827" y="-2520"/>
                      <a:pt x="27346" y="29674"/>
                    </a:cubicBezTo>
                    <a:cubicBezTo>
                      <a:pt x="-9135" y="61869"/>
                      <a:pt x="-5229" y="138926"/>
                      <a:pt x="16392" y="146736"/>
                    </a:cubicBezTo>
                    <a:cubicBezTo>
                      <a:pt x="37919" y="154547"/>
                      <a:pt x="59064" y="148927"/>
                      <a:pt x="67923" y="154071"/>
                    </a:cubicBezTo>
                    <a:cubicBezTo>
                      <a:pt x="76781" y="159214"/>
                      <a:pt x="80686" y="156738"/>
                      <a:pt x="92783" y="145974"/>
                    </a:cubicBezTo>
                    <a:cubicBezTo>
                      <a:pt x="104975" y="135211"/>
                      <a:pt x="101832" y="118066"/>
                      <a:pt x="136312" y="111875"/>
                    </a:cubicBezTo>
                    <a:cubicBezTo>
                      <a:pt x="170697" y="105779"/>
                      <a:pt x="155267" y="122353"/>
                      <a:pt x="187176" y="122448"/>
                    </a:cubicBezTo>
                    <a:cubicBezTo>
                      <a:pt x="219084" y="122448"/>
                      <a:pt x="210988" y="41580"/>
                      <a:pt x="210988" y="41580"/>
                    </a:cubicBezTo>
                    <a:cubicBezTo>
                      <a:pt x="210988" y="41580"/>
                      <a:pt x="161649" y="21102"/>
                      <a:pt x="128025" y="7481"/>
                    </a:cubicBezTo>
                    <a:close/>
                  </a:path>
                </a:pathLst>
              </a:custGeom>
              <a:solidFill>
                <a:srgbClr val="FF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27" name="图形 669">
              <a:extLst>
                <a:ext uri="{FF2B5EF4-FFF2-40B4-BE49-F238E27FC236}">
                  <a16:creationId xmlns:a16="http://schemas.microsoft.com/office/drawing/2014/main" id="{1D93EA5D-62B4-4A11-9CEE-FE327F7703DB}"/>
                </a:ext>
              </a:extLst>
            </p:cNvPr>
            <p:cNvGrpSpPr/>
            <p:nvPr/>
          </p:nvGrpSpPr>
          <p:grpSpPr>
            <a:xfrm>
              <a:off x="7623029" y="-1636649"/>
              <a:ext cx="409050" cy="560443"/>
              <a:chOff x="7623029" y="-1636649"/>
              <a:chExt cx="409050" cy="560443"/>
            </a:xfrm>
          </p:grpSpPr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018E82C5-F931-4202-AF0F-9B2E479359C9}"/>
                  </a:ext>
                </a:extLst>
              </p:cNvPr>
              <p:cNvSpPr/>
              <p:nvPr/>
            </p:nvSpPr>
            <p:spPr>
              <a:xfrm>
                <a:off x="7773904" y="-1237185"/>
                <a:ext cx="142063" cy="160979"/>
              </a:xfrm>
              <a:custGeom>
                <a:avLst/>
                <a:gdLst>
                  <a:gd name="connsiteX0" fmla="*/ 0 w 142063"/>
                  <a:gd name="connsiteY0" fmla="*/ 42863 h 160979"/>
                  <a:gd name="connsiteX1" fmla="*/ 26670 w 142063"/>
                  <a:gd name="connsiteY1" fmla="*/ 143066 h 160979"/>
                  <a:gd name="connsiteX2" fmla="*/ 98869 w 142063"/>
                  <a:gd name="connsiteY2" fmla="*/ 155162 h 160979"/>
                  <a:gd name="connsiteX3" fmla="*/ 139351 w 142063"/>
                  <a:gd name="connsiteY3" fmla="*/ 75628 h 160979"/>
                  <a:gd name="connsiteX4" fmla="*/ 110014 w 142063"/>
                  <a:gd name="connsiteY4" fmla="*/ 0 h 160979"/>
                  <a:gd name="connsiteX5" fmla="*/ 0 w 142063"/>
                  <a:gd name="connsiteY5" fmla="*/ 42863 h 160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063" h="160979">
                    <a:moveTo>
                      <a:pt x="0" y="42863"/>
                    </a:moveTo>
                    <a:lnTo>
                      <a:pt x="26670" y="143066"/>
                    </a:lnTo>
                    <a:cubicBezTo>
                      <a:pt x="26670" y="143066"/>
                      <a:pt x="63627" y="173355"/>
                      <a:pt x="98869" y="155162"/>
                    </a:cubicBezTo>
                    <a:cubicBezTo>
                      <a:pt x="134017" y="136970"/>
                      <a:pt x="148590" y="103918"/>
                      <a:pt x="139351" y="75628"/>
                    </a:cubicBezTo>
                    <a:cubicBezTo>
                      <a:pt x="130111" y="47339"/>
                      <a:pt x="110014" y="0"/>
                      <a:pt x="110014" y="0"/>
                    </a:cubicBezTo>
                    <a:lnTo>
                      <a:pt x="0" y="42863"/>
                    </a:ln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886EE678-D19F-4EA6-8642-60C4AD4E2EFC}"/>
                  </a:ext>
                </a:extLst>
              </p:cNvPr>
              <p:cNvSpPr/>
              <p:nvPr/>
            </p:nvSpPr>
            <p:spPr>
              <a:xfrm>
                <a:off x="7639611" y="-1602041"/>
                <a:ext cx="312395" cy="434549"/>
              </a:xfrm>
              <a:custGeom>
                <a:avLst/>
                <a:gdLst>
                  <a:gd name="connsiteX0" fmla="*/ 1419 w 312395"/>
                  <a:gd name="connsiteY0" fmla="*/ 174928 h 434549"/>
                  <a:gd name="connsiteX1" fmla="*/ 106289 w 312395"/>
                  <a:gd name="connsiteY1" fmla="*/ 430103 h 434549"/>
                  <a:gd name="connsiteX2" fmla="*/ 311934 w 312395"/>
                  <a:gd name="connsiteY2" fmla="*/ 233411 h 434549"/>
                  <a:gd name="connsiteX3" fmla="*/ 175441 w 312395"/>
                  <a:gd name="connsiteY3" fmla="*/ 811 h 434549"/>
                  <a:gd name="connsiteX4" fmla="*/ 1419 w 312395"/>
                  <a:gd name="connsiteY4" fmla="*/ 174928 h 43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395" h="434549">
                    <a:moveTo>
                      <a:pt x="1419" y="174928"/>
                    </a:moveTo>
                    <a:cubicBezTo>
                      <a:pt x="-6296" y="272083"/>
                      <a:pt x="15897" y="407814"/>
                      <a:pt x="106289" y="430103"/>
                    </a:cubicBezTo>
                    <a:cubicBezTo>
                      <a:pt x="196682" y="452391"/>
                      <a:pt x="306124" y="391526"/>
                      <a:pt x="311934" y="233411"/>
                    </a:cubicBezTo>
                    <a:cubicBezTo>
                      <a:pt x="317745" y="75296"/>
                      <a:pt x="268405" y="-9286"/>
                      <a:pt x="175441" y="811"/>
                    </a:cubicBezTo>
                    <a:cubicBezTo>
                      <a:pt x="82382" y="10907"/>
                      <a:pt x="9135" y="77773"/>
                      <a:pt x="1419" y="174928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EFC74975-F94A-4F3F-9365-307620655F11}"/>
                  </a:ext>
                </a:extLst>
              </p:cNvPr>
              <p:cNvSpPr/>
              <p:nvPr/>
            </p:nvSpPr>
            <p:spPr>
              <a:xfrm>
                <a:off x="7802662" y="-1375972"/>
                <a:ext cx="35067" cy="35067"/>
              </a:xfrm>
              <a:custGeom>
                <a:avLst/>
                <a:gdLst>
                  <a:gd name="connsiteX0" fmla="*/ 35060 w 35067"/>
                  <a:gd name="connsiteY0" fmla="*/ 16962 h 35067"/>
                  <a:gd name="connsiteX1" fmla="*/ 18105 w 35067"/>
                  <a:gd name="connsiteY1" fmla="*/ 35060 h 35067"/>
                  <a:gd name="connsiteX2" fmla="*/ 8 w 35067"/>
                  <a:gd name="connsiteY2" fmla="*/ 18105 h 35067"/>
                  <a:gd name="connsiteX3" fmla="*/ 16962 w 35067"/>
                  <a:gd name="connsiteY3" fmla="*/ 8 h 35067"/>
                  <a:gd name="connsiteX4" fmla="*/ 35060 w 35067"/>
                  <a:gd name="connsiteY4" fmla="*/ 16962 h 35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67">
                    <a:moveTo>
                      <a:pt x="35060" y="16962"/>
                    </a:moveTo>
                    <a:cubicBezTo>
                      <a:pt x="35346" y="26678"/>
                      <a:pt x="27726" y="34774"/>
                      <a:pt x="18105" y="35060"/>
                    </a:cubicBezTo>
                    <a:cubicBezTo>
                      <a:pt x="8390" y="35346"/>
                      <a:pt x="294" y="27726"/>
                      <a:pt x="8" y="18105"/>
                    </a:cubicBezTo>
                    <a:cubicBezTo>
                      <a:pt x="-278" y="8390"/>
                      <a:pt x="7342" y="294"/>
                      <a:pt x="16962" y="8"/>
                    </a:cubicBezTo>
                    <a:cubicBezTo>
                      <a:pt x="26678" y="-278"/>
                      <a:pt x="34774" y="7247"/>
                      <a:pt x="35060" y="16962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EC067DE4-A837-4E98-B337-226C88E7FC1F}"/>
                  </a:ext>
                </a:extLst>
              </p:cNvPr>
              <p:cNvSpPr/>
              <p:nvPr/>
            </p:nvSpPr>
            <p:spPr>
              <a:xfrm>
                <a:off x="7674741" y="-1366548"/>
                <a:ext cx="35067" cy="35073"/>
              </a:xfrm>
              <a:custGeom>
                <a:avLst/>
                <a:gdLst>
                  <a:gd name="connsiteX0" fmla="*/ 35060 w 35067"/>
                  <a:gd name="connsiteY0" fmla="*/ 16968 h 35073"/>
                  <a:gd name="connsiteX1" fmla="*/ 18105 w 35067"/>
                  <a:gd name="connsiteY1" fmla="*/ 35066 h 35073"/>
                  <a:gd name="connsiteX2" fmla="*/ 8 w 35067"/>
                  <a:gd name="connsiteY2" fmla="*/ 18111 h 35073"/>
                  <a:gd name="connsiteX3" fmla="*/ 16962 w 35067"/>
                  <a:gd name="connsiteY3" fmla="*/ 14 h 35073"/>
                  <a:gd name="connsiteX4" fmla="*/ 35060 w 35067"/>
                  <a:gd name="connsiteY4" fmla="*/ 16968 h 35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67" h="35073">
                    <a:moveTo>
                      <a:pt x="35060" y="16968"/>
                    </a:moveTo>
                    <a:cubicBezTo>
                      <a:pt x="35346" y="26684"/>
                      <a:pt x="27726" y="34780"/>
                      <a:pt x="18105" y="35066"/>
                    </a:cubicBezTo>
                    <a:cubicBezTo>
                      <a:pt x="8390" y="35351"/>
                      <a:pt x="294" y="27731"/>
                      <a:pt x="8" y="18111"/>
                    </a:cubicBezTo>
                    <a:cubicBezTo>
                      <a:pt x="-278" y="8396"/>
                      <a:pt x="7342" y="299"/>
                      <a:pt x="16962" y="14"/>
                    </a:cubicBezTo>
                    <a:cubicBezTo>
                      <a:pt x="26678" y="-367"/>
                      <a:pt x="34774" y="7253"/>
                      <a:pt x="35060" y="16968"/>
                    </a:cubicBezTo>
                    <a:close/>
                  </a:path>
                </a:pathLst>
              </a:custGeom>
              <a:solidFill>
                <a:srgbClr val="4A5E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494A2CFC-8EF2-4DA4-8448-6DDBC6477FDC}"/>
                  </a:ext>
                </a:extLst>
              </p:cNvPr>
              <p:cNvSpPr/>
              <p:nvPr/>
            </p:nvSpPr>
            <p:spPr>
              <a:xfrm>
                <a:off x="7623029" y="-1636649"/>
                <a:ext cx="409050" cy="246517"/>
              </a:xfrm>
              <a:custGeom>
                <a:avLst/>
                <a:gdLst>
                  <a:gd name="connsiteX0" fmla="*/ 407288 w 409050"/>
                  <a:gd name="connsiteY0" fmla="*/ 112571 h 246517"/>
                  <a:gd name="connsiteX1" fmla="*/ 404145 w 409050"/>
                  <a:gd name="connsiteY1" fmla="*/ 92759 h 246517"/>
                  <a:gd name="connsiteX2" fmla="*/ 343566 w 409050"/>
                  <a:gd name="connsiteY2" fmla="*/ 56183 h 246517"/>
                  <a:gd name="connsiteX3" fmla="*/ 350614 w 409050"/>
                  <a:gd name="connsiteY3" fmla="*/ 36752 h 246517"/>
                  <a:gd name="connsiteX4" fmla="*/ 174402 w 409050"/>
                  <a:gd name="connsiteY4" fmla="*/ 13225 h 246517"/>
                  <a:gd name="connsiteX5" fmla="*/ 168496 w 409050"/>
                  <a:gd name="connsiteY5" fmla="*/ 12463 h 246517"/>
                  <a:gd name="connsiteX6" fmla="*/ 64865 w 409050"/>
                  <a:gd name="connsiteY6" fmla="*/ 39038 h 246517"/>
                  <a:gd name="connsiteX7" fmla="*/ 61817 w 409050"/>
                  <a:gd name="connsiteY7" fmla="*/ 46467 h 246517"/>
                  <a:gd name="connsiteX8" fmla="*/ 380 w 409050"/>
                  <a:gd name="connsiteY8" fmla="*/ 111047 h 246517"/>
                  <a:gd name="connsiteX9" fmla="*/ 12001 w 409050"/>
                  <a:gd name="connsiteY9" fmla="*/ 139431 h 246517"/>
                  <a:gd name="connsiteX10" fmla="*/ 74580 w 409050"/>
                  <a:gd name="connsiteY10" fmla="*/ 196391 h 246517"/>
                  <a:gd name="connsiteX11" fmla="*/ 175545 w 409050"/>
                  <a:gd name="connsiteY11" fmla="*/ 194486 h 246517"/>
                  <a:gd name="connsiteX12" fmla="*/ 236315 w 409050"/>
                  <a:gd name="connsiteY12" fmla="*/ 194676 h 246517"/>
                  <a:gd name="connsiteX13" fmla="*/ 249173 w 409050"/>
                  <a:gd name="connsiteY13" fmla="*/ 198486 h 246517"/>
                  <a:gd name="connsiteX14" fmla="*/ 264890 w 409050"/>
                  <a:gd name="connsiteY14" fmla="*/ 219441 h 246517"/>
                  <a:gd name="connsiteX15" fmla="*/ 291750 w 409050"/>
                  <a:gd name="connsiteY15" fmla="*/ 240396 h 246517"/>
                  <a:gd name="connsiteX16" fmla="*/ 324040 w 409050"/>
                  <a:gd name="connsiteY16" fmla="*/ 239349 h 246517"/>
                  <a:gd name="connsiteX17" fmla="*/ 333946 w 409050"/>
                  <a:gd name="connsiteY17" fmla="*/ 201058 h 246517"/>
                  <a:gd name="connsiteX18" fmla="*/ 340423 w 409050"/>
                  <a:gd name="connsiteY18" fmla="*/ 197820 h 246517"/>
                  <a:gd name="connsiteX19" fmla="*/ 393763 w 409050"/>
                  <a:gd name="connsiteY19" fmla="*/ 173817 h 246517"/>
                  <a:gd name="connsiteX20" fmla="*/ 396525 w 409050"/>
                  <a:gd name="connsiteY20" fmla="*/ 169340 h 246517"/>
                  <a:gd name="connsiteX21" fmla="*/ 394334 w 409050"/>
                  <a:gd name="connsiteY21" fmla="*/ 125906 h 246517"/>
                  <a:gd name="connsiteX22" fmla="*/ 407288 w 409050"/>
                  <a:gd name="connsiteY22" fmla="*/ 112571 h 246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09050" h="246517">
                    <a:moveTo>
                      <a:pt x="407288" y="112571"/>
                    </a:moveTo>
                    <a:cubicBezTo>
                      <a:pt x="410241" y="105427"/>
                      <a:pt x="409670" y="98474"/>
                      <a:pt x="404145" y="92759"/>
                    </a:cubicBezTo>
                    <a:cubicBezTo>
                      <a:pt x="389286" y="77519"/>
                      <a:pt x="366617" y="63327"/>
                      <a:pt x="343566" y="56183"/>
                    </a:cubicBezTo>
                    <a:cubicBezTo>
                      <a:pt x="349948" y="52182"/>
                      <a:pt x="352901" y="43896"/>
                      <a:pt x="350614" y="36752"/>
                    </a:cubicBezTo>
                    <a:cubicBezTo>
                      <a:pt x="333660" y="-16874"/>
                      <a:pt x="234695" y="366"/>
                      <a:pt x="174402" y="13225"/>
                    </a:cubicBezTo>
                    <a:cubicBezTo>
                      <a:pt x="172402" y="12939"/>
                      <a:pt x="170402" y="12654"/>
                      <a:pt x="168496" y="12463"/>
                    </a:cubicBezTo>
                    <a:cubicBezTo>
                      <a:pt x="133540" y="8844"/>
                      <a:pt x="86391" y="6558"/>
                      <a:pt x="64865" y="39038"/>
                    </a:cubicBezTo>
                    <a:cubicBezTo>
                      <a:pt x="63340" y="41324"/>
                      <a:pt x="62388" y="43800"/>
                      <a:pt x="61817" y="46467"/>
                    </a:cubicBezTo>
                    <a:cubicBezTo>
                      <a:pt x="30289" y="57135"/>
                      <a:pt x="-4001" y="78662"/>
                      <a:pt x="380" y="111047"/>
                    </a:cubicBezTo>
                    <a:cubicBezTo>
                      <a:pt x="2000" y="122858"/>
                      <a:pt x="6095" y="132097"/>
                      <a:pt x="12001" y="139431"/>
                    </a:cubicBezTo>
                    <a:cubicBezTo>
                      <a:pt x="-191" y="173340"/>
                      <a:pt x="38766" y="193533"/>
                      <a:pt x="74580" y="196391"/>
                    </a:cubicBezTo>
                    <a:cubicBezTo>
                      <a:pt x="107536" y="199058"/>
                      <a:pt x="142398" y="193914"/>
                      <a:pt x="175545" y="194486"/>
                    </a:cubicBezTo>
                    <a:cubicBezTo>
                      <a:pt x="195167" y="194772"/>
                      <a:pt x="216026" y="196200"/>
                      <a:pt x="236315" y="194676"/>
                    </a:cubicBezTo>
                    <a:cubicBezTo>
                      <a:pt x="240601" y="195915"/>
                      <a:pt x="244887" y="197248"/>
                      <a:pt x="249173" y="198486"/>
                    </a:cubicBezTo>
                    <a:cubicBezTo>
                      <a:pt x="253459" y="206106"/>
                      <a:pt x="258508" y="212964"/>
                      <a:pt x="264890" y="219441"/>
                    </a:cubicBezTo>
                    <a:cubicBezTo>
                      <a:pt x="273081" y="227633"/>
                      <a:pt x="283178" y="232967"/>
                      <a:pt x="291750" y="240396"/>
                    </a:cubicBezTo>
                    <a:cubicBezTo>
                      <a:pt x="300418" y="247921"/>
                      <a:pt x="316325" y="249540"/>
                      <a:pt x="324040" y="239349"/>
                    </a:cubicBezTo>
                    <a:cubicBezTo>
                      <a:pt x="332136" y="228776"/>
                      <a:pt x="334994" y="214869"/>
                      <a:pt x="333946" y="201058"/>
                    </a:cubicBezTo>
                    <a:cubicBezTo>
                      <a:pt x="336136" y="200106"/>
                      <a:pt x="338232" y="198867"/>
                      <a:pt x="340423" y="197820"/>
                    </a:cubicBezTo>
                    <a:cubicBezTo>
                      <a:pt x="360616" y="197058"/>
                      <a:pt x="381856" y="189914"/>
                      <a:pt x="393763" y="173817"/>
                    </a:cubicBezTo>
                    <a:cubicBezTo>
                      <a:pt x="394810" y="172388"/>
                      <a:pt x="395668" y="170864"/>
                      <a:pt x="396525" y="169340"/>
                    </a:cubicBezTo>
                    <a:cubicBezTo>
                      <a:pt x="409670" y="155529"/>
                      <a:pt x="404812" y="139622"/>
                      <a:pt x="394334" y="125906"/>
                    </a:cubicBezTo>
                    <a:cubicBezTo>
                      <a:pt x="400145" y="122763"/>
                      <a:pt x="404812" y="118476"/>
                      <a:pt x="407288" y="112571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54272B8A-ADDF-4411-9EE5-D5F4B2EA65B3}"/>
                  </a:ext>
                </a:extLst>
              </p:cNvPr>
              <p:cNvSpPr/>
              <p:nvPr/>
            </p:nvSpPr>
            <p:spPr>
              <a:xfrm>
                <a:off x="7921755" y="-1442387"/>
                <a:ext cx="66338" cy="125577"/>
              </a:xfrm>
              <a:custGeom>
                <a:avLst/>
                <a:gdLst>
                  <a:gd name="connsiteX0" fmla="*/ 263 w 66338"/>
                  <a:gd name="connsiteY0" fmla="*/ 42134 h 125577"/>
                  <a:gd name="connsiteX1" fmla="*/ 60557 w 66338"/>
                  <a:gd name="connsiteY1" fmla="*/ 11940 h 125577"/>
                  <a:gd name="connsiteX2" fmla="*/ 27410 w 66338"/>
                  <a:gd name="connsiteY2" fmla="*/ 123954 h 125577"/>
                  <a:gd name="connsiteX3" fmla="*/ 263 w 66338"/>
                  <a:gd name="connsiteY3" fmla="*/ 42134 h 12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338" h="125577">
                    <a:moveTo>
                      <a:pt x="263" y="42134"/>
                    </a:moveTo>
                    <a:cubicBezTo>
                      <a:pt x="263" y="42134"/>
                      <a:pt x="45221" y="-27112"/>
                      <a:pt x="60557" y="11940"/>
                    </a:cubicBezTo>
                    <a:cubicBezTo>
                      <a:pt x="75892" y="50993"/>
                      <a:pt x="59318" y="108905"/>
                      <a:pt x="27410" y="123954"/>
                    </a:cubicBezTo>
                    <a:cubicBezTo>
                      <a:pt x="-4594" y="139194"/>
                      <a:pt x="263" y="42134"/>
                      <a:pt x="263" y="42134"/>
                    </a:cubicBezTo>
                    <a:close/>
                  </a:path>
                </a:pathLst>
              </a:custGeom>
              <a:solidFill>
                <a:srgbClr val="FDB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4CD55BF9-5844-424E-986F-ADE8BE371BB1}"/>
                  </a:ext>
                </a:extLst>
              </p:cNvPr>
              <p:cNvSpPr/>
              <p:nvPr/>
            </p:nvSpPr>
            <p:spPr>
              <a:xfrm>
                <a:off x="7667062" y="-1406645"/>
                <a:ext cx="35993" cy="17347"/>
              </a:xfrm>
              <a:custGeom>
                <a:avLst/>
                <a:gdLst>
                  <a:gd name="connsiteX0" fmla="*/ 32738 w 35993"/>
                  <a:gd name="connsiteY0" fmla="*/ 4582 h 17347"/>
                  <a:gd name="connsiteX1" fmla="*/ 32357 w 35993"/>
                  <a:gd name="connsiteY1" fmla="*/ 4487 h 17347"/>
                  <a:gd name="connsiteX2" fmla="*/ 31404 w 35993"/>
                  <a:gd name="connsiteY2" fmla="*/ 3535 h 17347"/>
                  <a:gd name="connsiteX3" fmla="*/ 27023 w 35993"/>
                  <a:gd name="connsiteY3" fmla="*/ 1058 h 17347"/>
                  <a:gd name="connsiteX4" fmla="*/ 16260 w 35993"/>
                  <a:gd name="connsiteY4" fmla="*/ 106 h 17347"/>
                  <a:gd name="connsiteX5" fmla="*/ 448 w 35993"/>
                  <a:gd name="connsiteY5" fmla="*/ 9821 h 17347"/>
                  <a:gd name="connsiteX6" fmla="*/ 6354 w 35993"/>
                  <a:gd name="connsiteY6" fmla="*/ 17060 h 17347"/>
                  <a:gd name="connsiteX7" fmla="*/ 11307 w 35993"/>
                  <a:gd name="connsiteY7" fmla="*/ 17155 h 17347"/>
                  <a:gd name="connsiteX8" fmla="*/ 19689 w 35993"/>
                  <a:gd name="connsiteY8" fmla="*/ 16965 h 17347"/>
                  <a:gd name="connsiteX9" fmla="*/ 27499 w 35993"/>
                  <a:gd name="connsiteY9" fmla="*/ 16012 h 17347"/>
                  <a:gd name="connsiteX10" fmla="*/ 31785 w 35993"/>
                  <a:gd name="connsiteY10" fmla="*/ 13536 h 17347"/>
                  <a:gd name="connsiteX11" fmla="*/ 32071 w 35993"/>
                  <a:gd name="connsiteY11" fmla="*/ 13060 h 17347"/>
                  <a:gd name="connsiteX12" fmla="*/ 33024 w 35993"/>
                  <a:gd name="connsiteY12" fmla="*/ 12869 h 17347"/>
                  <a:gd name="connsiteX13" fmla="*/ 32738 w 35993"/>
                  <a:gd name="connsiteY13" fmla="*/ 4582 h 1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993" h="17347">
                    <a:moveTo>
                      <a:pt x="32738" y="4582"/>
                    </a:moveTo>
                    <a:cubicBezTo>
                      <a:pt x="32547" y="4487"/>
                      <a:pt x="32452" y="4487"/>
                      <a:pt x="32357" y="4487"/>
                    </a:cubicBezTo>
                    <a:cubicBezTo>
                      <a:pt x="32166" y="4297"/>
                      <a:pt x="31881" y="3916"/>
                      <a:pt x="31404" y="3535"/>
                    </a:cubicBezTo>
                    <a:cubicBezTo>
                      <a:pt x="30261" y="2487"/>
                      <a:pt x="28452" y="1439"/>
                      <a:pt x="27023" y="1058"/>
                    </a:cubicBezTo>
                    <a:cubicBezTo>
                      <a:pt x="23308" y="106"/>
                      <a:pt x="20070" y="-180"/>
                      <a:pt x="16260" y="106"/>
                    </a:cubicBezTo>
                    <a:cubicBezTo>
                      <a:pt x="9497" y="677"/>
                      <a:pt x="3210" y="3058"/>
                      <a:pt x="448" y="9821"/>
                    </a:cubicBezTo>
                    <a:cubicBezTo>
                      <a:pt x="-1171" y="13726"/>
                      <a:pt x="1782" y="18584"/>
                      <a:pt x="6354" y="17060"/>
                    </a:cubicBezTo>
                    <a:cubicBezTo>
                      <a:pt x="8163" y="16489"/>
                      <a:pt x="9402" y="17346"/>
                      <a:pt x="11307" y="17155"/>
                    </a:cubicBezTo>
                    <a:cubicBezTo>
                      <a:pt x="14069" y="16965"/>
                      <a:pt x="16831" y="16870"/>
                      <a:pt x="19689" y="16965"/>
                    </a:cubicBezTo>
                    <a:cubicBezTo>
                      <a:pt x="22356" y="17060"/>
                      <a:pt x="24927" y="16393"/>
                      <a:pt x="27499" y="16012"/>
                    </a:cubicBezTo>
                    <a:cubicBezTo>
                      <a:pt x="28737" y="15822"/>
                      <a:pt x="30928" y="14393"/>
                      <a:pt x="31785" y="13536"/>
                    </a:cubicBezTo>
                    <a:cubicBezTo>
                      <a:pt x="32071" y="13250"/>
                      <a:pt x="32071" y="13155"/>
                      <a:pt x="32071" y="13060"/>
                    </a:cubicBezTo>
                    <a:cubicBezTo>
                      <a:pt x="32166" y="13060"/>
                      <a:pt x="32452" y="13060"/>
                      <a:pt x="33024" y="12869"/>
                    </a:cubicBezTo>
                    <a:cubicBezTo>
                      <a:pt x="37215" y="11536"/>
                      <a:pt x="36834" y="5821"/>
                      <a:pt x="32738" y="4582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C630F245-AF90-40F8-BCA2-6ECDFE9FEAFB}"/>
                  </a:ext>
                </a:extLst>
              </p:cNvPr>
              <p:cNvSpPr/>
              <p:nvPr/>
            </p:nvSpPr>
            <p:spPr>
              <a:xfrm>
                <a:off x="7798463" y="-1411580"/>
                <a:ext cx="41629" cy="19785"/>
              </a:xfrm>
              <a:custGeom>
                <a:avLst/>
                <a:gdLst>
                  <a:gd name="connsiteX0" fmla="*/ 38783 w 41629"/>
                  <a:gd name="connsiteY0" fmla="*/ 5707 h 19785"/>
                  <a:gd name="connsiteX1" fmla="*/ 37259 w 41629"/>
                  <a:gd name="connsiteY1" fmla="*/ 5136 h 19785"/>
                  <a:gd name="connsiteX2" fmla="*/ 5731 w 41629"/>
                  <a:gd name="connsiteY2" fmla="*/ 2373 h 19785"/>
                  <a:gd name="connsiteX3" fmla="*/ 6208 w 41629"/>
                  <a:gd name="connsiteY3" fmla="*/ 18471 h 19785"/>
                  <a:gd name="connsiteX4" fmla="*/ 37450 w 41629"/>
                  <a:gd name="connsiteY4" fmla="*/ 13708 h 19785"/>
                  <a:gd name="connsiteX5" fmla="*/ 38973 w 41629"/>
                  <a:gd name="connsiteY5" fmla="*/ 13041 h 19785"/>
                  <a:gd name="connsiteX6" fmla="*/ 38783 w 41629"/>
                  <a:gd name="connsiteY6" fmla="*/ 5707 h 1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629" h="19785">
                    <a:moveTo>
                      <a:pt x="38783" y="5707"/>
                    </a:moveTo>
                    <a:cubicBezTo>
                      <a:pt x="38307" y="5517"/>
                      <a:pt x="37735" y="5326"/>
                      <a:pt x="37259" y="5136"/>
                    </a:cubicBezTo>
                    <a:cubicBezTo>
                      <a:pt x="30401" y="-2961"/>
                      <a:pt x="14780" y="468"/>
                      <a:pt x="5731" y="2373"/>
                    </a:cubicBezTo>
                    <a:cubicBezTo>
                      <a:pt x="-2175" y="3993"/>
                      <a:pt x="-1794" y="17328"/>
                      <a:pt x="6208" y="18471"/>
                    </a:cubicBezTo>
                    <a:cubicBezTo>
                      <a:pt x="15352" y="19709"/>
                      <a:pt x="31068" y="22185"/>
                      <a:pt x="37450" y="13708"/>
                    </a:cubicBezTo>
                    <a:cubicBezTo>
                      <a:pt x="37926" y="13518"/>
                      <a:pt x="38402" y="13232"/>
                      <a:pt x="38973" y="13041"/>
                    </a:cubicBezTo>
                    <a:cubicBezTo>
                      <a:pt x="42593" y="12279"/>
                      <a:pt x="42498" y="6279"/>
                      <a:pt x="38783" y="5707"/>
                    </a:cubicBezTo>
                    <a:close/>
                  </a:path>
                </a:pathLst>
              </a:custGeom>
              <a:solidFill>
                <a:srgbClr val="CC54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69178EA9-D549-4036-B9F3-7FF8CA457E45}"/>
                  </a:ext>
                </a:extLst>
              </p:cNvPr>
              <p:cNvSpPr/>
              <p:nvPr/>
            </p:nvSpPr>
            <p:spPr>
              <a:xfrm>
                <a:off x="7712934" y="-1395766"/>
                <a:ext cx="41480" cy="113263"/>
              </a:xfrm>
              <a:custGeom>
                <a:avLst/>
                <a:gdLst>
                  <a:gd name="connsiteX0" fmla="*/ 24109 w 41480"/>
                  <a:gd name="connsiteY0" fmla="*/ 90954 h 113263"/>
                  <a:gd name="connsiteX1" fmla="*/ 27919 w 41480"/>
                  <a:gd name="connsiteY1" fmla="*/ 64951 h 113263"/>
                  <a:gd name="connsiteX2" fmla="*/ 31824 w 41480"/>
                  <a:gd name="connsiteY2" fmla="*/ 6658 h 113263"/>
                  <a:gd name="connsiteX3" fmla="*/ 31824 w 41480"/>
                  <a:gd name="connsiteY3" fmla="*/ 6563 h 113263"/>
                  <a:gd name="connsiteX4" fmla="*/ 31253 w 41480"/>
                  <a:gd name="connsiteY4" fmla="*/ 3324 h 113263"/>
                  <a:gd name="connsiteX5" fmla="*/ 22013 w 41480"/>
                  <a:gd name="connsiteY5" fmla="*/ 3610 h 113263"/>
                  <a:gd name="connsiteX6" fmla="*/ 18394 w 41480"/>
                  <a:gd name="connsiteY6" fmla="*/ 47996 h 113263"/>
                  <a:gd name="connsiteX7" fmla="*/ 106 w 41480"/>
                  <a:gd name="connsiteY7" fmla="*/ 82572 h 113263"/>
                  <a:gd name="connsiteX8" fmla="*/ 38111 w 41480"/>
                  <a:gd name="connsiteY8" fmla="*/ 113243 h 113263"/>
                  <a:gd name="connsiteX9" fmla="*/ 41349 w 41480"/>
                  <a:gd name="connsiteY9" fmla="*/ 108671 h 113263"/>
                  <a:gd name="connsiteX10" fmla="*/ 24109 w 41480"/>
                  <a:gd name="connsiteY10" fmla="*/ 90954 h 11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480" h="113263">
                    <a:moveTo>
                      <a:pt x="24109" y="90954"/>
                    </a:moveTo>
                    <a:cubicBezTo>
                      <a:pt x="12679" y="81905"/>
                      <a:pt x="22109" y="75619"/>
                      <a:pt x="27919" y="64951"/>
                    </a:cubicBezTo>
                    <a:cubicBezTo>
                      <a:pt x="37349" y="47806"/>
                      <a:pt x="35158" y="25422"/>
                      <a:pt x="31824" y="6658"/>
                    </a:cubicBezTo>
                    <a:cubicBezTo>
                      <a:pt x="31824" y="6658"/>
                      <a:pt x="31824" y="6563"/>
                      <a:pt x="31824" y="6563"/>
                    </a:cubicBezTo>
                    <a:cubicBezTo>
                      <a:pt x="31634" y="5420"/>
                      <a:pt x="31443" y="4372"/>
                      <a:pt x="31253" y="3324"/>
                    </a:cubicBezTo>
                    <a:cubicBezTo>
                      <a:pt x="30395" y="-1248"/>
                      <a:pt x="22490" y="-1057"/>
                      <a:pt x="22013" y="3610"/>
                    </a:cubicBezTo>
                    <a:cubicBezTo>
                      <a:pt x="20394" y="18469"/>
                      <a:pt x="21728" y="33328"/>
                      <a:pt x="18394" y="47996"/>
                    </a:cubicBezTo>
                    <a:cubicBezTo>
                      <a:pt x="15441" y="61141"/>
                      <a:pt x="1725" y="69523"/>
                      <a:pt x="106" y="82572"/>
                    </a:cubicBezTo>
                    <a:cubicBezTo>
                      <a:pt x="-1894" y="98384"/>
                      <a:pt x="24966" y="113909"/>
                      <a:pt x="38111" y="113243"/>
                    </a:cubicBezTo>
                    <a:cubicBezTo>
                      <a:pt x="40587" y="113147"/>
                      <a:pt x="41921" y="110957"/>
                      <a:pt x="41349" y="108671"/>
                    </a:cubicBezTo>
                    <a:cubicBezTo>
                      <a:pt x="39158" y="98479"/>
                      <a:pt x="32205" y="97431"/>
                      <a:pt x="24109" y="90954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1DEA21EE-9488-48F5-A33D-E23597A33D0F}"/>
                  </a:ext>
                </a:extLst>
              </p:cNvPr>
              <p:cNvSpPr/>
              <p:nvPr/>
            </p:nvSpPr>
            <p:spPr>
              <a:xfrm>
                <a:off x="7741043" y="-1299764"/>
                <a:ext cx="103198" cy="79024"/>
              </a:xfrm>
              <a:custGeom>
                <a:avLst/>
                <a:gdLst>
                  <a:gd name="connsiteX0" fmla="*/ 0 w 103198"/>
                  <a:gd name="connsiteY0" fmla="*/ 43624 h 79024"/>
                  <a:gd name="connsiteX1" fmla="*/ 101251 w 103198"/>
                  <a:gd name="connsiteY1" fmla="*/ 0 h 79024"/>
                  <a:gd name="connsiteX2" fmla="*/ 60674 w 103198"/>
                  <a:gd name="connsiteY2" fmla="*/ 76867 h 79024"/>
                  <a:gd name="connsiteX3" fmla="*/ 0 w 103198"/>
                  <a:gd name="connsiteY3" fmla="*/ 43624 h 7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198" h="79024">
                    <a:moveTo>
                      <a:pt x="0" y="43624"/>
                    </a:moveTo>
                    <a:cubicBezTo>
                      <a:pt x="0" y="43624"/>
                      <a:pt x="75247" y="16954"/>
                      <a:pt x="101251" y="0"/>
                    </a:cubicBezTo>
                    <a:cubicBezTo>
                      <a:pt x="101251" y="0"/>
                      <a:pt x="116681" y="61627"/>
                      <a:pt x="60674" y="76867"/>
                    </a:cubicBezTo>
                    <a:cubicBezTo>
                      <a:pt x="14764" y="89344"/>
                      <a:pt x="0" y="43624"/>
                      <a:pt x="0" y="436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18A96626-D571-4D01-B3E9-E1669CF0BBF0}"/>
                  </a:ext>
                </a:extLst>
              </p:cNvPr>
              <p:cNvSpPr/>
              <p:nvPr/>
            </p:nvSpPr>
            <p:spPr>
              <a:xfrm>
                <a:off x="7776547" y="-1206420"/>
                <a:ext cx="107981" cy="41343"/>
              </a:xfrm>
              <a:custGeom>
                <a:avLst/>
                <a:gdLst>
                  <a:gd name="connsiteX0" fmla="*/ 105942 w 107981"/>
                  <a:gd name="connsiteY0" fmla="*/ 97 h 41343"/>
                  <a:gd name="connsiteX1" fmla="*/ 66604 w 107981"/>
                  <a:gd name="connsiteY1" fmla="*/ 19337 h 41343"/>
                  <a:gd name="connsiteX2" fmla="*/ 1357 w 107981"/>
                  <a:gd name="connsiteY2" fmla="*/ 37816 h 41343"/>
                  <a:gd name="connsiteX3" fmla="*/ 1357 w 107981"/>
                  <a:gd name="connsiteY3" fmla="*/ 40673 h 41343"/>
                  <a:gd name="connsiteX4" fmla="*/ 107561 w 107981"/>
                  <a:gd name="connsiteY4" fmla="*/ 2954 h 41343"/>
                  <a:gd name="connsiteX5" fmla="*/ 105942 w 107981"/>
                  <a:gd name="connsiteY5" fmla="*/ 97 h 4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981" h="41343">
                    <a:moveTo>
                      <a:pt x="105942" y="97"/>
                    </a:moveTo>
                    <a:cubicBezTo>
                      <a:pt x="91654" y="4573"/>
                      <a:pt x="79748" y="12193"/>
                      <a:pt x="66604" y="19337"/>
                    </a:cubicBezTo>
                    <a:cubicBezTo>
                      <a:pt x="46315" y="30196"/>
                      <a:pt x="24408" y="36577"/>
                      <a:pt x="1357" y="37816"/>
                    </a:cubicBezTo>
                    <a:cubicBezTo>
                      <a:pt x="-452" y="37911"/>
                      <a:pt x="-452" y="40387"/>
                      <a:pt x="1357" y="40673"/>
                    </a:cubicBezTo>
                    <a:cubicBezTo>
                      <a:pt x="37552" y="44864"/>
                      <a:pt x="81939" y="29053"/>
                      <a:pt x="107561" y="2954"/>
                    </a:cubicBezTo>
                    <a:cubicBezTo>
                      <a:pt x="108609" y="1621"/>
                      <a:pt x="107561" y="-475"/>
                      <a:pt x="105942" y="97"/>
                    </a:cubicBezTo>
                    <a:close/>
                  </a:path>
                </a:pathLst>
              </a:custGeom>
              <a:solidFill>
                <a:srgbClr val="EB847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80" name="图片 179">
            <a:extLst>
              <a:ext uri="{FF2B5EF4-FFF2-40B4-BE49-F238E27FC236}">
                <a16:creationId xmlns:a16="http://schemas.microsoft.com/office/drawing/2014/main" id="{7F71F527-4CBC-4DBF-9F41-90607E5258D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4904" y="786802"/>
            <a:ext cx="2707336" cy="1530605"/>
          </a:xfrm>
          <a:prstGeom prst="rect">
            <a:avLst/>
          </a:prstGeom>
        </p:spPr>
      </p:pic>
      <p:sp>
        <p:nvSpPr>
          <p:cNvPr id="159" name="文本框 158">
            <a:extLst>
              <a:ext uri="{FF2B5EF4-FFF2-40B4-BE49-F238E27FC236}">
                <a16:creationId xmlns:a16="http://schemas.microsoft.com/office/drawing/2014/main" id="{6079C187-6783-4851-B144-35B5C43722CB}"/>
              </a:ext>
            </a:extLst>
          </p:cNvPr>
          <p:cNvSpPr txBox="1"/>
          <p:nvPr/>
        </p:nvSpPr>
        <p:spPr>
          <a:xfrm>
            <a:off x="3542835" y="2420058"/>
            <a:ext cx="5032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reflection blurRad="6350" stA="10000" endPos="50000" dist="127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单击此处添加标题文本</a:t>
            </a:r>
            <a:endParaRPr lang="zh-CN" altLang="zh-CN" sz="36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reflection blurRad="6350" stA="10000" endPos="50000" dist="127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71BA27AC-A3C9-42FF-BD4C-0C95E7D8171C}"/>
              </a:ext>
            </a:extLst>
          </p:cNvPr>
          <p:cNvSpPr/>
          <p:nvPr/>
        </p:nvSpPr>
        <p:spPr>
          <a:xfrm rot="2355516">
            <a:off x="6817686" y="1125230"/>
            <a:ext cx="453176" cy="1142669"/>
          </a:xfrm>
          <a:custGeom>
            <a:avLst/>
            <a:gdLst>
              <a:gd name="connsiteX0" fmla="*/ 361583 w 453176"/>
              <a:gd name="connsiteY0" fmla="*/ 29 h 1142669"/>
              <a:gd name="connsiteX1" fmla="*/ 440197 w 453176"/>
              <a:gd name="connsiteY1" fmla="*/ 538408 h 1142669"/>
              <a:gd name="connsiteX2" fmla="*/ 286020 w 453176"/>
              <a:gd name="connsiteY2" fmla="*/ 1075349 h 1142669"/>
              <a:gd name="connsiteX3" fmla="*/ 241190 w 453176"/>
              <a:gd name="connsiteY3" fmla="*/ 1126926 h 1142669"/>
              <a:gd name="connsiteX4" fmla="*/ 240675 w 453176"/>
              <a:gd name="connsiteY4" fmla="*/ 1123288 h 1142669"/>
              <a:gd name="connsiteX5" fmla="*/ 223928 w 453176"/>
              <a:gd name="connsiteY5" fmla="*/ 883317 h 1142669"/>
              <a:gd name="connsiteX6" fmla="*/ 230734 w 453176"/>
              <a:gd name="connsiteY6" fmla="*/ 595921 h 1142669"/>
              <a:gd name="connsiteX7" fmla="*/ 244175 w 453176"/>
              <a:gd name="connsiteY7" fmla="*/ 466432 h 1142669"/>
              <a:gd name="connsiteX8" fmla="*/ 267147 w 453176"/>
              <a:gd name="connsiteY8" fmla="*/ 333028 h 1142669"/>
              <a:gd name="connsiteX9" fmla="*/ 264085 w 453176"/>
              <a:gd name="connsiteY9" fmla="*/ 331836 h 1142669"/>
              <a:gd name="connsiteX10" fmla="*/ 233116 w 453176"/>
              <a:gd name="connsiteY10" fmla="*/ 449246 h 1142669"/>
              <a:gd name="connsiteX11" fmla="*/ 210996 w 453176"/>
              <a:gd name="connsiteY11" fmla="*/ 567165 h 1142669"/>
              <a:gd name="connsiteX12" fmla="*/ 192619 w 453176"/>
              <a:gd name="connsiteY12" fmla="*/ 811511 h 1142669"/>
              <a:gd name="connsiteX13" fmla="*/ 201847 w 453176"/>
              <a:gd name="connsiteY13" fmla="*/ 1055943 h 1142669"/>
              <a:gd name="connsiteX14" fmla="*/ 212161 w 453176"/>
              <a:gd name="connsiteY14" fmla="*/ 1142669 h 1142669"/>
              <a:gd name="connsiteX15" fmla="*/ 196648 w 453176"/>
              <a:gd name="connsiteY15" fmla="*/ 1135806 h 1142669"/>
              <a:gd name="connsiteX16" fmla="*/ 2040 w 453176"/>
              <a:gd name="connsiteY16" fmla="*/ 711968 h 1142669"/>
              <a:gd name="connsiteX17" fmla="*/ 361583 w 453176"/>
              <a:gd name="connsiteY17" fmla="*/ 29 h 114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3176" h="1142669">
                <a:moveTo>
                  <a:pt x="361583" y="29"/>
                </a:moveTo>
                <a:cubicBezTo>
                  <a:pt x="485118" y="4112"/>
                  <a:pt x="451937" y="234166"/>
                  <a:pt x="440197" y="538408"/>
                </a:cubicBezTo>
                <a:cubicBezTo>
                  <a:pt x="429922" y="804619"/>
                  <a:pt x="415350" y="915281"/>
                  <a:pt x="286020" y="1075349"/>
                </a:cubicBezTo>
                <a:lnTo>
                  <a:pt x="241190" y="1126926"/>
                </a:lnTo>
                <a:lnTo>
                  <a:pt x="240675" y="1123288"/>
                </a:lnTo>
                <a:cubicBezTo>
                  <a:pt x="231968" y="1043542"/>
                  <a:pt x="226097" y="963547"/>
                  <a:pt x="223928" y="883317"/>
                </a:cubicBezTo>
                <a:cubicBezTo>
                  <a:pt x="221057" y="787468"/>
                  <a:pt x="223328" y="691533"/>
                  <a:pt x="230734" y="595921"/>
                </a:cubicBezTo>
                <a:cubicBezTo>
                  <a:pt x="234307" y="552702"/>
                  <a:pt x="238391" y="509481"/>
                  <a:pt x="244175" y="466432"/>
                </a:cubicBezTo>
                <a:cubicBezTo>
                  <a:pt x="249962" y="423382"/>
                  <a:pt x="258640" y="377439"/>
                  <a:pt x="267147" y="333028"/>
                </a:cubicBezTo>
                <a:cubicBezTo>
                  <a:pt x="267147" y="330475"/>
                  <a:pt x="264936" y="329114"/>
                  <a:pt x="264085" y="331836"/>
                </a:cubicBezTo>
                <a:cubicBezTo>
                  <a:pt x="251662" y="370463"/>
                  <a:pt x="243495" y="410109"/>
                  <a:pt x="233116" y="449246"/>
                </a:cubicBezTo>
                <a:cubicBezTo>
                  <a:pt x="223519" y="488110"/>
                  <a:pt x="216134" y="527467"/>
                  <a:pt x="210996" y="567165"/>
                </a:cubicBezTo>
                <a:cubicBezTo>
                  <a:pt x="199515" y="648126"/>
                  <a:pt x="193375" y="729750"/>
                  <a:pt x="192619" y="811511"/>
                </a:cubicBezTo>
                <a:cubicBezTo>
                  <a:pt x="192408" y="893110"/>
                  <a:pt x="195489" y="974654"/>
                  <a:pt x="201847" y="1055943"/>
                </a:cubicBezTo>
                <a:lnTo>
                  <a:pt x="212161" y="1142669"/>
                </a:lnTo>
                <a:lnTo>
                  <a:pt x="196648" y="1135806"/>
                </a:lnTo>
                <a:cubicBezTo>
                  <a:pt x="123234" y="1095578"/>
                  <a:pt x="-18656" y="964483"/>
                  <a:pt x="2040" y="711968"/>
                </a:cubicBezTo>
                <a:cubicBezTo>
                  <a:pt x="25692" y="423381"/>
                  <a:pt x="238049" y="-4055"/>
                  <a:pt x="361583" y="29"/>
                </a:cubicBezTo>
                <a:close/>
              </a:path>
            </a:pathLst>
          </a:custGeom>
          <a:gradFill>
            <a:gsLst>
              <a:gs pos="0">
                <a:srgbClr val="5DD826"/>
              </a:gs>
              <a:gs pos="92000">
                <a:srgbClr val="31B8B4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0535F2-D2A9-4BA5-ACCB-E69EA44A316A}"/>
              </a:ext>
            </a:extLst>
          </p:cNvPr>
          <p:cNvSpPr txBox="1"/>
          <p:nvPr/>
        </p:nvSpPr>
        <p:spPr>
          <a:xfrm>
            <a:off x="4987480" y="343844"/>
            <a:ext cx="221406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gradFill>
                  <a:gsLst>
                    <a:gs pos="0">
                      <a:srgbClr val="5DD826"/>
                    </a:gs>
                    <a:gs pos="100000">
                      <a:srgbClr val="31B8B4"/>
                    </a:gs>
                  </a:gsLst>
                  <a:lin ang="5400000" scaled="1"/>
                </a:gradFill>
                <a:latin typeface="Berlin Sans FB Demi" panose="020E0802020502020306" pitchFamily="34" charset="0"/>
              </a:rPr>
              <a:t>02</a:t>
            </a:r>
            <a:endParaRPr lang="zh-CN" altLang="en-US" sz="13800" dirty="0">
              <a:gradFill>
                <a:gsLst>
                  <a:gs pos="0">
                    <a:srgbClr val="5DD826"/>
                  </a:gs>
                  <a:gs pos="100000">
                    <a:srgbClr val="31B8B4"/>
                  </a:gs>
                </a:gsLst>
                <a:lin ang="5400000" scaled="1"/>
              </a:gradFill>
              <a:latin typeface="Berlin Sans FB Demi" panose="020E0802020502020306" pitchFamily="34" charset="0"/>
            </a:endParaRPr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2B36C403-9777-4D0E-A5A0-3855913F0F17}"/>
              </a:ext>
            </a:extLst>
          </p:cNvPr>
          <p:cNvSpPr/>
          <p:nvPr/>
        </p:nvSpPr>
        <p:spPr>
          <a:xfrm rot="18853125">
            <a:off x="4872990" y="1549749"/>
            <a:ext cx="243700" cy="614482"/>
          </a:xfrm>
          <a:custGeom>
            <a:avLst/>
            <a:gdLst>
              <a:gd name="connsiteX0" fmla="*/ 361583 w 453176"/>
              <a:gd name="connsiteY0" fmla="*/ 29 h 1142669"/>
              <a:gd name="connsiteX1" fmla="*/ 440197 w 453176"/>
              <a:gd name="connsiteY1" fmla="*/ 538408 h 1142669"/>
              <a:gd name="connsiteX2" fmla="*/ 286020 w 453176"/>
              <a:gd name="connsiteY2" fmla="*/ 1075349 h 1142669"/>
              <a:gd name="connsiteX3" fmla="*/ 241190 w 453176"/>
              <a:gd name="connsiteY3" fmla="*/ 1126926 h 1142669"/>
              <a:gd name="connsiteX4" fmla="*/ 240675 w 453176"/>
              <a:gd name="connsiteY4" fmla="*/ 1123288 h 1142669"/>
              <a:gd name="connsiteX5" fmla="*/ 223928 w 453176"/>
              <a:gd name="connsiteY5" fmla="*/ 883317 h 1142669"/>
              <a:gd name="connsiteX6" fmla="*/ 230734 w 453176"/>
              <a:gd name="connsiteY6" fmla="*/ 595921 h 1142669"/>
              <a:gd name="connsiteX7" fmla="*/ 244175 w 453176"/>
              <a:gd name="connsiteY7" fmla="*/ 466432 h 1142669"/>
              <a:gd name="connsiteX8" fmla="*/ 267147 w 453176"/>
              <a:gd name="connsiteY8" fmla="*/ 333028 h 1142669"/>
              <a:gd name="connsiteX9" fmla="*/ 264085 w 453176"/>
              <a:gd name="connsiteY9" fmla="*/ 331836 h 1142669"/>
              <a:gd name="connsiteX10" fmla="*/ 233116 w 453176"/>
              <a:gd name="connsiteY10" fmla="*/ 449246 h 1142669"/>
              <a:gd name="connsiteX11" fmla="*/ 210996 w 453176"/>
              <a:gd name="connsiteY11" fmla="*/ 567165 h 1142669"/>
              <a:gd name="connsiteX12" fmla="*/ 192619 w 453176"/>
              <a:gd name="connsiteY12" fmla="*/ 811511 h 1142669"/>
              <a:gd name="connsiteX13" fmla="*/ 201847 w 453176"/>
              <a:gd name="connsiteY13" fmla="*/ 1055943 h 1142669"/>
              <a:gd name="connsiteX14" fmla="*/ 212161 w 453176"/>
              <a:gd name="connsiteY14" fmla="*/ 1142669 h 1142669"/>
              <a:gd name="connsiteX15" fmla="*/ 196648 w 453176"/>
              <a:gd name="connsiteY15" fmla="*/ 1135806 h 1142669"/>
              <a:gd name="connsiteX16" fmla="*/ 2040 w 453176"/>
              <a:gd name="connsiteY16" fmla="*/ 711968 h 1142669"/>
              <a:gd name="connsiteX17" fmla="*/ 361583 w 453176"/>
              <a:gd name="connsiteY17" fmla="*/ 29 h 114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3176" h="1142669">
                <a:moveTo>
                  <a:pt x="361583" y="29"/>
                </a:moveTo>
                <a:cubicBezTo>
                  <a:pt x="485118" y="4112"/>
                  <a:pt x="451937" y="234166"/>
                  <a:pt x="440197" y="538408"/>
                </a:cubicBezTo>
                <a:cubicBezTo>
                  <a:pt x="429922" y="804619"/>
                  <a:pt x="415350" y="915281"/>
                  <a:pt x="286020" y="1075349"/>
                </a:cubicBezTo>
                <a:lnTo>
                  <a:pt x="241190" y="1126926"/>
                </a:lnTo>
                <a:lnTo>
                  <a:pt x="240675" y="1123288"/>
                </a:lnTo>
                <a:cubicBezTo>
                  <a:pt x="231968" y="1043542"/>
                  <a:pt x="226097" y="963547"/>
                  <a:pt x="223928" y="883317"/>
                </a:cubicBezTo>
                <a:cubicBezTo>
                  <a:pt x="221057" y="787468"/>
                  <a:pt x="223328" y="691533"/>
                  <a:pt x="230734" y="595921"/>
                </a:cubicBezTo>
                <a:cubicBezTo>
                  <a:pt x="234307" y="552702"/>
                  <a:pt x="238391" y="509481"/>
                  <a:pt x="244175" y="466432"/>
                </a:cubicBezTo>
                <a:cubicBezTo>
                  <a:pt x="249962" y="423382"/>
                  <a:pt x="258640" y="377439"/>
                  <a:pt x="267147" y="333028"/>
                </a:cubicBezTo>
                <a:cubicBezTo>
                  <a:pt x="267147" y="330475"/>
                  <a:pt x="264936" y="329114"/>
                  <a:pt x="264085" y="331836"/>
                </a:cubicBezTo>
                <a:cubicBezTo>
                  <a:pt x="251662" y="370463"/>
                  <a:pt x="243495" y="410109"/>
                  <a:pt x="233116" y="449246"/>
                </a:cubicBezTo>
                <a:cubicBezTo>
                  <a:pt x="223519" y="488110"/>
                  <a:pt x="216134" y="527467"/>
                  <a:pt x="210996" y="567165"/>
                </a:cubicBezTo>
                <a:cubicBezTo>
                  <a:pt x="199515" y="648126"/>
                  <a:pt x="193375" y="729750"/>
                  <a:pt x="192619" y="811511"/>
                </a:cubicBezTo>
                <a:cubicBezTo>
                  <a:pt x="192408" y="893110"/>
                  <a:pt x="195489" y="974654"/>
                  <a:pt x="201847" y="1055943"/>
                </a:cubicBezTo>
                <a:lnTo>
                  <a:pt x="212161" y="1142669"/>
                </a:lnTo>
                <a:lnTo>
                  <a:pt x="196648" y="1135806"/>
                </a:lnTo>
                <a:cubicBezTo>
                  <a:pt x="123234" y="1095578"/>
                  <a:pt x="-18656" y="964483"/>
                  <a:pt x="2040" y="711968"/>
                </a:cubicBezTo>
                <a:cubicBezTo>
                  <a:pt x="25692" y="423381"/>
                  <a:pt x="238049" y="-4055"/>
                  <a:pt x="361583" y="29"/>
                </a:cubicBezTo>
                <a:close/>
              </a:path>
            </a:pathLst>
          </a:custGeom>
          <a:gradFill>
            <a:gsLst>
              <a:gs pos="0">
                <a:srgbClr val="5DD826"/>
              </a:gs>
              <a:gs pos="92000">
                <a:srgbClr val="31B8B4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ID" dirty="0"/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8C94B89-82A9-43F5-BD50-B965ABE08B4C}"/>
              </a:ext>
            </a:extLst>
          </p:cNvPr>
          <p:cNvSpPr txBox="1"/>
          <p:nvPr/>
        </p:nvSpPr>
        <p:spPr>
          <a:xfrm>
            <a:off x="3134843" y="3044471"/>
            <a:ext cx="6075072" cy="79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87212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par>
              <p:cTn id="2"/>
            </p:par>
            <p:par>
              <p:cTn id="3"/>
            </p:par>
            <p:par>
              <p:cTn id="4"/>
            </p:par>
            <p:par>
              <p:cTn id="5"/>
            </p:par>
            <p:par>
              <p:cTn id="6"/>
            </p:par>
            <p:par>
              <p:cTn id="7"/>
            </p:par>
            <p:par>
              <p:cTn id="8"/>
            </p:par>
            <p:par>
              <p:cTn id="9"/>
            </p:par>
            <p:par>
              <p:cTn id="10"/>
            </p:par>
            <p:par>
              <p:cTn id="11"/>
            </p:par>
            <p:par>
              <p:cTn id="12"/>
            </p:par>
            <p:par>
              <p:cTn id="13"/>
            </p:par>
            <p:par>
              <p:cTn id="14"/>
            </p:par>
            <p:par>
              <p:cTn id="15"/>
            </p:par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440;#16082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exy3ikl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3655</TotalTime>
  <Words>1924</Words>
  <Application>Microsoft Office PowerPoint</Application>
  <PresentationFormat>自定义</PresentationFormat>
  <Paragraphs>216</Paragraphs>
  <Slides>24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阿里巴巴普惠体 2.0 55 Regular</vt:lpstr>
      <vt:lpstr>等线</vt:lpstr>
      <vt:lpstr>优设标题黑</vt:lpstr>
      <vt:lpstr>Arial</vt:lpstr>
      <vt:lpstr>Berlin Sans FB Demi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春天踏青主题活动策划ppt模板</dc:title>
  <dc:creator>51PPT模板网</dc:creator>
  <cp:keywords>www.51pptmoban.com</cp:keywords>
  <dc:description>www.51pptmoban.com</dc:description>
  <cp:lastModifiedBy>Win user</cp:lastModifiedBy>
  <cp:revision>2107</cp:revision>
  <dcterms:created xsi:type="dcterms:W3CDTF">2015-12-01T09:06:39Z</dcterms:created>
  <dcterms:modified xsi:type="dcterms:W3CDTF">2022-03-20T13:42:13Z</dcterms:modified>
</cp:coreProperties>
</file>