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89" r:id="rId2"/>
    <p:sldId id="390" r:id="rId3"/>
    <p:sldId id="391" r:id="rId4"/>
    <p:sldId id="365" r:id="rId5"/>
    <p:sldId id="385" r:id="rId6"/>
    <p:sldId id="364" r:id="rId7"/>
    <p:sldId id="366" r:id="rId8"/>
    <p:sldId id="392" r:id="rId9"/>
    <p:sldId id="367" r:id="rId10"/>
    <p:sldId id="386" r:id="rId11"/>
    <p:sldId id="370" r:id="rId12"/>
    <p:sldId id="388" r:id="rId13"/>
    <p:sldId id="393" r:id="rId14"/>
    <p:sldId id="371" r:id="rId15"/>
    <p:sldId id="372" r:id="rId16"/>
    <p:sldId id="373" r:id="rId17"/>
    <p:sldId id="374" r:id="rId18"/>
    <p:sldId id="394" r:id="rId19"/>
    <p:sldId id="378" r:id="rId20"/>
    <p:sldId id="376" r:id="rId21"/>
    <p:sldId id="375" r:id="rId22"/>
    <p:sldId id="377" r:id="rId23"/>
    <p:sldId id="395" r:id="rId24"/>
    <p:sldId id="39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863"/>
    <a:srgbClr val="6A8394"/>
    <a:srgbClr val="AFBAC3"/>
    <a:srgbClr val="E2EBF2"/>
    <a:srgbClr val="32B5A7"/>
    <a:srgbClr val="465762"/>
    <a:srgbClr val="F9FCFD"/>
    <a:srgbClr val="FFFFFF"/>
    <a:srgbClr val="EA6830"/>
    <a:srgbClr val="26CF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6" autoAdjust="0"/>
    <p:restoredTop sz="94664" autoAdjust="0"/>
  </p:normalViewPr>
  <p:slideViewPr>
    <p:cSldViewPr snapToGrid="0">
      <p:cViewPr varScale="1">
        <p:scale>
          <a:sx n="126" d="100"/>
          <a:sy n="126" d="100"/>
        </p:scale>
        <p:origin x="144" y="444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7586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F3-4327-B3AA-101AEDDF89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A839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F3-4327-B3AA-101AEDDF89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FBAC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F3-4327-B3AA-101AEDDF89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57997216"/>
        <c:axId val="1058000168"/>
      </c:barChart>
      <c:catAx>
        <c:axId val="105799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58000168"/>
        <c:crosses val="autoZero"/>
        <c:auto val="1"/>
        <c:lblAlgn val="ctr"/>
        <c:lblOffset val="100"/>
        <c:noMultiLvlLbl val="0"/>
      </c:catAx>
      <c:valAx>
        <c:axId val="1058000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5799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E2EBF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2EBF2"/>
              </a:solidFill>
              <a:ln w="9525">
                <a:solidFill>
                  <a:srgbClr val="E2EBF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39-4436-BFEB-6CC25B96D5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AFBAC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AFBAC3"/>
              </a:solidFill>
              <a:ln w="9525">
                <a:solidFill>
                  <a:srgbClr val="AFBAC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E39-4436-BFEB-6CC25B96D58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47586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475863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solidFill>
                  <a:srgbClr val="475863"/>
                </a:solidFill>
                <a:ln w="9525">
                  <a:solidFill>
                    <a:srgbClr val="475863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EE39-4436-BFEB-6CC25B96D58D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E39-4436-BFEB-6CC25B96D5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7998200"/>
        <c:axId val="1057998528"/>
      </c:lineChart>
      <c:catAx>
        <c:axId val="1057998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57998528"/>
        <c:crosses val="autoZero"/>
        <c:auto val="1"/>
        <c:lblAlgn val="ctr"/>
        <c:lblOffset val="100"/>
        <c:noMultiLvlLbl val="0"/>
      </c:catAx>
      <c:valAx>
        <c:axId val="1057998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57998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D3B91A8-9D66-46AB-A6D3-A1C2727A43BA}"/>
              </a:ext>
            </a:extLst>
          </p:cNvPr>
          <p:cNvSpPr/>
          <p:nvPr userDrawn="1"/>
        </p:nvSpPr>
        <p:spPr>
          <a:xfrm rot="2987945">
            <a:off x="1496435" y="-1268868"/>
            <a:ext cx="616202" cy="23452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E20EB59-454F-4B82-9B67-C6B0FDF399A4}"/>
              </a:ext>
            </a:extLst>
          </p:cNvPr>
          <p:cNvSpPr/>
          <p:nvPr userDrawn="1"/>
        </p:nvSpPr>
        <p:spPr>
          <a:xfrm rot="2969954">
            <a:off x="946407" y="-1412803"/>
            <a:ext cx="704258" cy="25966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1886DC-C66C-4F45-AD08-3AD171904805}"/>
              </a:ext>
            </a:extLst>
          </p:cNvPr>
          <p:cNvGrpSpPr/>
          <p:nvPr userDrawn="1"/>
        </p:nvGrpSpPr>
        <p:grpSpPr>
          <a:xfrm>
            <a:off x="-302340" y="5335966"/>
            <a:ext cx="12494338" cy="1702982"/>
            <a:chOff x="-302340" y="5335966"/>
            <a:chExt cx="12494338" cy="1702982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4260508-FBBF-4811-B2EC-17118146450E}"/>
                </a:ext>
              </a:extLst>
            </p:cNvPr>
            <p:cNvSpPr/>
            <p:nvPr/>
          </p:nvSpPr>
          <p:spPr>
            <a:xfrm>
              <a:off x="-302340" y="5335966"/>
              <a:ext cx="5395310" cy="1702982"/>
            </a:xfrm>
            <a:custGeom>
              <a:avLst/>
              <a:gdLst>
                <a:gd name="connsiteX0" fmla="*/ 6616700 w 13519150"/>
                <a:gd name="connsiteY0" fmla="*/ 3867150 h 4267200"/>
                <a:gd name="connsiteX1" fmla="*/ 6597650 w 13519150"/>
                <a:gd name="connsiteY1" fmla="*/ 3873500 h 4267200"/>
                <a:gd name="connsiteX2" fmla="*/ 6597650 w 13519150"/>
                <a:gd name="connsiteY2" fmla="*/ 3848100 h 4267200"/>
                <a:gd name="connsiteX3" fmla="*/ 6616700 w 13519150"/>
                <a:gd name="connsiteY3" fmla="*/ 3867150 h 4267200"/>
                <a:gd name="connsiteX4" fmla="*/ 10706100 w 13519150"/>
                <a:gd name="connsiteY4" fmla="*/ 3860800 h 4267200"/>
                <a:gd name="connsiteX5" fmla="*/ 10680700 w 13519150"/>
                <a:gd name="connsiteY5" fmla="*/ 3860800 h 4267200"/>
                <a:gd name="connsiteX6" fmla="*/ 10699750 w 13519150"/>
                <a:gd name="connsiteY6" fmla="*/ 3816350 h 4267200"/>
                <a:gd name="connsiteX7" fmla="*/ 10706100 w 13519150"/>
                <a:gd name="connsiteY7" fmla="*/ 3860800 h 4267200"/>
                <a:gd name="connsiteX8" fmla="*/ 6616700 w 13519150"/>
                <a:gd name="connsiteY8" fmla="*/ 3657600 h 4267200"/>
                <a:gd name="connsiteX9" fmla="*/ 6616700 w 13519150"/>
                <a:gd name="connsiteY9" fmla="*/ 3689350 h 4267200"/>
                <a:gd name="connsiteX10" fmla="*/ 6597650 w 13519150"/>
                <a:gd name="connsiteY10" fmla="*/ 3657600 h 4267200"/>
                <a:gd name="connsiteX11" fmla="*/ 6616700 w 13519150"/>
                <a:gd name="connsiteY11" fmla="*/ 3657600 h 4267200"/>
                <a:gd name="connsiteX12" fmla="*/ 6616700 w 13519150"/>
                <a:gd name="connsiteY12" fmla="*/ 3568700 h 4267200"/>
                <a:gd name="connsiteX13" fmla="*/ 6616700 w 13519150"/>
                <a:gd name="connsiteY13" fmla="*/ 3600450 h 4267200"/>
                <a:gd name="connsiteX14" fmla="*/ 6597650 w 13519150"/>
                <a:gd name="connsiteY14" fmla="*/ 3600450 h 4267200"/>
                <a:gd name="connsiteX15" fmla="*/ 6597650 w 13519150"/>
                <a:gd name="connsiteY15" fmla="*/ 3568700 h 4267200"/>
                <a:gd name="connsiteX16" fmla="*/ 6616700 w 13519150"/>
                <a:gd name="connsiteY16" fmla="*/ 3568700 h 4267200"/>
                <a:gd name="connsiteX17" fmla="*/ 13519150 w 13519150"/>
                <a:gd name="connsiteY17" fmla="*/ 3492500 h 4267200"/>
                <a:gd name="connsiteX18" fmla="*/ 13519150 w 13519150"/>
                <a:gd name="connsiteY18" fmla="*/ 3543300 h 4267200"/>
                <a:gd name="connsiteX19" fmla="*/ 13506450 w 13519150"/>
                <a:gd name="connsiteY19" fmla="*/ 3568700 h 4267200"/>
                <a:gd name="connsiteX20" fmla="*/ 13519150 w 13519150"/>
                <a:gd name="connsiteY20" fmla="*/ 3613150 h 4267200"/>
                <a:gd name="connsiteX21" fmla="*/ 13506450 w 13519150"/>
                <a:gd name="connsiteY21" fmla="*/ 3657600 h 4267200"/>
                <a:gd name="connsiteX22" fmla="*/ 13519150 w 13519150"/>
                <a:gd name="connsiteY22" fmla="*/ 3702050 h 4267200"/>
                <a:gd name="connsiteX23" fmla="*/ 13506450 w 13519150"/>
                <a:gd name="connsiteY23" fmla="*/ 3752850 h 4267200"/>
                <a:gd name="connsiteX24" fmla="*/ 13519150 w 13519150"/>
                <a:gd name="connsiteY24" fmla="*/ 3778250 h 4267200"/>
                <a:gd name="connsiteX25" fmla="*/ 13512800 w 13519150"/>
                <a:gd name="connsiteY25" fmla="*/ 3810000 h 4267200"/>
                <a:gd name="connsiteX26" fmla="*/ 13176250 w 13519150"/>
                <a:gd name="connsiteY26" fmla="*/ 3810000 h 4267200"/>
                <a:gd name="connsiteX27" fmla="*/ 13182600 w 13519150"/>
                <a:gd name="connsiteY27" fmla="*/ 3752850 h 4267200"/>
                <a:gd name="connsiteX28" fmla="*/ 13169900 w 13519150"/>
                <a:gd name="connsiteY28" fmla="*/ 3676650 h 4267200"/>
                <a:gd name="connsiteX29" fmla="*/ 13182600 w 13519150"/>
                <a:gd name="connsiteY29" fmla="*/ 3657600 h 4267200"/>
                <a:gd name="connsiteX30" fmla="*/ 13169900 w 13519150"/>
                <a:gd name="connsiteY30" fmla="*/ 3613150 h 4267200"/>
                <a:gd name="connsiteX31" fmla="*/ 13182600 w 13519150"/>
                <a:gd name="connsiteY31" fmla="*/ 3568700 h 4267200"/>
                <a:gd name="connsiteX32" fmla="*/ 13169900 w 13519150"/>
                <a:gd name="connsiteY32" fmla="*/ 3549650 h 4267200"/>
                <a:gd name="connsiteX33" fmla="*/ 13169900 w 13519150"/>
                <a:gd name="connsiteY33" fmla="*/ 3492500 h 4267200"/>
                <a:gd name="connsiteX34" fmla="*/ 13519150 w 13519150"/>
                <a:gd name="connsiteY34" fmla="*/ 3492500 h 4267200"/>
                <a:gd name="connsiteX35" fmla="*/ 1041400 w 13519150"/>
                <a:gd name="connsiteY35" fmla="*/ 3492500 h 4267200"/>
                <a:gd name="connsiteX36" fmla="*/ 1041400 w 13519150"/>
                <a:gd name="connsiteY36" fmla="*/ 3543300 h 4267200"/>
                <a:gd name="connsiteX37" fmla="*/ 1028700 w 13519150"/>
                <a:gd name="connsiteY37" fmla="*/ 3568700 h 4267200"/>
                <a:gd name="connsiteX38" fmla="*/ 1041400 w 13519150"/>
                <a:gd name="connsiteY38" fmla="*/ 3613150 h 4267200"/>
                <a:gd name="connsiteX39" fmla="*/ 1028700 w 13519150"/>
                <a:gd name="connsiteY39" fmla="*/ 3657600 h 4267200"/>
                <a:gd name="connsiteX40" fmla="*/ 1041400 w 13519150"/>
                <a:gd name="connsiteY40" fmla="*/ 3676650 h 4267200"/>
                <a:gd name="connsiteX41" fmla="*/ 1035050 w 13519150"/>
                <a:gd name="connsiteY41" fmla="*/ 3810000 h 4267200"/>
                <a:gd name="connsiteX42" fmla="*/ 698500 w 13519150"/>
                <a:gd name="connsiteY42" fmla="*/ 3810000 h 4267200"/>
                <a:gd name="connsiteX43" fmla="*/ 692150 w 13519150"/>
                <a:gd name="connsiteY43" fmla="*/ 3778250 h 4267200"/>
                <a:gd name="connsiteX44" fmla="*/ 704850 w 13519150"/>
                <a:gd name="connsiteY44" fmla="*/ 3752850 h 4267200"/>
                <a:gd name="connsiteX45" fmla="*/ 692150 w 13519150"/>
                <a:gd name="connsiteY45" fmla="*/ 3702050 h 4267200"/>
                <a:gd name="connsiteX46" fmla="*/ 704850 w 13519150"/>
                <a:gd name="connsiteY46" fmla="*/ 3657600 h 4267200"/>
                <a:gd name="connsiteX47" fmla="*/ 692150 w 13519150"/>
                <a:gd name="connsiteY47" fmla="*/ 3613150 h 4267200"/>
                <a:gd name="connsiteX48" fmla="*/ 704850 w 13519150"/>
                <a:gd name="connsiteY48" fmla="*/ 3568700 h 4267200"/>
                <a:gd name="connsiteX49" fmla="*/ 692150 w 13519150"/>
                <a:gd name="connsiteY49" fmla="*/ 3549650 h 4267200"/>
                <a:gd name="connsiteX50" fmla="*/ 692150 w 13519150"/>
                <a:gd name="connsiteY50" fmla="*/ 3492500 h 4267200"/>
                <a:gd name="connsiteX51" fmla="*/ 1041400 w 13519150"/>
                <a:gd name="connsiteY51" fmla="*/ 3492500 h 4267200"/>
                <a:gd name="connsiteX52" fmla="*/ 6616700 w 13519150"/>
                <a:gd name="connsiteY52" fmla="*/ 3479800 h 4267200"/>
                <a:gd name="connsiteX53" fmla="*/ 6610350 w 13519150"/>
                <a:gd name="connsiteY53" fmla="*/ 3511550 h 4267200"/>
                <a:gd name="connsiteX54" fmla="*/ 6591300 w 13519150"/>
                <a:gd name="connsiteY54" fmla="*/ 3498850 h 4267200"/>
                <a:gd name="connsiteX55" fmla="*/ 6591300 w 13519150"/>
                <a:gd name="connsiteY55" fmla="*/ 3479800 h 4267200"/>
                <a:gd name="connsiteX56" fmla="*/ 6616700 w 13519150"/>
                <a:gd name="connsiteY56" fmla="*/ 3479800 h 4267200"/>
                <a:gd name="connsiteX57" fmla="*/ 6540500 w 13519150"/>
                <a:gd name="connsiteY57" fmla="*/ 3498850 h 4267200"/>
                <a:gd name="connsiteX58" fmla="*/ 6546850 w 13519150"/>
                <a:gd name="connsiteY58" fmla="*/ 3479800 h 4267200"/>
                <a:gd name="connsiteX59" fmla="*/ 6540500 w 13519150"/>
                <a:gd name="connsiteY59" fmla="*/ 3498850 h 4267200"/>
                <a:gd name="connsiteX60" fmla="*/ 6616700 w 13519150"/>
                <a:gd name="connsiteY60" fmla="*/ 3384550 h 4267200"/>
                <a:gd name="connsiteX61" fmla="*/ 6616700 w 13519150"/>
                <a:gd name="connsiteY61" fmla="*/ 3416300 h 4267200"/>
                <a:gd name="connsiteX62" fmla="*/ 6540500 w 13519150"/>
                <a:gd name="connsiteY62" fmla="*/ 3416300 h 4267200"/>
                <a:gd name="connsiteX63" fmla="*/ 6540500 w 13519150"/>
                <a:gd name="connsiteY63" fmla="*/ 3384550 h 4267200"/>
                <a:gd name="connsiteX64" fmla="*/ 6616700 w 13519150"/>
                <a:gd name="connsiteY64" fmla="*/ 3384550 h 4267200"/>
                <a:gd name="connsiteX65" fmla="*/ 6616700 w 13519150"/>
                <a:gd name="connsiteY65" fmla="*/ 3295650 h 4267200"/>
                <a:gd name="connsiteX66" fmla="*/ 6616700 w 13519150"/>
                <a:gd name="connsiteY66" fmla="*/ 3327400 h 4267200"/>
                <a:gd name="connsiteX67" fmla="*/ 6540500 w 13519150"/>
                <a:gd name="connsiteY67" fmla="*/ 3327400 h 4267200"/>
                <a:gd name="connsiteX68" fmla="*/ 6540500 w 13519150"/>
                <a:gd name="connsiteY68" fmla="*/ 3295650 h 4267200"/>
                <a:gd name="connsiteX69" fmla="*/ 6616700 w 13519150"/>
                <a:gd name="connsiteY69" fmla="*/ 3295650 h 4267200"/>
                <a:gd name="connsiteX70" fmla="*/ 6616700 w 13519150"/>
                <a:gd name="connsiteY70" fmla="*/ 3200400 h 4267200"/>
                <a:gd name="connsiteX71" fmla="*/ 6616700 w 13519150"/>
                <a:gd name="connsiteY71" fmla="*/ 3232150 h 4267200"/>
                <a:gd name="connsiteX72" fmla="*/ 6540500 w 13519150"/>
                <a:gd name="connsiteY72" fmla="*/ 3232150 h 4267200"/>
                <a:gd name="connsiteX73" fmla="*/ 6540500 w 13519150"/>
                <a:gd name="connsiteY73" fmla="*/ 3200400 h 4267200"/>
                <a:gd name="connsiteX74" fmla="*/ 6616700 w 13519150"/>
                <a:gd name="connsiteY74" fmla="*/ 3200400 h 4267200"/>
                <a:gd name="connsiteX75" fmla="*/ 4737100 w 13519150"/>
                <a:gd name="connsiteY75" fmla="*/ 2870200 h 4267200"/>
                <a:gd name="connsiteX76" fmla="*/ 4953000 w 13519150"/>
                <a:gd name="connsiteY76" fmla="*/ 2959100 h 4267200"/>
                <a:gd name="connsiteX77" fmla="*/ 4953000 w 13519150"/>
                <a:gd name="connsiteY77" fmla="*/ 3308350 h 4267200"/>
                <a:gd name="connsiteX78" fmla="*/ 4800600 w 13519150"/>
                <a:gd name="connsiteY78" fmla="*/ 3162300 h 4267200"/>
                <a:gd name="connsiteX79" fmla="*/ 4768850 w 13519150"/>
                <a:gd name="connsiteY79" fmla="*/ 3187700 h 4267200"/>
                <a:gd name="connsiteX80" fmla="*/ 4768850 w 13519150"/>
                <a:gd name="connsiteY80" fmla="*/ 3067050 h 4267200"/>
                <a:gd name="connsiteX81" fmla="*/ 4692650 w 13519150"/>
                <a:gd name="connsiteY81" fmla="*/ 3067050 h 4267200"/>
                <a:gd name="connsiteX82" fmla="*/ 4692650 w 13519150"/>
                <a:gd name="connsiteY82" fmla="*/ 2870200 h 4267200"/>
                <a:gd name="connsiteX83" fmla="*/ 4737100 w 13519150"/>
                <a:gd name="connsiteY83" fmla="*/ 2870200 h 4267200"/>
                <a:gd name="connsiteX84" fmla="*/ 4781550 w 13519150"/>
                <a:gd name="connsiteY84" fmla="*/ 2520950 h 4267200"/>
                <a:gd name="connsiteX85" fmla="*/ 4787900 w 13519150"/>
                <a:gd name="connsiteY85" fmla="*/ 2565400 h 4267200"/>
                <a:gd name="connsiteX86" fmla="*/ 4730750 w 13519150"/>
                <a:gd name="connsiteY86" fmla="*/ 2635250 h 4267200"/>
                <a:gd name="connsiteX87" fmla="*/ 4616450 w 13519150"/>
                <a:gd name="connsiteY87" fmla="*/ 2533650 h 4267200"/>
                <a:gd name="connsiteX88" fmla="*/ 4679950 w 13519150"/>
                <a:gd name="connsiteY88" fmla="*/ 2432050 h 4267200"/>
                <a:gd name="connsiteX89" fmla="*/ 4718050 w 13519150"/>
                <a:gd name="connsiteY89" fmla="*/ 2355850 h 4267200"/>
                <a:gd name="connsiteX90" fmla="*/ 4781550 w 13519150"/>
                <a:gd name="connsiteY90" fmla="*/ 2520950 h 4267200"/>
                <a:gd name="connsiteX91" fmla="*/ 3949700 w 13519150"/>
                <a:gd name="connsiteY91" fmla="*/ 2374900 h 4267200"/>
                <a:gd name="connsiteX92" fmla="*/ 4267200 w 13519150"/>
                <a:gd name="connsiteY92" fmla="*/ 2368550 h 4267200"/>
                <a:gd name="connsiteX93" fmla="*/ 4267200 w 13519150"/>
                <a:gd name="connsiteY93" fmla="*/ 2413000 h 4267200"/>
                <a:gd name="connsiteX94" fmla="*/ 4222750 w 13519150"/>
                <a:gd name="connsiteY94" fmla="*/ 2736850 h 4267200"/>
                <a:gd name="connsiteX95" fmla="*/ 4171950 w 13519150"/>
                <a:gd name="connsiteY95" fmla="*/ 2959100 h 4267200"/>
                <a:gd name="connsiteX96" fmla="*/ 4070350 w 13519150"/>
                <a:gd name="connsiteY96" fmla="*/ 3168650 h 4267200"/>
                <a:gd name="connsiteX97" fmla="*/ 4051300 w 13519150"/>
                <a:gd name="connsiteY97" fmla="*/ 3467100 h 4267200"/>
                <a:gd name="connsiteX98" fmla="*/ 3937000 w 13519150"/>
                <a:gd name="connsiteY98" fmla="*/ 3467100 h 4267200"/>
                <a:gd name="connsiteX99" fmla="*/ 3930650 w 13519150"/>
                <a:gd name="connsiteY99" fmla="*/ 3441700 h 4267200"/>
                <a:gd name="connsiteX100" fmla="*/ 3886200 w 13519150"/>
                <a:gd name="connsiteY100" fmla="*/ 3441700 h 4267200"/>
                <a:gd name="connsiteX101" fmla="*/ 3886200 w 13519150"/>
                <a:gd name="connsiteY101" fmla="*/ 3632200 h 4267200"/>
                <a:gd name="connsiteX102" fmla="*/ 3803650 w 13519150"/>
                <a:gd name="connsiteY102" fmla="*/ 3632200 h 4267200"/>
                <a:gd name="connsiteX103" fmla="*/ 3803650 w 13519150"/>
                <a:gd name="connsiteY103" fmla="*/ 3251200 h 4267200"/>
                <a:gd name="connsiteX104" fmla="*/ 3784600 w 13519150"/>
                <a:gd name="connsiteY104" fmla="*/ 3213100 h 4267200"/>
                <a:gd name="connsiteX105" fmla="*/ 3759200 w 13519150"/>
                <a:gd name="connsiteY105" fmla="*/ 3213100 h 4267200"/>
                <a:gd name="connsiteX106" fmla="*/ 3752850 w 13519150"/>
                <a:gd name="connsiteY106" fmla="*/ 3251200 h 4267200"/>
                <a:gd name="connsiteX107" fmla="*/ 3600450 w 13519150"/>
                <a:gd name="connsiteY107" fmla="*/ 3251200 h 4267200"/>
                <a:gd name="connsiteX108" fmla="*/ 3600450 w 13519150"/>
                <a:gd name="connsiteY108" fmla="*/ 2730500 h 4267200"/>
                <a:gd name="connsiteX109" fmla="*/ 3581400 w 13519150"/>
                <a:gd name="connsiteY109" fmla="*/ 2724150 h 4267200"/>
                <a:gd name="connsiteX110" fmla="*/ 3581400 w 13519150"/>
                <a:gd name="connsiteY110" fmla="*/ 2482850 h 4267200"/>
                <a:gd name="connsiteX111" fmla="*/ 3416300 w 13519150"/>
                <a:gd name="connsiteY111" fmla="*/ 2482850 h 4267200"/>
                <a:gd name="connsiteX112" fmla="*/ 3416300 w 13519150"/>
                <a:gd name="connsiteY112" fmla="*/ 2679700 h 4267200"/>
                <a:gd name="connsiteX113" fmla="*/ 3365500 w 13519150"/>
                <a:gd name="connsiteY113" fmla="*/ 2679700 h 4267200"/>
                <a:gd name="connsiteX114" fmla="*/ 3365500 w 13519150"/>
                <a:gd name="connsiteY114" fmla="*/ 2724150 h 4267200"/>
                <a:gd name="connsiteX115" fmla="*/ 3251200 w 13519150"/>
                <a:gd name="connsiteY115" fmla="*/ 2724150 h 4267200"/>
                <a:gd name="connsiteX116" fmla="*/ 3251200 w 13519150"/>
                <a:gd name="connsiteY116" fmla="*/ 3771900 h 4267200"/>
                <a:gd name="connsiteX117" fmla="*/ 3219450 w 13519150"/>
                <a:gd name="connsiteY117" fmla="*/ 3771900 h 4267200"/>
                <a:gd name="connsiteX118" fmla="*/ 3219450 w 13519150"/>
                <a:gd name="connsiteY118" fmla="*/ 3124200 h 4267200"/>
                <a:gd name="connsiteX119" fmla="*/ 3200400 w 13519150"/>
                <a:gd name="connsiteY119" fmla="*/ 3067050 h 4267200"/>
                <a:gd name="connsiteX120" fmla="*/ 3149600 w 13519150"/>
                <a:gd name="connsiteY120" fmla="*/ 3067050 h 4267200"/>
                <a:gd name="connsiteX121" fmla="*/ 3117850 w 13519150"/>
                <a:gd name="connsiteY121" fmla="*/ 2660650 h 4267200"/>
                <a:gd name="connsiteX122" fmla="*/ 3073400 w 13519150"/>
                <a:gd name="connsiteY122" fmla="*/ 2660650 h 4267200"/>
                <a:gd name="connsiteX123" fmla="*/ 3041650 w 13519150"/>
                <a:gd name="connsiteY123" fmla="*/ 3067050 h 4267200"/>
                <a:gd name="connsiteX124" fmla="*/ 2990850 w 13519150"/>
                <a:gd name="connsiteY124" fmla="*/ 3067050 h 4267200"/>
                <a:gd name="connsiteX125" fmla="*/ 2971800 w 13519150"/>
                <a:gd name="connsiteY125" fmla="*/ 3124200 h 4267200"/>
                <a:gd name="connsiteX126" fmla="*/ 2971800 w 13519150"/>
                <a:gd name="connsiteY126" fmla="*/ 3314700 h 4267200"/>
                <a:gd name="connsiteX127" fmla="*/ 2806700 w 13519150"/>
                <a:gd name="connsiteY127" fmla="*/ 3314700 h 4267200"/>
                <a:gd name="connsiteX128" fmla="*/ 2806700 w 13519150"/>
                <a:gd name="connsiteY128" fmla="*/ 2203450 h 4267200"/>
                <a:gd name="connsiteX129" fmla="*/ 3949700 w 13519150"/>
                <a:gd name="connsiteY129" fmla="*/ 2374900 h 4267200"/>
                <a:gd name="connsiteX130" fmla="*/ 12350750 w 13519150"/>
                <a:gd name="connsiteY130" fmla="*/ 2273300 h 4267200"/>
                <a:gd name="connsiteX131" fmla="*/ 12350750 w 13519150"/>
                <a:gd name="connsiteY131" fmla="*/ 2844800 h 4267200"/>
                <a:gd name="connsiteX132" fmla="*/ 12420600 w 13519150"/>
                <a:gd name="connsiteY132" fmla="*/ 2844800 h 4267200"/>
                <a:gd name="connsiteX133" fmla="*/ 12420600 w 13519150"/>
                <a:gd name="connsiteY133" fmla="*/ 2787650 h 4267200"/>
                <a:gd name="connsiteX134" fmla="*/ 12674600 w 13519150"/>
                <a:gd name="connsiteY134" fmla="*/ 2787650 h 4267200"/>
                <a:gd name="connsiteX135" fmla="*/ 12674600 w 13519150"/>
                <a:gd name="connsiteY135" fmla="*/ 2838450 h 4267200"/>
                <a:gd name="connsiteX136" fmla="*/ 12687300 w 13519150"/>
                <a:gd name="connsiteY136" fmla="*/ 2844800 h 4267200"/>
                <a:gd name="connsiteX137" fmla="*/ 12712700 w 13519150"/>
                <a:gd name="connsiteY137" fmla="*/ 2832100 h 4267200"/>
                <a:gd name="connsiteX138" fmla="*/ 12712700 w 13519150"/>
                <a:gd name="connsiteY138" fmla="*/ 2711450 h 4267200"/>
                <a:gd name="connsiteX139" fmla="*/ 12763500 w 13519150"/>
                <a:gd name="connsiteY139" fmla="*/ 2711450 h 4267200"/>
                <a:gd name="connsiteX140" fmla="*/ 12763500 w 13519150"/>
                <a:gd name="connsiteY140" fmla="*/ 2844800 h 4267200"/>
                <a:gd name="connsiteX141" fmla="*/ 12795250 w 13519150"/>
                <a:gd name="connsiteY141" fmla="*/ 2844800 h 4267200"/>
                <a:gd name="connsiteX142" fmla="*/ 12795250 w 13519150"/>
                <a:gd name="connsiteY142" fmla="*/ 3168650 h 4267200"/>
                <a:gd name="connsiteX143" fmla="*/ 13119100 w 13519150"/>
                <a:gd name="connsiteY143" fmla="*/ 3168650 h 4267200"/>
                <a:gd name="connsiteX144" fmla="*/ 13119100 w 13519150"/>
                <a:gd name="connsiteY144" fmla="*/ 3810000 h 4267200"/>
                <a:gd name="connsiteX145" fmla="*/ 12001500 w 13519150"/>
                <a:gd name="connsiteY145" fmla="*/ 3810000 h 4267200"/>
                <a:gd name="connsiteX146" fmla="*/ 12001500 w 13519150"/>
                <a:gd name="connsiteY146" fmla="*/ 2051050 h 4267200"/>
                <a:gd name="connsiteX147" fmla="*/ 12350750 w 13519150"/>
                <a:gd name="connsiteY147" fmla="*/ 2273300 h 4267200"/>
                <a:gd name="connsiteX148" fmla="*/ 3956050 w 13519150"/>
                <a:gd name="connsiteY148" fmla="*/ 1422400 h 4267200"/>
                <a:gd name="connsiteX149" fmla="*/ 4375150 w 13519150"/>
                <a:gd name="connsiteY149" fmla="*/ 1320800 h 4267200"/>
                <a:gd name="connsiteX150" fmla="*/ 4362450 w 13519150"/>
                <a:gd name="connsiteY150" fmla="*/ 1397000 h 4267200"/>
                <a:gd name="connsiteX151" fmla="*/ 4095750 w 13519150"/>
                <a:gd name="connsiteY151" fmla="*/ 1460500 h 4267200"/>
                <a:gd name="connsiteX152" fmla="*/ 3854450 w 13519150"/>
                <a:gd name="connsiteY152" fmla="*/ 1479550 h 4267200"/>
                <a:gd name="connsiteX153" fmla="*/ 3498850 w 13519150"/>
                <a:gd name="connsiteY153" fmla="*/ 1435100 h 4267200"/>
                <a:gd name="connsiteX154" fmla="*/ 3397250 w 13519150"/>
                <a:gd name="connsiteY154" fmla="*/ 1174750 h 4267200"/>
                <a:gd name="connsiteX155" fmla="*/ 3956050 w 13519150"/>
                <a:gd name="connsiteY155" fmla="*/ 1422400 h 4267200"/>
                <a:gd name="connsiteX156" fmla="*/ 5276850 w 13519150"/>
                <a:gd name="connsiteY156" fmla="*/ 266700 h 4267200"/>
                <a:gd name="connsiteX157" fmla="*/ 5251450 w 13519150"/>
                <a:gd name="connsiteY157" fmla="*/ 406400 h 4267200"/>
                <a:gd name="connsiteX158" fmla="*/ 5232400 w 13519150"/>
                <a:gd name="connsiteY158" fmla="*/ 431800 h 4267200"/>
                <a:gd name="connsiteX159" fmla="*/ 5213350 w 13519150"/>
                <a:gd name="connsiteY159" fmla="*/ 501650 h 4267200"/>
                <a:gd name="connsiteX160" fmla="*/ 5461000 w 13519150"/>
                <a:gd name="connsiteY160" fmla="*/ 647700 h 4267200"/>
                <a:gd name="connsiteX161" fmla="*/ 5664200 w 13519150"/>
                <a:gd name="connsiteY161" fmla="*/ 844550 h 4267200"/>
                <a:gd name="connsiteX162" fmla="*/ 5924550 w 13519150"/>
                <a:gd name="connsiteY162" fmla="*/ 958850 h 4267200"/>
                <a:gd name="connsiteX163" fmla="*/ 6007100 w 13519150"/>
                <a:gd name="connsiteY163" fmla="*/ 971550 h 4267200"/>
                <a:gd name="connsiteX164" fmla="*/ 6388100 w 13519150"/>
                <a:gd name="connsiteY164" fmla="*/ 1066800 h 4267200"/>
                <a:gd name="connsiteX165" fmla="*/ 6477000 w 13519150"/>
                <a:gd name="connsiteY165" fmla="*/ 1060450 h 4267200"/>
                <a:gd name="connsiteX166" fmla="*/ 6553200 w 13519150"/>
                <a:gd name="connsiteY166" fmla="*/ 984250 h 4267200"/>
                <a:gd name="connsiteX167" fmla="*/ 6648450 w 13519150"/>
                <a:gd name="connsiteY167" fmla="*/ 920750 h 4267200"/>
                <a:gd name="connsiteX168" fmla="*/ 6673850 w 13519150"/>
                <a:gd name="connsiteY168" fmla="*/ 952500 h 4267200"/>
                <a:gd name="connsiteX169" fmla="*/ 6616700 w 13519150"/>
                <a:gd name="connsiteY169" fmla="*/ 1035050 h 4267200"/>
                <a:gd name="connsiteX170" fmla="*/ 6832600 w 13519150"/>
                <a:gd name="connsiteY170" fmla="*/ 1092200 h 4267200"/>
                <a:gd name="connsiteX171" fmla="*/ 6724650 w 13519150"/>
                <a:gd name="connsiteY171" fmla="*/ 1143000 h 4267200"/>
                <a:gd name="connsiteX172" fmla="*/ 6864350 w 13519150"/>
                <a:gd name="connsiteY172" fmla="*/ 1162050 h 4267200"/>
                <a:gd name="connsiteX173" fmla="*/ 6711950 w 13519150"/>
                <a:gd name="connsiteY173" fmla="*/ 1193800 h 4267200"/>
                <a:gd name="connsiteX174" fmla="*/ 6838950 w 13519150"/>
                <a:gd name="connsiteY174" fmla="*/ 1276350 h 4267200"/>
                <a:gd name="connsiteX175" fmla="*/ 6686550 w 13519150"/>
                <a:gd name="connsiteY175" fmla="*/ 1263650 h 4267200"/>
                <a:gd name="connsiteX176" fmla="*/ 6756400 w 13519150"/>
                <a:gd name="connsiteY176" fmla="*/ 1358900 h 4267200"/>
                <a:gd name="connsiteX177" fmla="*/ 6616700 w 13519150"/>
                <a:gd name="connsiteY177" fmla="*/ 1276350 h 4267200"/>
                <a:gd name="connsiteX178" fmla="*/ 6515100 w 13519150"/>
                <a:gd name="connsiteY178" fmla="*/ 1250950 h 4267200"/>
                <a:gd name="connsiteX179" fmla="*/ 6388100 w 13519150"/>
                <a:gd name="connsiteY179" fmla="*/ 1231900 h 4267200"/>
                <a:gd name="connsiteX180" fmla="*/ 6115050 w 13519150"/>
                <a:gd name="connsiteY180" fmla="*/ 1244600 h 4267200"/>
                <a:gd name="connsiteX181" fmla="*/ 5867400 w 13519150"/>
                <a:gd name="connsiteY181" fmla="*/ 1193800 h 4267200"/>
                <a:gd name="connsiteX182" fmla="*/ 5822950 w 13519150"/>
                <a:gd name="connsiteY182" fmla="*/ 1155700 h 4267200"/>
                <a:gd name="connsiteX183" fmla="*/ 5537200 w 13519150"/>
                <a:gd name="connsiteY183" fmla="*/ 1073150 h 4267200"/>
                <a:gd name="connsiteX184" fmla="*/ 5416550 w 13519150"/>
                <a:gd name="connsiteY184" fmla="*/ 1003300 h 4267200"/>
                <a:gd name="connsiteX185" fmla="*/ 5276850 w 13519150"/>
                <a:gd name="connsiteY185" fmla="*/ 1327150 h 4267200"/>
                <a:gd name="connsiteX186" fmla="*/ 5334000 w 13519150"/>
                <a:gd name="connsiteY186" fmla="*/ 1428750 h 4267200"/>
                <a:gd name="connsiteX187" fmla="*/ 5372100 w 13519150"/>
                <a:gd name="connsiteY187" fmla="*/ 1657350 h 4267200"/>
                <a:gd name="connsiteX188" fmla="*/ 5353050 w 13519150"/>
                <a:gd name="connsiteY188" fmla="*/ 1828800 h 4267200"/>
                <a:gd name="connsiteX189" fmla="*/ 5156200 w 13519150"/>
                <a:gd name="connsiteY189" fmla="*/ 2114550 h 4267200"/>
                <a:gd name="connsiteX190" fmla="*/ 5175250 w 13519150"/>
                <a:gd name="connsiteY190" fmla="*/ 2425700 h 4267200"/>
                <a:gd name="connsiteX191" fmla="*/ 5086350 w 13519150"/>
                <a:gd name="connsiteY191" fmla="*/ 2844800 h 4267200"/>
                <a:gd name="connsiteX192" fmla="*/ 5022850 w 13519150"/>
                <a:gd name="connsiteY192" fmla="*/ 2921000 h 4267200"/>
                <a:gd name="connsiteX193" fmla="*/ 5289550 w 13519150"/>
                <a:gd name="connsiteY193" fmla="*/ 2927350 h 4267200"/>
                <a:gd name="connsiteX194" fmla="*/ 5321300 w 13519150"/>
                <a:gd name="connsiteY194" fmla="*/ 2978150 h 4267200"/>
                <a:gd name="connsiteX195" fmla="*/ 5321300 w 13519150"/>
                <a:gd name="connsiteY195" fmla="*/ 3270250 h 4267200"/>
                <a:gd name="connsiteX196" fmla="*/ 5372100 w 13519150"/>
                <a:gd name="connsiteY196" fmla="*/ 3270250 h 4267200"/>
                <a:gd name="connsiteX197" fmla="*/ 5372100 w 13519150"/>
                <a:gd name="connsiteY197" fmla="*/ 3232150 h 4267200"/>
                <a:gd name="connsiteX198" fmla="*/ 5397500 w 13519150"/>
                <a:gd name="connsiteY198" fmla="*/ 3117850 h 4267200"/>
                <a:gd name="connsiteX199" fmla="*/ 5454650 w 13519150"/>
                <a:gd name="connsiteY199" fmla="*/ 3117850 h 4267200"/>
                <a:gd name="connsiteX200" fmla="*/ 5505450 w 13519150"/>
                <a:gd name="connsiteY200" fmla="*/ 3200400 h 4267200"/>
                <a:gd name="connsiteX201" fmla="*/ 5549900 w 13519150"/>
                <a:gd name="connsiteY201" fmla="*/ 3181350 h 4267200"/>
                <a:gd name="connsiteX202" fmla="*/ 5708650 w 13519150"/>
                <a:gd name="connsiteY202" fmla="*/ 3181350 h 4267200"/>
                <a:gd name="connsiteX203" fmla="*/ 5734050 w 13519150"/>
                <a:gd name="connsiteY203" fmla="*/ 3200400 h 4267200"/>
                <a:gd name="connsiteX204" fmla="*/ 5734050 w 13519150"/>
                <a:gd name="connsiteY204" fmla="*/ 3689350 h 4267200"/>
                <a:gd name="connsiteX205" fmla="*/ 5784850 w 13519150"/>
                <a:gd name="connsiteY205" fmla="*/ 3689350 h 4267200"/>
                <a:gd name="connsiteX206" fmla="*/ 5784850 w 13519150"/>
                <a:gd name="connsiteY206" fmla="*/ 3556000 h 4267200"/>
                <a:gd name="connsiteX207" fmla="*/ 5835650 w 13519150"/>
                <a:gd name="connsiteY207" fmla="*/ 3556000 h 4267200"/>
                <a:gd name="connsiteX208" fmla="*/ 5829300 w 13519150"/>
                <a:gd name="connsiteY208" fmla="*/ 3486150 h 4267200"/>
                <a:gd name="connsiteX209" fmla="*/ 5861050 w 13519150"/>
                <a:gd name="connsiteY209" fmla="*/ 3479800 h 4267200"/>
                <a:gd name="connsiteX210" fmla="*/ 5861050 w 13519150"/>
                <a:gd name="connsiteY210" fmla="*/ 3352800 h 4267200"/>
                <a:gd name="connsiteX211" fmla="*/ 5949950 w 13519150"/>
                <a:gd name="connsiteY211" fmla="*/ 3352800 h 4267200"/>
                <a:gd name="connsiteX212" fmla="*/ 5949950 w 13519150"/>
                <a:gd name="connsiteY212" fmla="*/ 3219450 h 4267200"/>
                <a:gd name="connsiteX213" fmla="*/ 6159500 w 13519150"/>
                <a:gd name="connsiteY213" fmla="*/ 3028950 h 4267200"/>
                <a:gd name="connsiteX214" fmla="*/ 6159500 w 13519150"/>
                <a:gd name="connsiteY214" fmla="*/ 3352800 h 4267200"/>
                <a:gd name="connsiteX215" fmla="*/ 6197600 w 13519150"/>
                <a:gd name="connsiteY215" fmla="*/ 3346450 h 4267200"/>
                <a:gd name="connsiteX216" fmla="*/ 6197600 w 13519150"/>
                <a:gd name="connsiteY216" fmla="*/ 3124200 h 4267200"/>
                <a:gd name="connsiteX217" fmla="*/ 6223000 w 13519150"/>
                <a:gd name="connsiteY217" fmla="*/ 3117850 h 4267200"/>
                <a:gd name="connsiteX218" fmla="*/ 6223000 w 13519150"/>
                <a:gd name="connsiteY218" fmla="*/ 2825750 h 4267200"/>
                <a:gd name="connsiteX219" fmla="*/ 6210300 w 13519150"/>
                <a:gd name="connsiteY219" fmla="*/ 2787650 h 4267200"/>
                <a:gd name="connsiteX220" fmla="*/ 6229350 w 13519150"/>
                <a:gd name="connsiteY220" fmla="*/ 2724150 h 4267200"/>
                <a:gd name="connsiteX221" fmla="*/ 6496050 w 13519150"/>
                <a:gd name="connsiteY221" fmla="*/ 2724150 h 4267200"/>
                <a:gd name="connsiteX222" fmla="*/ 6515100 w 13519150"/>
                <a:gd name="connsiteY222" fmla="*/ 2787650 h 4267200"/>
                <a:gd name="connsiteX223" fmla="*/ 6502400 w 13519150"/>
                <a:gd name="connsiteY223" fmla="*/ 2832100 h 4267200"/>
                <a:gd name="connsiteX224" fmla="*/ 6502400 w 13519150"/>
                <a:gd name="connsiteY224" fmla="*/ 3117850 h 4267200"/>
                <a:gd name="connsiteX225" fmla="*/ 6540500 w 13519150"/>
                <a:gd name="connsiteY225" fmla="*/ 3149600 h 4267200"/>
                <a:gd name="connsiteX226" fmla="*/ 6623050 w 13519150"/>
                <a:gd name="connsiteY226" fmla="*/ 3149600 h 4267200"/>
                <a:gd name="connsiteX227" fmla="*/ 6623050 w 13519150"/>
                <a:gd name="connsiteY227" fmla="*/ 3117850 h 4267200"/>
                <a:gd name="connsiteX228" fmla="*/ 6686550 w 13519150"/>
                <a:gd name="connsiteY228" fmla="*/ 3117850 h 4267200"/>
                <a:gd name="connsiteX229" fmla="*/ 6686550 w 13519150"/>
                <a:gd name="connsiteY229" fmla="*/ 2730500 h 4267200"/>
                <a:gd name="connsiteX230" fmla="*/ 6705600 w 13519150"/>
                <a:gd name="connsiteY230" fmla="*/ 2717800 h 4267200"/>
                <a:gd name="connsiteX231" fmla="*/ 6705600 w 13519150"/>
                <a:gd name="connsiteY231" fmla="*/ 2578100 h 4267200"/>
                <a:gd name="connsiteX232" fmla="*/ 6851650 w 13519150"/>
                <a:gd name="connsiteY232" fmla="*/ 2578100 h 4267200"/>
                <a:gd name="connsiteX233" fmla="*/ 6851650 w 13519150"/>
                <a:gd name="connsiteY233" fmla="*/ 2724150 h 4267200"/>
                <a:gd name="connsiteX234" fmla="*/ 6877050 w 13519150"/>
                <a:gd name="connsiteY234" fmla="*/ 2730500 h 4267200"/>
                <a:gd name="connsiteX235" fmla="*/ 6877050 w 13519150"/>
                <a:gd name="connsiteY235" fmla="*/ 3111500 h 4267200"/>
                <a:gd name="connsiteX236" fmla="*/ 6889750 w 13519150"/>
                <a:gd name="connsiteY236" fmla="*/ 3117850 h 4267200"/>
                <a:gd name="connsiteX237" fmla="*/ 6915150 w 13519150"/>
                <a:gd name="connsiteY237" fmla="*/ 3105150 h 4267200"/>
                <a:gd name="connsiteX238" fmla="*/ 6908800 w 13519150"/>
                <a:gd name="connsiteY238" fmla="*/ 2438400 h 4267200"/>
                <a:gd name="connsiteX239" fmla="*/ 6959600 w 13519150"/>
                <a:gd name="connsiteY239" fmla="*/ 2432050 h 4267200"/>
                <a:gd name="connsiteX240" fmla="*/ 6959600 w 13519150"/>
                <a:gd name="connsiteY240" fmla="*/ 2114550 h 4267200"/>
                <a:gd name="connsiteX241" fmla="*/ 7016750 w 13519150"/>
                <a:gd name="connsiteY241" fmla="*/ 2101850 h 4267200"/>
                <a:gd name="connsiteX242" fmla="*/ 7016750 w 13519150"/>
                <a:gd name="connsiteY242" fmla="*/ 1841500 h 4267200"/>
                <a:gd name="connsiteX243" fmla="*/ 7099300 w 13519150"/>
                <a:gd name="connsiteY243" fmla="*/ 1841500 h 4267200"/>
                <a:gd name="connsiteX244" fmla="*/ 7099300 w 13519150"/>
                <a:gd name="connsiteY244" fmla="*/ 1689100 h 4267200"/>
                <a:gd name="connsiteX245" fmla="*/ 7131050 w 13519150"/>
                <a:gd name="connsiteY245" fmla="*/ 1689100 h 4267200"/>
                <a:gd name="connsiteX246" fmla="*/ 7131050 w 13519150"/>
                <a:gd name="connsiteY246" fmla="*/ 1828800 h 4267200"/>
                <a:gd name="connsiteX247" fmla="*/ 7143750 w 13519150"/>
                <a:gd name="connsiteY247" fmla="*/ 1847850 h 4267200"/>
                <a:gd name="connsiteX248" fmla="*/ 7143750 w 13519150"/>
                <a:gd name="connsiteY248" fmla="*/ 2101850 h 4267200"/>
                <a:gd name="connsiteX249" fmla="*/ 7156450 w 13519150"/>
                <a:gd name="connsiteY249" fmla="*/ 2127250 h 4267200"/>
                <a:gd name="connsiteX250" fmla="*/ 7162800 w 13519150"/>
                <a:gd name="connsiteY250" fmla="*/ 3365500 h 4267200"/>
                <a:gd name="connsiteX251" fmla="*/ 7245350 w 13519150"/>
                <a:gd name="connsiteY251" fmla="*/ 3365500 h 4267200"/>
                <a:gd name="connsiteX252" fmla="*/ 7245350 w 13519150"/>
                <a:gd name="connsiteY252" fmla="*/ 3568700 h 4267200"/>
                <a:gd name="connsiteX253" fmla="*/ 7315200 w 13519150"/>
                <a:gd name="connsiteY253" fmla="*/ 3587750 h 4267200"/>
                <a:gd name="connsiteX254" fmla="*/ 7315200 w 13519150"/>
                <a:gd name="connsiteY254" fmla="*/ 3771900 h 4267200"/>
                <a:gd name="connsiteX255" fmla="*/ 7340600 w 13519150"/>
                <a:gd name="connsiteY255" fmla="*/ 3771900 h 4267200"/>
                <a:gd name="connsiteX256" fmla="*/ 7340600 w 13519150"/>
                <a:gd name="connsiteY256" fmla="*/ 3403600 h 4267200"/>
                <a:gd name="connsiteX257" fmla="*/ 7385050 w 13519150"/>
                <a:gd name="connsiteY257" fmla="*/ 3403600 h 4267200"/>
                <a:gd name="connsiteX258" fmla="*/ 7385050 w 13519150"/>
                <a:gd name="connsiteY258" fmla="*/ 3352800 h 4267200"/>
                <a:gd name="connsiteX259" fmla="*/ 7346950 w 13519150"/>
                <a:gd name="connsiteY259" fmla="*/ 3352800 h 4267200"/>
                <a:gd name="connsiteX260" fmla="*/ 7346950 w 13519150"/>
                <a:gd name="connsiteY260" fmla="*/ 3302000 h 4267200"/>
                <a:gd name="connsiteX261" fmla="*/ 7385050 w 13519150"/>
                <a:gd name="connsiteY261" fmla="*/ 3302000 h 4267200"/>
                <a:gd name="connsiteX262" fmla="*/ 7385050 w 13519150"/>
                <a:gd name="connsiteY262" fmla="*/ 3251200 h 4267200"/>
                <a:gd name="connsiteX263" fmla="*/ 7346950 w 13519150"/>
                <a:gd name="connsiteY263" fmla="*/ 3251200 h 4267200"/>
                <a:gd name="connsiteX264" fmla="*/ 7346950 w 13519150"/>
                <a:gd name="connsiteY264" fmla="*/ 3200400 h 4267200"/>
                <a:gd name="connsiteX265" fmla="*/ 7385050 w 13519150"/>
                <a:gd name="connsiteY265" fmla="*/ 3200400 h 4267200"/>
                <a:gd name="connsiteX266" fmla="*/ 7385050 w 13519150"/>
                <a:gd name="connsiteY266" fmla="*/ 3149600 h 4267200"/>
                <a:gd name="connsiteX267" fmla="*/ 7346950 w 13519150"/>
                <a:gd name="connsiteY267" fmla="*/ 3149600 h 4267200"/>
                <a:gd name="connsiteX268" fmla="*/ 7346950 w 13519150"/>
                <a:gd name="connsiteY268" fmla="*/ 3098800 h 4267200"/>
                <a:gd name="connsiteX269" fmla="*/ 7385050 w 13519150"/>
                <a:gd name="connsiteY269" fmla="*/ 3098800 h 4267200"/>
                <a:gd name="connsiteX270" fmla="*/ 7385050 w 13519150"/>
                <a:gd name="connsiteY270" fmla="*/ 3048000 h 4267200"/>
                <a:gd name="connsiteX271" fmla="*/ 7346950 w 13519150"/>
                <a:gd name="connsiteY271" fmla="*/ 3048000 h 4267200"/>
                <a:gd name="connsiteX272" fmla="*/ 7346950 w 13519150"/>
                <a:gd name="connsiteY272" fmla="*/ 2997200 h 4267200"/>
                <a:gd name="connsiteX273" fmla="*/ 7385050 w 13519150"/>
                <a:gd name="connsiteY273" fmla="*/ 2997200 h 4267200"/>
                <a:gd name="connsiteX274" fmla="*/ 7385050 w 13519150"/>
                <a:gd name="connsiteY274" fmla="*/ 2946400 h 4267200"/>
                <a:gd name="connsiteX275" fmla="*/ 7346950 w 13519150"/>
                <a:gd name="connsiteY275" fmla="*/ 2946400 h 4267200"/>
                <a:gd name="connsiteX276" fmla="*/ 7346950 w 13519150"/>
                <a:gd name="connsiteY276" fmla="*/ 2889250 h 4267200"/>
                <a:gd name="connsiteX277" fmla="*/ 7385050 w 13519150"/>
                <a:gd name="connsiteY277" fmla="*/ 2889250 h 4267200"/>
                <a:gd name="connsiteX278" fmla="*/ 7385050 w 13519150"/>
                <a:gd name="connsiteY278" fmla="*/ 2851150 h 4267200"/>
                <a:gd name="connsiteX279" fmla="*/ 7346950 w 13519150"/>
                <a:gd name="connsiteY279" fmla="*/ 2838450 h 4267200"/>
                <a:gd name="connsiteX280" fmla="*/ 7346950 w 13519150"/>
                <a:gd name="connsiteY280" fmla="*/ 2787650 h 4267200"/>
                <a:gd name="connsiteX281" fmla="*/ 7385050 w 13519150"/>
                <a:gd name="connsiteY281" fmla="*/ 2787650 h 4267200"/>
                <a:gd name="connsiteX282" fmla="*/ 7385050 w 13519150"/>
                <a:gd name="connsiteY282" fmla="*/ 2736850 h 4267200"/>
                <a:gd name="connsiteX283" fmla="*/ 7346950 w 13519150"/>
                <a:gd name="connsiteY283" fmla="*/ 2736850 h 4267200"/>
                <a:gd name="connsiteX284" fmla="*/ 7346950 w 13519150"/>
                <a:gd name="connsiteY284" fmla="*/ 2686050 h 4267200"/>
                <a:gd name="connsiteX285" fmla="*/ 7385050 w 13519150"/>
                <a:gd name="connsiteY285" fmla="*/ 2686050 h 4267200"/>
                <a:gd name="connsiteX286" fmla="*/ 7385050 w 13519150"/>
                <a:gd name="connsiteY286" fmla="*/ 2622550 h 4267200"/>
                <a:gd name="connsiteX287" fmla="*/ 7518400 w 13519150"/>
                <a:gd name="connsiteY287" fmla="*/ 2622550 h 4267200"/>
                <a:gd name="connsiteX288" fmla="*/ 7518400 w 13519150"/>
                <a:gd name="connsiteY288" fmla="*/ 1460500 h 4267200"/>
                <a:gd name="connsiteX289" fmla="*/ 7689850 w 13519150"/>
                <a:gd name="connsiteY289" fmla="*/ 1231900 h 4267200"/>
                <a:gd name="connsiteX290" fmla="*/ 7893050 w 13519150"/>
                <a:gd name="connsiteY290" fmla="*/ 1231900 h 4267200"/>
                <a:gd name="connsiteX291" fmla="*/ 7893050 w 13519150"/>
                <a:gd name="connsiteY291" fmla="*/ 958850 h 4267200"/>
                <a:gd name="connsiteX292" fmla="*/ 7950200 w 13519150"/>
                <a:gd name="connsiteY292" fmla="*/ 958850 h 4267200"/>
                <a:gd name="connsiteX293" fmla="*/ 7950200 w 13519150"/>
                <a:gd name="connsiteY293" fmla="*/ 1225550 h 4267200"/>
                <a:gd name="connsiteX294" fmla="*/ 7962900 w 13519150"/>
                <a:gd name="connsiteY294" fmla="*/ 1231900 h 4267200"/>
                <a:gd name="connsiteX295" fmla="*/ 7981950 w 13519150"/>
                <a:gd name="connsiteY295" fmla="*/ 1219200 h 4267200"/>
                <a:gd name="connsiteX296" fmla="*/ 8128000 w 13519150"/>
                <a:gd name="connsiteY296" fmla="*/ 1219200 h 4267200"/>
                <a:gd name="connsiteX297" fmla="*/ 8147050 w 13519150"/>
                <a:gd name="connsiteY297" fmla="*/ 3657600 h 4267200"/>
                <a:gd name="connsiteX298" fmla="*/ 8172450 w 13519150"/>
                <a:gd name="connsiteY298" fmla="*/ 3651250 h 4267200"/>
                <a:gd name="connsiteX299" fmla="*/ 8172450 w 13519150"/>
                <a:gd name="connsiteY299" fmla="*/ 3378200 h 4267200"/>
                <a:gd name="connsiteX300" fmla="*/ 8216900 w 13519150"/>
                <a:gd name="connsiteY300" fmla="*/ 3378200 h 4267200"/>
                <a:gd name="connsiteX301" fmla="*/ 8216900 w 13519150"/>
                <a:gd name="connsiteY301" fmla="*/ 1485900 h 4267200"/>
                <a:gd name="connsiteX302" fmla="*/ 8293100 w 13519150"/>
                <a:gd name="connsiteY302" fmla="*/ 1466850 h 4267200"/>
                <a:gd name="connsiteX303" fmla="*/ 8337550 w 13519150"/>
                <a:gd name="connsiteY303" fmla="*/ 1466850 h 4267200"/>
                <a:gd name="connsiteX304" fmla="*/ 8350250 w 13519150"/>
                <a:gd name="connsiteY304" fmla="*/ 1479550 h 4267200"/>
                <a:gd name="connsiteX305" fmla="*/ 8553450 w 13519150"/>
                <a:gd name="connsiteY305" fmla="*/ 1479550 h 4267200"/>
                <a:gd name="connsiteX306" fmla="*/ 8756650 w 13519150"/>
                <a:gd name="connsiteY306" fmla="*/ 1708150 h 4267200"/>
                <a:gd name="connsiteX307" fmla="*/ 8756650 w 13519150"/>
                <a:gd name="connsiteY307" fmla="*/ 3130550 h 4267200"/>
                <a:gd name="connsiteX308" fmla="*/ 8883650 w 13519150"/>
                <a:gd name="connsiteY308" fmla="*/ 3130550 h 4267200"/>
                <a:gd name="connsiteX309" fmla="*/ 8883650 w 13519150"/>
                <a:gd name="connsiteY309" fmla="*/ 2641600 h 4267200"/>
                <a:gd name="connsiteX310" fmla="*/ 9010650 w 13519150"/>
                <a:gd name="connsiteY310" fmla="*/ 2616200 h 4267200"/>
                <a:gd name="connsiteX311" fmla="*/ 9163050 w 13519150"/>
                <a:gd name="connsiteY311" fmla="*/ 2616200 h 4267200"/>
                <a:gd name="connsiteX312" fmla="*/ 9194800 w 13519150"/>
                <a:gd name="connsiteY312" fmla="*/ 2641600 h 4267200"/>
                <a:gd name="connsiteX313" fmla="*/ 9194800 w 13519150"/>
                <a:gd name="connsiteY313" fmla="*/ 3409950 h 4267200"/>
                <a:gd name="connsiteX314" fmla="*/ 9239250 w 13519150"/>
                <a:gd name="connsiteY314" fmla="*/ 3409950 h 4267200"/>
                <a:gd name="connsiteX315" fmla="*/ 9245600 w 13519150"/>
                <a:gd name="connsiteY315" fmla="*/ 3276600 h 4267200"/>
                <a:gd name="connsiteX316" fmla="*/ 9372600 w 13519150"/>
                <a:gd name="connsiteY316" fmla="*/ 3276600 h 4267200"/>
                <a:gd name="connsiteX317" fmla="*/ 9372600 w 13519150"/>
                <a:gd name="connsiteY317" fmla="*/ 2876550 h 4267200"/>
                <a:gd name="connsiteX318" fmla="*/ 9398000 w 13519150"/>
                <a:gd name="connsiteY318" fmla="*/ 2819400 h 4267200"/>
                <a:gd name="connsiteX319" fmla="*/ 9544050 w 13519150"/>
                <a:gd name="connsiteY319" fmla="*/ 2819400 h 4267200"/>
                <a:gd name="connsiteX320" fmla="*/ 9569450 w 13519150"/>
                <a:gd name="connsiteY320" fmla="*/ 2876550 h 4267200"/>
                <a:gd name="connsiteX321" fmla="*/ 9632950 w 13519150"/>
                <a:gd name="connsiteY321" fmla="*/ 2876550 h 4267200"/>
                <a:gd name="connsiteX322" fmla="*/ 9639300 w 13519150"/>
                <a:gd name="connsiteY322" fmla="*/ 3409950 h 4267200"/>
                <a:gd name="connsiteX323" fmla="*/ 9652000 w 13519150"/>
                <a:gd name="connsiteY323" fmla="*/ 3314700 h 4267200"/>
                <a:gd name="connsiteX324" fmla="*/ 9709150 w 13519150"/>
                <a:gd name="connsiteY324" fmla="*/ 3244850 h 4267200"/>
                <a:gd name="connsiteX325" fmla="*/ 9886950 w 13519150"/>
                <a:gd name="connsiteY325" fmla="*/ 3244850 h 4267200"/>
                <a:gd name="connsiteX326" fmla="*/ 9886950 w 13519150"/>
                <a:gd name="connsiteY326" fmla="*/ 3295650 h 4267200"/>
                <a:gd name="connsiteX327" fmla="*/ 9906000 w 13519150"/>
                <a:gd name="connsiteY327" fmla="*/ 3308350 h 4267200"/>
                <a:gd name="connsiteX328" fmla="*/ 9918700 w 13519150"/>
                <a:gd name="connsiteY328" fmla="*/ 3409950 h 4267200"/>
                <a:gd name="connsiteX329" fmla="*/ 9950450 w 13519150"/>
                <a:gd name="connsiteY329" fmla="*/ 3403600 h 4267200"/>
                <a:gd name="connsiteX330" fmla="*/ 9950450 w 13519150"/>
                <a:gd name="connsiteY330" fmla="*/ 3060700 h 4267200"/>
                <a:gd name="connsiteX331" fmla="*/ 9963150 w 13519150"/>
                <a:gd name="connsiteY331" fmla="*/ 3022600 h 4267200"/>
                <a:gd name="connsiteX332" fmla="*/ 9975850 w 13519150"/>
                <a:gd name="connsiteY332" fmla="*/ 2990850 h 4267200"/>
                <a:gd name="connsiteX333" fmla="*/ 10115550 w 13519150"/>
                <a:gd name="connsiteY333" fmla="*/ 2990850 h 4267200"/>
                <a:gd name="connsiteX334" fmla="*/ 10147300 w 13519150"/>
                <a:gd name="connsiteY334" fmla="*/ 3009900 h 4267200"/>
                <a:gd name="connsiteX335" fmla="*/ 10185400 w 13519150"/>
                <a:gd name="connsiteY335" fmla="*/ 2997200 h 4267200"/>
                <a:gd name="connsiteX336" fmla="*/ 10185400 w 13519150"/>
                <a:gd name="connsiteY336" fmla="*/ 2679700 h 4267200"/>
                <a:gd name="connsiteX337" fmla="*/ 10325100 w 13519150"/>
                <a:gd name="connsiteY337" fmla="*/ 2679700 h 4267200"/>
                <a:gd name="connsiteX338" fmla="*/ 10325100 w 13519150"/>
                <a:gd name="connsiteY338" fmla="*/ 2476500 h 4267200"/>
                <a:gd name="connsiteX339" fmla="*/ 10344150 w 13519150"/>
                <a:gd name="connsiteY339" fmla="*/ 2476500 h 4267200"/>
                <a:gd name="connsiteX340" fmla="*/ 10344150 w 13519150"/>
                <a:gd name="connsiteY340" fmla="*/ 2673350 h 4267200"/>
                <a:gd name="connsiteX341" fmla="*/ 10375900 w 13519150"/>
                <a:gd name="connsiteY341" fmla="*/ 2686050 h 4267200"/>
                <a:gd name="connsiteX342" fmla="*/ 10375900 w 13519150"/>
                <a:gd name="connsiteY342" fmla="*/ 3009900 h 4267200"/>
                <a:gd name="connsiteX343" fmla="*/ 10407650 w 13519150"/>
                <a:gd name="connsiteY343" fmla="*/ 3009900 h 4267200"/>
                <a:gd name="connsiteX344" fmla="*/ 10420350 w 13519150"/>
                <a:gd name="connsiteY344" fmla="*/ 3060700 h 4267200"/>
                <a:gd name="connsiteX345" fmla="*/ 10420350 w 13519150"/>
                <a:gd name="connsiteY345" fmla="*/ 3219450 h 4267200"/>
                <a:gd name="connsiteX346" fmla="*/ 10452100 w 13519150"/>
                <a:gd name="connsiteY346" fmla="*/ 3219450 h 4267200"/>
                <a:gd name="connsiteX347" fmla="*/ 10452100 w 13519150"/>
                <a:gd name="connsiteY347" fmla="*/ 3257550 h 4267200"/>
                <a:gd name="connsiteX348" fmla="*/ 10610850 w 13519150"/>
                <a:gd name="connsiteY348" fmla="*/ 3257550 h 4267200"/>
                <a:gd name="connsiteX349" fmla="*/ 10610850 w 13519150"/>
                <a:gd name="connsiteY349" fmla="*/ 2730500 h 4267200"/>
                <a:gd name="connsiteX350" fmla="*/ 10636250 w 13519150"/>
                <a:gd name="connsiteY350" fmla="*/ 2724150 h 4267200"/>
                <a:gd name="connsiteX351" fmla="*/ 10636250 w 13519150"/>
                <a:gd name="connsiteY351" fmla="*/ 2489200 h 4267200"/>
                <a:gd name="connsiteX352" fmla="*/ 10788650 w 13519150"/>
                <a:gd name="connsiteY352" fmla="*/ 2489200 h 4267200"/>
                <a:gd name="connsiteX353" fmla="*/ 10788650 w 13519150"/>
                <a:gd name="connsiteY353" fmla="*/ 2686050 h 4267200"/>
                <a:gd name="connsiteX354" fmla="*/ 10839450 w 13519150"/>
                <a:gd name="connsiteY354" fmla="*/ 2686050 h 4267200"/>
                <a:gd name="connsiteX355" fmla="*/ 10839450 w 13519150"/>
                <a:gd name="connsiteY355" fmla="*/ 2730500 h 4267200"/>
                <a:gd name="connsiteX356" fmla="*/ 10953750 w 13519150"/>
                <a:gd name="connsiteY356" fmla="*/ 2730500 h 4267200"/>
                <a:gd name="connsiteX357" fmla="*/ 10953750 w 13519150"/>
                <a:gd name="connsiteY357" fmla="*/ 3441700 h 4267200"/>
                <a:gd name="connsiteX358" fmla="*/ 10998200 w 13519150"/>
                <a:gd name="connsiteY358" fmla="*/ 3441700 h 4267200"/>
                <a:gd name="connsiteX359" fmla="*/ 10998200 w 13519150"/>
                <a:gd name="connsiteY359" fmla="*/ 3124200 h 4267200"/>
                <a:gd name="connsiteX360" fmla="*/ 11017250 w 13519150"/>
                <a:gd name="connsiteY360" fmla="*/ 3073400 h 4267200"/>
                <a:gd name="connsiteX361" fmla="*/ 11068050 w 13519150"/>
                <a:gd name="connsiteY361" fmla="*/ 3073400 h 4267200"/>
                <a:gd name="connsiteX362" fmla="*/ 11099800 w 13519150"/>
                <a:gd name="connsiteY362" fmla="*/ 2667000 h 4267200"/>
                <a:gd name="connsiteX363" fmla="*/ 11131550 w 13519150"/>
                <a:gd name="connsiteY363" fmla="*/ 2667000 h 4267200"/>
                <a:gd name="connsiteX364" fmla="*/ 11163300 w 13519150"/>
                <a:gd name="connsiteY364" fmla="*/ 3073400 h 4267200"/>
                <a:gd name="connsiteX365" fmla="*/ 11214100 w 13519150"/>
                <a:gd name="connsiteY365" fmla="*/ 3073400 h 4267200"/>
                <a:gd name="connsiteX366" fmla="*/ 11233150 w 13519150"/>
                <a:gd name="connsiteY366" fmla="*/ 3124200 h 4267200"/>
                <a:gd name="connsiteX367" fmla="*/ 11233150 w 13519150"/>
                <a:gd name="connsiteY367" fmla="*/ 3321050 h 4267200"/>
                <a:gd name="connsiteX368" fmla="*/ 11410950 w 13519150"/>
                <a:gd name="connsiteY368" fmla="*/ 3321050 h 4267200"/>
                <a:gd name="connsiteX369" fmla="*/ 11410950 w 13519150"/>
                <a:gd name="connsiteY369" fmla="*/ 2133600 h 4267200"/>
                <a:gd name="connsiteX370" fmla="*/ 11741150 w 13519150"/>
                <a:gd name="connsiteY370" fmla="*/ 1822450 h 4267200"/>
                <a:gd name="connsiteX371" fmla="*/ 11912600 w 13519150"/>
                <a:gd name="connsiteY371" fmla="*/ 1822450 h 4267200"/>
                <a:gd name="connsiteX372" fmla="*/ 11912600 w 13519150"/>
                <a:gd name="connsiteY372" fmla="*/ 1676400 h 4267200"/>
                <a:gd name="connsiteX373" fmla="*/ 11931650 w 13519150"/>
                <a:gd name="connsiteY373" fmla="*/ 1676400 h 4267200"/>
                <a:gd name="connsiteX374" fmla="*/ 11931650 w 13519150"/>
                <a:gd name="connsiteY374" fmla="*/ 1816100 h 4267200"/>
                <a:gd name="connsiteX375" fmla="*/ 11957050 w 13519150"/>
                <a:gd name="connsiteY375" fmla="*/ 1822450 h 4267200"/>
                <a:gd name="connsiteX376" fmla="*/ 11957050 w 13519150"/>
                <a:gd name="connsiteY376" fmla="*/ 3810000 h 4267200"/>
                <a:gd name="connsiteX377" fmla="*/ 11366500 w 13519150"/>
                <a:gd name="connsiteY377" fmla="*/ 3810000 h 4267200"/>
                <a:gd name="connsiteX378" fmla="*/ 11328400 w 13519150"/>
                <a:gd name="connsiteY378" fmla="*/ 3835400 h 4267200"/>
                <a:gd name="connsiteX379" fmla="*/ 11360150 w 13519150"/>
                <a:gd name="connsiteY379" fmla="*/ 3854450 h 4267200"/>
                <a:gd name="connsiteX380" fmla="*/ 11322050 w 13519150"/>
                <a:gd name="connsiteY380" fmla="*/ 3905250 h 4267200"/>
                <a:gd name="connsiteX381" fmla="*/ 11353800 w 13519150"/>
                <a:gd name="connsiteY381" fmla="*/ 3911600 h 4267200"/>
                <a:gd name="connsiteX382" fmla="*/ 10922000 w 13519150"/>
                <a:gd name="connsiteY382" fmla="*/ 3911600 h 4267200"/>
                <a:gd name="connsiteX383" fmla="*/ 10947400 w 13519150"/>
                <a:gd name="connsiteY383" fmla="*/ 3898900 h 4267200"/>
                <a:gd name="connsiteX384" fmla="*/ 10922000 w 13519150"/>
                <a:gd name="connsiteY384" fmla="*/ 3860800 h 4267200"/>
                <a:gd name="connsiteX385" fmla="*/ 10947400 w 13519150"/>
                <a:gd name="connsiteY385" fmla="*/ 3841750 h 4267200"/>
                <a:gd name="connsiteX386" fmla="*/ 10915650 w 13519150"/>
                <a:gd name="connsiteY386" fmla="*/ 3810000 h 4267200"/>
                <a:gd name="connsiteX387" fmla="*/ 10871200 w 13519150"/>
                <a:gd name="connsiteY387" fmla="*/ 3810000 h 4267200"/>
                <a:gd name="connsiteX388" fmla="*/ 10871200 w 13519150"/>
                <a:gd name="connsiteY388" fmla="*/ 3867150 h 4267200"/>
                <a:gd name="connsiteX389" fmla="*/ 10909300 w 13519150"/>
                <a:gd name="connsiteY389" fmla="*/ 3867150 h 4267200"/>
                <a:gd name="connsiteX390" fmla="*/ 10909300 w 13519150"/>
                <a:gd name="connsiteY390" fmla="*/ 3911600 h 4267200"/>
                <a:gd name="connsiteX391" fmla="*/ 9144000 w 13519150"/>
                <a:gd name="connsiteY391" fmla="*/ 3917950 h 4267200"/>
                <a:gd name="connsiteX392" fmla="*/ 9258300 w 13519150"/>
                <a:gd name="connsiteY392" fmla="*/ 3924300 h 4267200"/>
                <a:gd name="connsiteX393" fmla="*/ 9124950 w 13519150"/>
                <a:gd name="connsiteY393" fmla="*/ 3917950 h 4267200"/>
                <a:gd name="connsiteX394" fmla="*/ 9112250 w 13519150"/>
                <a:gd name="connsiteY394" fmla="*/ 3911600 h 4267200"/>
                <a:gd name="connsiteX395" fmla="*/ 8756650 w 13519150"/>
                <a:gd name="connsiteY395" fmla="*/ 3911600 h 4267200"/>
                <a:gd name="connsiteX396" fmla="*/ 8743950 w 13519150"/>
                <a:gd name="connsiteY396" fmla="*/ 3924300 h 4267200"/>
                <a:gd name="connsiteX397" fmla="*/ 8616950 w 13519150"/>
                <a:gd name="connsiteY397" fmla="*/ 3924300 h 4267200"/>
                <a:gd name="connsiteX398" fmla="*/ 8578850 w 13519150"/>
                <a:gd name="connsiteY398" fmla="*/ 3911600 h 4267200"/>
                <a:gd name="connsiteX399" fmla="*/ 8547100 w 13519150"/>
                <a:gd name="connsiteY399" fmla="*/ 3924300 h 4267200"/>
                <a:gd name="connsiteX400" fmla="*/ 8413750 w 13519150"/>
                <a:gd name="connsiteY400" fmla="*/ 3924300 h 4267200"/>
                <a:gd name="connsiteX401" fmla="*/ 8401050 w 13519150"/>
                <a:gd name="connsiteY401" fmla="*/ 3911600 h 4267200"/>
                <a:gd name="connsiteX402" fmla="*/ 8388350 w 13519150"/>
                <a:gd name="connsiteY402" fmla="*/ 3924300 h 4267200"/>
                <a:gd name="connsiteX403" fmla="*/ 7620000 w 13519150"/>
                <a:gd name="connsiteY403" fmla="*/ 3924300 h 4267200"/>
                <a:gd name="connsiteX404" fmla="*/ 7594600 w 13519150"/>
                <a:gd name="connsiteY404" fmla="*/ 3911600 h 4267200"/>
                <a:gd name="connsiteX405" fmla="*/ 7575550 w 13519150"/>
                <a:gd name="connsiteY405" fmla="*/ 3924300 h 4267200"/>
                <a:gd name="connsiteX406" fmla="*/ 7353300 w 13519150"/>
                <a:gd name="connsiteY406" fmla="*/ 3924300 h 4267200"/>
                <a:gd name="connsiteX407" fmla="*/ 7334250 w 13519150"/>
                <a:gd name="connsiteY407" fmla="*/ 3911600 h 4267200"/>
                <a:gd name="connsiteX408" fmla="*/ 7315200 w 13519150"/>
                <a:gd name="connsiteY408" fmla="*/ 3924300 h 4267200"/>
                <a:gd name="connsiteX409" fmla="*/ 6896100 w 13519150"/>
                <a:gd name="connsiteY409" fmla="*/ 3924300 h 4267200"/>
                <a:gd name="connsiteX410" fmla="*/ 6877050 w 13519150"/>
                <a:gd name="connsiteY410" fmla="*/ 3911600 h 4267200"/>
                <a:gd name="connsiteX411" fmla="*/ 6858000 w 13519150"/>
                <a:gd name="connsiteY411" fmla="*/ 3924300 h 4267200"/>
                <a:gd name="connsiteX412" fmla="*/ 6635750 w 13519150"/>
                <a:gd name="connsiteY412" fmla="*/ 3924300 h 4267200"/>
                <a:gd name="connsiteX413" fmla="*/ 6610350 w 13519150"/>
                <a:gd name="connsiteY413" fmla="*/ 3911600 h 4267200"/>
                <a:gd name="connsiteX414" fmla="*/ 6591300 w 13519150"/>
                <a:gd name="connsiteY414" fmla="*/ 3924300 h 4267200"/>
                <a:gd name="connsiteX415" fmla="*/ 5816600 w 13519150"/>
                <a:gd name="connsiteY415" fmla="*/ 3924300 h 4267200"/>
                <a:gd name="connsiteX416" fmla="*/ 5803900 w 13519150"/>
                <a:gd name="connsiteY416" fmla="*/ 3911600 h 4267200"/>
                <a:gd name="connsiteX417" fmla="*/ 5791200 w 13519150"/>
                <a:gd name="connsiteY417" fmla="*/ 3924300 h 4267200"/>
                <a:gd name="connsiteX418" fmla="*/ 5664200 w 13519150"/>
                <a:gd name="connsiteY418" fmla="*/ 3924300 h 4267200"/>
                <a:gd name="connsiteX419" fmla="*/ 5626100 w 13519150"/>
                <a:gd name="connsiteY419" fmla="*/ 3911600 h 4267200"/>
                <a:gd name="connsiteX420" fmla="*/ 5594350 w 13519150"/>
                <a:gd name="connsiteY420" fmla="*/ 3924300 h 4267200"/>
                <a:gd name="connsiteX421" fmla="*/ 5461000 w 13519150"/>
                <a:gd name="connsiteY421" fmla="*/ 3924300 h 4267200"/>
                <a:gd name="connsiteX422" fmla="*/ 5448300 w 13519150"/>
                <a:gd name="connsiteY422" fmla="*/ 3911600 h 4267200"/>
                <a:gd name="connsiteX423" fmla="*/ 5092700 w 13519150"/>
                <a:gd name="connsiteY423" fmla="*/ 3911600 h 4267200"/>
                <a:gd name="connsiteX424" fmla="*/ 5080000 w 13519150"/>
                <a:gd name="connsiteY424" fmla="*/ 3924300 h 4267200"/>
                <a:gd name="connsiteX425" fmla="*/ 5060950 w 13519150"/>
                <a:gd name="connsiteY425" fmla="*/ 3924300 h 4267200"/>
                <a:gd name="connsiteX426" fmla="*/ 5067300 w 13519150"/>
                <a:gd name="connsiteY426" fmla="*/ 3911600 h 4267200"/>
                <a:gd name="connsiteX427" fmla="*/ 4375150 w 13519150"/>
                <a:gd name="connsiteY427" fmla="*/ 3911600 h 4267200"/>
                <a:gd name="connsiteX428" fmla="*/ 4349750 w 13519150"/>
                <a:gd name="connsiteY428" fmla="*/ 3810000 h 4267200"/>
                <a:gd name="connsiteX429" fmla="*/ 4349750 w 13519150"/>
                <a:gd name="connsiteY429" fmla="*/ 3314700 h 4267200"/>
                <a:gd name="connsiteX430" fmla="*/ 4559300 w 13519150"/>
                <a:gd name="connsiteY430" fmla="*/ 3314700 h 4267200"/>
                <a:gd name="connsiteX431" fmla="*/ 4552950 w 13519150"/>
                <a:gd name="connsiteY431" fmla="*/ 3352800 h 4267200"/>
                <a:gd name="connsiteX432" fmla="*/ 4572000 w 13519150"/>
                <a:gd name="connsiteY432" fmla="*/ 3359150 h 4267200"/>
                <a:gd name="connsiteX433" fmla="*/ 4572000 w 13519150"/>
                <a:gd name="connsiteY433" fmla="*/ 3238500 h 4267200"/>
                <a:gd name="connsiteX434" fmla="*/ 4457700 w 13519150"/>
                <a:gd name="connsiteY434" fmla="*/ 3073400 h 4267200"/>
                <a:gd name="connsiteX435" fmla="*/ 4521200 w 13519150"/>
                <a:gd name="connsiteY435" fmla="*/ 2749550 h 4267200"/>
                <a:gd name="connsiteX436" fmla="*/ 4445000 w 13519150"/>
                <a:gd name="connsiteY436" fmla="*/ 2952750 h 4267200"/>
                <a:gd name="connsiteX437" fmla="*/ 4356100 w 13519150"/>
                <a:gd name="connsiteY437" fmla="*/ 3143250 h 4267200"/>
                <a:gd name="connsiteX438" fmla="*/ 4298950 w 13519150"/>
                <a:gd name="connsiteY438" fmla="*/ 3384550 h 4267200"/>
                <a:gd name="connsiteX439" fmla="*/ 4273550 w 13519150"/>
                <a:gd name="connsiteY439" fmla="*/ 3429000 h 4267200"/>
                <a:gd name="connsiteX440" fmla="*/ 4292600 w 13519150"/>
                <a:gd name="connsiteY440" fmla="*/ 3473450 h 4267200"/>
                <a:gd name="connsiteX441" fmla="*/ 4292600 w 13519150"/>
                <a:gd name="connsiteY441" fmla="*/ 3810000 h 4267200"/>
                <a:gd name="connsiteX442" fmla="*/ 4171950 w 13519150"/>
                <a:gd name="connsiteY442" fmla="*/ 3810000 h 4267200"/>
                <a:gd name="connsiteX443" fmla="*/ 4171950 w 13519150"/>
                <a:gd name="connsiteY443" fmla="*/ 4013200 h 4267200"/>
                <a:gd name="connsiteX444" fmla="*/ 4184650 w 13519150"/>
                <a:gd name="connsiteY444" fmla="*/ 4152900 h 4267200"/>
                <a:gd name="connsiteX445" fmla="*/ 4210050 w 13519150"/>
                <a:gd name="connsiteY445" fmla="*/ 4222750 h 4267200"/>
                <a:gd name="connsiteX446" fmla="*/ 4089400 w 13519150"/>
                <a:gd name="connsiteY446" fmla="*/ 4267200 h 4267200"/>
                <a:gd name="connsiteX447" fmla="*/ 3956050 w 13519150"/>
                <a:gd name="connsiteY447" fmla="*/ 4197350 h 4267200"/>
                <a:gd name="connsiteX448" fmla="*/ 3981450 w 13519150"/>
                <a:gd name="connsiteY448" fmla="*/ 4000500 h 4267200"/>
                <a:gd name="connsiteX449" fmla="*/ 4019550 w 13519150"/>
                <a:gd name="connsiteY449" fmla="*/ 3860800 h 4267200"/>
                <a:gd name="connsiteX450" fmla="*/ 4019550 w 13519150"/>
                <a:gd name="connsiteY450" fmla="*/ 3810000 h 4267200"/>
                <a:gd name="connsiteX451" fmla="*/ 2254250 w 13519150"/>
                <a:gd name="connsiteY451" fmla="*/ 3810000 h 4267200"/>
                <a:gd name="connsiteX452" fmla="*/ 2254250 w 13519150"/>
                <a:gd name="connsiteY452" fmla="*/ 2051050 h 4267200"/>
                <a:gd name="connsiteX453" fmla="*/ 2209800 w 13519150"/>
                <a:gd name="connsiteY453" fmla="*/ 2044700 h 4267200"/>
                <a:gd name="connsiteX454" fmla="*/ 2209800 w 13519150"/>
                <a:gd name="connsiteY454" fmla="*/ 3810000 h 4267200"/>
                <a:gd name="connsiteX455" fmla="*/ 1085850 w 13519150"/>
                <a:gd name="connsiteY455" fmla="*/ 3810000 h 4267200"/>
                <a:gd name="connsiteX456" fmla="*/ 1085850 w 13519150"/>
                <a:gd name="connsiteY456" fmla="*/ 3168650 h 4267200"/>
                <a:gd name="connsiteX457" fmla="*/ 1416050 w 13519150"/>
                <a:gd name="connsiteY457" fmla="*/ 3168650 h 4267200"/>
                <a:gd name="connsiteX458" fmla="*/ 1416050 w 13519150"/>
                <a:gd name="connsiteY458" fmla="*/ 2844800 h 4267200"/>
                <a:gd name="connsiteX459" fmla="*/ 1447800 w 13519150"/>
                <a:gd name="connsiteY459" fmla="*/ 2844800 h 4267200"/>
                <a:gd name="connsiteX460" fmla="*/ 1447800 w 13519150"/>
                <a:gd name="connsiteY460" fmla="*/ 2711450 h 4267200"/>
                <a:gd name="connsiteX461" fmla="*/ 1498600 w 13519150"/>
                <a:gd name="connsiteY461" fmla="*/ 2711450 h 4267200"/>
                <a:gd name="connsiteX462" fmla="*/ 1498600 w 13519150"/>
                <a:gd name="connsiteY462" fmla="*/ 2838450 h 4267200"/>
                <a:gd name="connsiteX463" fmla="*/ 1530350 w 13519150"/>
                <a:gd name="connsiteY463" fmla="*/ 2844800 h 4267200"/>
                <a:gd name="connsiteX464" fmla="*/ 1536700 w 13519150"/>
                <a:gd name="connsiteY464" fmla="*/ 2787650 h 4267200"/>
                <a:gd name="connsiteX465" fmla="*/ 1790700 w 13519150"/>
                <a:gd name="connsiteY465" fmla="*/ 2787650 h 4267200"/>
                <a:gd name="connsiteX466" fmla="*/ 1790700 w 13519150"/>
                <a:gd name="connsiteY466" fmla="*/ 2844800 h 4267200"/>
                <a:gd name="connsiteX467" fmla="*/ 1860550 w 13519150"/>
                <a:gd name="connsiteY467" fmla="*/ 2844800 h 4267200"/>
                <a:gd name="connsiteX468" fmla="*/ 1860550 w 13519150"/>
                <a:gd name="connsiteY468" fmla="*/ 2273300 h 4267200"/>
                <a:gd name="connsiteX469" fmla="*/ 2209800 w 13519150"/>
                <a:gd name="connsiteY469" fmla="*/ 2044700 h 4267200"/>
                <a:gd name="connsiteX470" fmla="*/ 0 w 13519150"/>
                <a:gd name="connsiteY470" fmla="*/ 1428750 h 4267200"/>
                <a:gd name="connsiteX471" fmla="*/ 1943100 w 13519150"/>
                <a:gd name="connsiteY471" fmla="*/ 1816100 h 4267200"/>
                <a:gd name="connsiteX472" fmla="*/ 2254250 w 13519150"/>
                <a:gd name="connsiteY472" fmla="*/ 1924050 h 4267200"/>
                <a:gd name="connsiteX473" fmla="*/ 2279650 w 13519150"/>
                <a:gd name="connsiteY473" fmla="*/ 1816100 h 4267200"/>
                <a:gd name="connsiteX474" fmla="*/ 2279650 w 13519150"/>
                <a:gd name="connsiteY474" fmla="*/ 1676400 h 4267200"/>
                <a:gd name="connsiteX475" fmla="*/ 2298700 w 13519150"/>
                <a:gd name="connsiteY475" fmla="*/ 1676400 h 4267200"/>
                <a:gd name="connsiteX476" fmla="*/ 2298700 w 13519150"/>
                <a:gd name="connsiteY476" fmla="*/ 1822450 h 4267200"/>
                <a:gd name="connsiteX477" fmla="*/ 2482850 w 13519150"/>
                <a:gd name="connsiteY477" fmla="*/ 1822450 h 4267200"/>
                <a:gd name="connsiteX478" fmla="*/ 2787650 w 13519150"/>
                <a:gd name="connsiteY478" fmla="*/ 2114550 h 4267200"/>
                <a:gd name="connsiteX479" fmla="*/ 3022600 w 13519150"/>
                <a:gd name="connsiteY479" fmla="*/ 2203450 h 4267200"/>
                <a:gd name="connsiteX480" fmla="*/ 4000500 w 13519150"/>
                <a:gd name="connsiteY480" fmla="*/ 2362200 h 4267200"/>
                <a:gd name="connsiteX481" fmla="*/ 4267200 w 13519150"/>
                <a:gd name="connsiteY481" fmla="*/ 2343150 h 4267200"/>
                <a:gd name="connsiteX482" fmla="*/ 4292600 w 13519150"/>
                <a:gd name="connsiteY482" fmla="*/ 2228850 h 4267200"/>
                <a:gd name="connsiteX483" fmla="*/ 4330700 w 13519150"/>
                <a:gd name="connsiteY483" fmla="*/ 2070100 h 4267200"/>
                <a:gd name="connsiteX484" fmla="*/ 4375150 w 13519150"/>
                <a:gd name="connsiteY484" fmla="*/ 1962150 h 4267200"/>
                <a:gd name="connsiteX485" fmla="*/ 4438650 w 13519150"/>
                <a:gd name="connsiteY485" fmla="*/ 1752600 h 4267200"/>
                <a:gd name="connsiteX486" fmla="*/ 4406900 w 13519150"/>
                <a:gd name="connsiteY486" fmla="*/ 1638300 h 4267200"/>
                <a:gd name="connsiteX487" fmla="*/ 4368800 w 13519150"/>
                <a:gd name="connsiteY487" fmla="*/ 1593850 h 4267200"/>
                <a:gd name="connsiteX488" fmla="*/ 4362450 w 13519150"/>
                <a:gd name="connsiteY488" fmla="*/ 1504950 h 4267200"/>
                <a:gd name="connsiteX489" fmla="*/ 4464050 w 13519150"/>
                <a:gd name="connsiteY489" fmla="*/ 1016000 h 4267200"/>
                <a:gd name="connsiteX490" fmla="*/ 4470400 w 13519150"/>
                <a:gd name="connsiteY490" fmla="*/ 850900 h 4267200"/>
                <a:gd name="connsiteX491" fmla="*/ 4241800 w 13519150"/>
                <a:gd name="connsiteY491" fmla="*/ 927100 h 4267200"/>
                <a:gd name="connsiteX492" fmla="*/ 4057650 w 13519150"/>
                <a:gd name="connsiteY492" fmla="*/ 908050 h 4267200"/>
                <a:gd name="connsiteX493" fmla="*/ 3911600 w 13519150"/>
                <a:gd name="connsiteY493" fmla="*/ 927100 h 4267200"/>
                <a:gd name="connsiteX494" fmla="*/ 3803650 w 13519150"/>
                <a:gd name="connsiteY494" fmla="*/ 914400 h 4267200"/>
                <a:gd name="connsiteX495" fmla="*/ 3340100 w 13519150"/>
                <a:gd name="connsiteY495" fmla="*/ 806450 h 4267200"/>
                <a:gd name="connsiteX496" fmla="*/ 2901950 w 13519150"/>
                <a:gd name="connsiteY496" fmla="*/ 736600 h 4267200"/>
                <a:gd name="connsiteX497" fmla="*/ 2984500 w 13519150"/>
                <a:gd name="connsiteY497" fmla="*/ 711200 h 4267200"/>
                <a:gd name="connsiteX498" fmla="*/ 2832100 w 13519150"/>
                <a:gd name="connsiteY498" fmla="*/ 698500 h 4267200"/>
                <a:gd name="connsiteX499" fmla="*/ 2952750 w 13519150"/>
                <a:gd name="connsiteY499" fmla="*/ 654050 h 4267200"/>
                <a:gd name="connsiteX500" fmla="*/ 2781300 w 13519150"/>
                <a:gd name="connsiteY500" fmla="*/ 641350 h 4267200"/>
                <a:gd name="connsiteX501" fmla="*/ 2774950 w 13519150"/>
                <a:gd name="connsiteY501" fmla="*/ 628650 h 4267200"/>
                <a:gd name="connsiteX502" fmla="*/ 2800350 w 13519150"/>
                <a:gd name="connsiteY502" fmla="*/ 615950 h 4267200"/>
                <a:gd name="connsiteX503" fmla="*/ 2946400 w 13519150"/>
                <a:gd name="connsiteY503" fmla="*/ 615950 h 4267200"/>
                <a:gd name="connsiteX504" fmla="*/ 2813050 w 13519150"/>
                <a:gd name="connsiteY504" fmla="*/ 571500 h 4267200"/>
                <a:gd name="connsiteX505" fmla="*/ 2857500 w 13519150"/>
                <a:gd name="connsiteY505" fmla="*/ 552450 h 4267200"/>
                <a:gd name="connsiteX506" fmla="*/ 3035300 w 13519150"/>
                <a:gd name="connsiteY506" fmla="*/ 584200 h 4267200"/>
                <a:gd name="connsiteX507" fmla="*/ 3098800 w 13519150"/>
                <a:gd name="connsiteY507" fmla="*/ 558800 h 4267200"/>
                <a:gd name="connsiteX508" fmla="*/ 3028950 w 13519150"/>
                <a:gd name="connsiteY508" fmla="*/ 463550 h 4267200"/>
                <a:gd name="connsiteX509" fmla="*/ 3035300 w 13519150"/>
                <a:gd name="connsiteY509" fmla="*/ 431800 h 4267200"/>
                <a:gd name="connsiteX510" fmla="*/ 3302000 w 13519150"/>
                <a:gd name="connsiteY510" fmla="*/ 647700 h 4267200"/>
                <a:gd name="connsiteX511" fmla="*/ 3556000 w 13519150"/>
                <a:gd name="connsiteY511" fmla="*/ 679450 h 4267200"/>
                <a:gd name="connsiteX512" fmla="*/ 3848100 w 13519150"/>
                <a:gd name="connsiteY512" fmla="*/ 679450 h 4267200"/>
                <a:gd name="connsiteX513" fmla="*/ 3975100 w 13519150"/>
                <a:gd name="connsiteY513" fmla="*/ 704850 h 4267200"/>
                <a:gd name="connsiteX514" fmla="*/ 4051300 w 13519150"/>
                <a:gd name="connsiteY514" fmla="*/ 666750 h 4267200"/>
                <a:gd name="connsiteX515" fmla="*/ 4330700 w 13519150"/>
                <a:gd name="connsiteY515" fmla="*/ 641350 h 4267200"/>
                <a:gd name="connsiteX516" fmla="*/ 4394200 w 13519150"/>
                <a:gd name="connsiteY516" fmla="*/ 590550 h 4267200"/>
                <a:gd name="connsiteX517" fmla="*/ 4603750 w 13519150"/>
                <a:gd name="connsiteY517" fmla="*/ 501650 h 4267200"/>
                <a:gd name="connsiteX518" fmla="*/ 4705350 w 13519150"/>
                <a:gd name="connsiteY518" fmla="*/ 520700 h 4267200"/>
                <a:gd name="connsiteX519" fmla="*/ 4768850 w 13519150"/>
                <a:gd name="connsiteY519" fmla="*/ 495300 h 4267200"/>
                <a:gd name="connsiteX520" fmla="*/ 4921250 w 13519150"/>
                <a:gd name="connsiteY520" fmla="*/ 482600 h 4267200"/>
                <a:gd name="connsiteX521" fmla="*/ 4927600 w 13519150"/>
                <a:gd name="connsiteY521" fmla="*/ 400050 h 4267200"/>
                <a:gd name="connsiteX522" fmla="*/ 4921250 w 13519150"/>
                <a:gd name="connsiteY522" fmla="*/ 374650 h 4267200"/>
                <a:gd name="connsiteX523" fmla="*/ 4876800 w 13519150"/>
                <a:gd name="connsiteY523" fmla="*/ 285750 h 4267200"/>
                <a:gd name="connsiteX524" fmla="*/ 4876800 w 13519150"/>
                <a:gd name="connsiteY524" fmla="*/ 273050 h 4267200"/>
                <a:gd name="connsiteX525" fmla="*/ 4902200 w 13519150"/>
                <a:gd name="connsiteY525" fmla="*/ 215900 h 4267200"/>
                <a:gd name="connsiteX526" fmla="*/ 4902200 w 13519150"/>
                <a:gd name="connsiteY526" fmla="*/ 190500 h 4267200"/>
                <a:gd name="connsiteX527" fmla="*/ 5105400 w 13519150"/>
                <a:gd name="connsiteY527" fmla="*/ 0 h 4267200"/>
                <a:gd name="connsiteX528" fmla="*/ 5276850 w 13519150"/>
                <a:gd name="connsiteY528" fmla="*/ 266700 h 426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</a:cxnLst>
              <a:rect l="l" t="t" r="r" b="b"/>
              <a:pathLst>
                <a:path w="13519150" h="4267200">
                  <a:moveTo>
                    <a:pt x="6616700" y="3867150"/>
                  </a:moveTo>
                  <a:cubicBezTo>
                    <a:pt x="6616700" y="3867150"/>
                    <a:pt x="6610350" y="3873500"/>
                    <a:pt x="6597650" y="3873500"/>
                  </a:cubicBezTo>
                  <a:lnTo>
                    <a:pt x="6597650" y="3848100"/>
                  </a:lnTo>
                  <a:cubicBezTo>
                    <a:pt x="6610350" y="3854450"/>
                    <a:pt x="6610350" y="3860800"/>
                    <a:pt x="6616700" y="3867150"/>
                  </a:cubicBezTo>
                  <a:close/>
                  <a:moveTo>
                    <a:pt x="10706100" y="3860800"/>
                  </a:moveTo>
                  <a:lnTo>
                    <a:pt x="10680700" y="3860800"/>
                  </a:lnTo>
                  <a:cubicBezTo>
                    <a:pt x="10680700" y="3835400"/>
                    <a:pt x="10687050" y="3822700"/>
                    <a:pt x="10699750" y="3816350"/>
                  </a:cubicBezTo>
                  <a:cubicBezTo>
                    <a:pt x="10699750" y="3822700"/>
                    <a:pt x="10706100" y="3835400"/>
                    <a:pt x="10706100" y="3860800"/>
                  </a:cubicBezTo>
                  <a:close/>
                  <a:moveTo>
                    <a:pt x="6616700" y="3657600"/>
                  </a:moveTo>
                  <a:lnTo>
                    <a:pt x="6616700" y="3689350"/>
                  </a:lnTo>
                  <a:cubicBezTo>
                    <a:pt x="6610350" y="3683000"/>
                    <a:pt x="6597650" y="3670300"/>
                    <a:pt x="6597650" y="3657600"/>
                  </a:cubicBezTo>
                  <a:lnTo>
                    <a:pt x="6616700" y="3657600"/>
                  </a:lnTo>
                  <a:close/>
                  <a:moveTo>
                    <a:pt x="6616700" y="3568700"/>
                  </a:moveTo>
                  <a:lnTo>
                    <a:pt x="6616700" y="3600450"/>
                  </a:lnTo>
                  <a:lnTo>
                    <a:pt x="6597650" y="3600450"/>
                  </a:lnTo>
                  <a:lnTo>
                    <a:pt x="6597650" y="3568700"/>
                  </a:lnTo>
                  <a:lnTo>
                    <a:pt x="6616700" y="3568700"/>
                  </a:lnTo>
                  <a:close/>
                  <a:moveTo>
                    <a:pt x="13519150" y="3492500"/>
                  </a:moveTo>
                  <a:lnTo>
                    <a:pt x="13519150" y="3543300"/>
                  </a:lnTo>
                  <a:cubicBezTo>
                    <a:pt x="13512800" y="3549650"/>
                    <a:pt x="13506450" y="3549650"/>
                    <a:pt x="13506450" y="3568700"/>
                  </a:cubicBezTo>
                  <a:cubicBezTo>
                    <a:pt x="13506450" y="3581400"/>
                    <a:pt x="13519150" y="3600450"/>
                    <a:pt x="13519150" y="3613150"/>
                  </a:cubicBezTo>
                  <a:cubicBezTo>
                    <a:pt x="13519150" y="3632200"/>
                    <a:pt x="13506450" y="3644900"/>
                    <a:pt x="13506450" y="3657600"/>
                  </a:cubicBezTo>
                  <a:cubicBezTo>
                    <a:pt x="13506450" y="3676650"/>
                    <a:pt x="13519150" y="3689350"/>
                    <a:pt x="13519150" y="3702050"/>
                  </a:cubicBezTo>
                  <a:cubicBezTo>
                    <a:pt x="13519150" y="3721100"/>
                    <a:pt x="13506450" y="3733800"/>
                    <a:pt x="13506450" y="3752850"/>
                  </a:cubicBezTo>
                  <a:cubicBezTo>
                    <a:pt x="13506450" y="3765550"/>
                    <a:pt x="13519150" y="3765550"/>
                    <a:pt x="13519150" y="3778250"/>
                  </a:cubicBezTo>
                  <a:cubicBezTo>
                    <a:pt x="13519150" y="3797300"/>
                    <a:pt x="13512800" y="3803650"/>
                    <a:pt x="13512800" y="3810000"/>
                  </a:cubicBezTo>
                  <a:lnTo>
                    <a:pt x="13176250" y="3810000"/>
                  </a:lnTo>
                  <a:cubicBezTo>
                    <a:pt x="13176250" y="3790950"/>
                    <a:pt x="13182600" y="3765550"/>
                    <a:pt x="13182600" y="3752850"/>
                  </a:cubicBezTo>
                  <a:cubicBezTo>
                    <a:pt x="13182600" y="3733800"/>
                    <a:pt x="13169900" y="3695700"/>
                    <a:pt x="13169900" y="3676650"/>
                  </a:cubicBezTo>
                  <a:cubicBezTo>
                    <a:pt x="13169900" y="3663950"/>
                    <a:pt x="13182600" y="3676650"/>
                    <a:pt x="13182600" y="3657600"/>
                  </a:cubicBezTo>
                  <a:cubicBezTo>
                    <a:pt x="13182600" y="3644900"/>
                    <a:pt x="13169900" y="3632200"/>
                    <a:pt x="13169900" y="3613150"/>
                  </a:cubicBezTo>
                  <a:cubicBezTo>
                    <a:pt x="13169900" y="3600450"/>
                    <a:pt x="13182600" y="3581400"/>
                    <a:pt x="13182600" y="3568700"/>
                  </a:cubicBezTo>
                  <a:cubicBezTo>
                    <a:pt x="13182600" y="3549650"/>
                    <a:pt x="13176250" y="3549650"/>
                    <a:pt x="13169900" y="3549650"/>
                  </a:cubicBezTo>
                  <a:lnTo>
                    <a:pt x="13169900" y="3492500"/>
                  </a:lnTo>
                  <a:lnTo>
                    <a:pt x="13519150" y="3492500"/>
                  </a:lnTo>
                  <a:close/>
                  <a:moveTo>
                    <a:pt x="1041400" y="3492500"/>
                  </a:moveTo>
                  <a:lnTo>
                    <a:pt x="1041400" y="3543300"/>
                  </a:lnTo>
                  <a:cubicBezTo>
                    <a:pt x="1035050" y="3549650"/>
                    <a:pt x="1028700" y="3549650"/>
                    <a:pt x="1028700" y="3568700"/>
                  </a:cubicBezTo>
                  <a:cubicBezTo>
                    <a:pt x="1028700" y="3581400"/>
                    <a:pt x="1041400" y="3600450"/>
                    <a:pt x="1041400" y="3613150"/>
                  </a:cubicBezTo>
                  <a:cubicBezTo>
                    <a:pt x="1041400" y="3632200"/>
                    <a:pt x="1028700" y="3644900"/>
                    <a:pt x="1028700" y="3657600"/>
                  </a:cubicBezTo>
                  <a:cubicBezTo>
                    <a:pt x="1028700" y="3676650"/>
                    <a:pt x="1041400" y="3663950"/>
                    <a:pt x="1041400" y="3676650"/>
                  </a:cubicBezTo>
                  <a:cubicBezTo>
                    <a:pt x="1041400" y="3727450"/>
                    <a:pt x="1009650" y="3714750"/>
                    <a:pt x="1035050" y="3810000"/>
                  </a:cubicBezTo>
                  <a:lnTo>
                    <a:pt x="698500" y="3810000"/>
                  </a:lnTo>
                  <a:cubicBezTo>
                    <a:pt x="698500" y="3803650"/>
                    <a:pt x="692150" y="3797300"/>
                    <a:pt x="692150" y="3778250"/>
                  </a:cubicBezTo>
                  <a:cubicBezTo>
                    <a:pt x="692150" y="3765550"/>
                    <a:pt x="704850" y="3765550"/>
                    <a:pt x="704850" y="3752850"/>
                  </a:cubicBezTo>
                  <a:cubicBezTo>
                    <a:pt x="704850" y="3733800"/>
                    <a:pt x="692150" y="3721100"/>
                    <a:pt x="692150" y="3702050"/>
                  </a:cubicBezTo>
                  <a:cubicBezTo>
                    <a:pt x="692150" y="3689350"/>
                    <a:pt x="704850" y="3676650"/>
                    <a:pt x="704850" y="3657600"/>
                  </a:cubicBezTo>
                  <a:cubicBezTo>
                    <a:pt x="704850" y="3644900"/>
                    <a:pt x="692150" y="3632200"/>
                    <a:pt x="692150" y="3613150"/>
                  </a:cubicBezTo>
                  <a:cubicBezTo>
                    <a:pt x="692150" y="3600450"/>
                    <a:pt x="704850" y="3581400"/>
                    <a:pt x="704850" y="3568700"/>
                  </a:cubicBezTo>
                  <a:cubicBezTo>
                    <a:pt x="704850" y="3549650"/>
                    <a:pt x="698500" y="3549650"/>
                    <a:pt x="692150" y="3549650"/>
                  </a:cubicBezTo>
                  <a:lnTo>
                    <a:pt x="692150" y="3492500"/>
                  </a:lnTo>
                  <a:lnTo>
                    <a:pt x="1041400" y="3492500"/>
                  </a:lnTo>
                  <a:close/>
                  <a:moveTo>
                    <a:pt x="6616700" y="3479800"/>
                  </a:moveTo>
                  <a:lnTo>
                    <a:pt x="6610350" y="3511550"/>
                  </a:lnTo>
                  <a:cubicBezTo>
                    <a:pt x="6604000" y="3511550"/>
                    <a:pt x="6597650" y="3505200"/>
                    <a:pt x="6591300" y="3498850"/>
                  </a:cubicBezTo>
                  <a:lnTo>
                    <a:pt x="6591300" y="3479800"/>
                  </a:lnTo>
                  <a:lnTo>
                    <a:pt x="6616700" y="3479800"/>
                  </a:lnTo>
                  <a:close/>
                  <a:moveTo>
                    <a:pt x="6540500" y="3498850"/>
                  </a:moveTo>
                  <a:cubicBezTo>
                    <a:pt x="6540500" y="3492500"/>
                    <a:pt x="6540500" y="3479800"/>
                    <a:pt x="6546850" y="3479800"/>
                  </a:cubicBezTo>
                  <a:cubicBezTo>
                    <a:pt x="6546850" y="3486150"/>
                    <a:pt x="6546850" y="3498850"/>
                    <a:pt x="6540500" y="3498850"/>
                  </a:cubicBezTo>
                  <a:close/>
                  <a:moveTo>
                    <a:pt x="6616700" y="3384550"/>
                  </a:moveTo>
                  <a:lnTo>
                    <a:pt x="6616700" y="3416300"/>
                  </a:lnTo>
                  <a:lnTo>
                    <a:pt x="6540500" y="3416300"/>
                  </a:lnTo>
                  <a:lnTo>
                    <a:pt x="6540500" y="3384550"/>
                  </a:lnTo>
                  <a:lnTo>
                    <a:pt x="6616700" y="3384550"/>
                  </a:lnTo>
                  <a:close/>
                  <a:moveTo>
                    <a:pt x="6616700" y="3295650"/>
                  </a:moveTo>
                  <a:lnTo>
                    <a:pt x="6616700" y="3327400"/>
                  </a:lnTo>
                  <a:lnTo>
                    <a:pt x="6540500" y="3327400"/>
                  </a:lnTo>
                  <a:lnTo>
                    <a:pt x="6540500" y="3295650"/>
                  </a:lnTo>
                  <a:lnTo>
                    <a:pt x="6616700" y="3295650"/>
                  </a:lnTo>
                  <a:close/>
                  <a:moveTo>
                    <a:pt x="6616700" y="3200400"/>
                  </a:moveTo>
                  <a:lnTo>
                    <a:pt x="6616700" y="3232150"/>
                  </a:lnTo>
                  <a:lnTo>
                    <a:pt x="6540500" y="3232150"/>
                  </a:lnTo>
                  <a:lnTo>
                    <a:pt x="6540500" y="3200400"/>
                  </a:lnTo>
                  <a:lnTo>
                    <a:pt x="6616700" y="3200400"/>
                  </a:lnTo>
                  <a:close/>
                  <a:moveTo>
                    <a:pt x="4737100" y="2870200"/>
                  </a:moveTo>
                  <a:cubicBezTo>
                    <a:pt x="4800600" y="2908300"/>
                    <a:pt x="4895850" y="2959100"/>
                    <a:pt x="4953000" y="2959100"/>
                  </a:cubicBezTo>
                  <a:lnTo>
                    <a:pt x="4953000" y="3308350"/>
                  </a:lnTo>
                  <a:lnTo>
                    <a:pt x="4800600" y="3162300"/>
                  </a:lnTo>
                  <a:cubicBezTo>
                    <a:pt x="4794250" y="3168650"/>
                    <a:pt x="4781550" y="3181350"/>
                    <a:pt x="4768850" y="3187700"/>
                  </a:cubicBezTo>
                  <a:lnTo>
                    <a:pt x="4768850" y="3067050"/>
                  </a:lnTo>
                  <a:lnTo>
                    <a:pt x="4692650" y="3067050"/>
                  </a:lnTo>
                  <a:cubicBezTo>
                    <a:pt x="4692650" y="2984500"/>
                    <a:pt x="4699000" y="2927350"/>
                    <a:pt x="4692650" y="2870200"/>
                  </a:cubicBezTo>
                  <a:lnTo>
                    <a:pt x="4737100" y="2870200"/>
                  </a:lnTo>
                  <a:close/>
                  <a:moveTo>
                    <a:pt x="4781550" y="2520950"/>
                  </a:moveTo>
                  <a:cubicBezTo>
                    <a:pt x="4787900" y="2527300"/>
                    <a:pt x="4787900" y="2546350"/>
                    <a:pt x="4787900" y="2565400"/>
                  </a:cubicBezTo>
                  <a:cubicBezTo>
                    <a:pt x="4787900" y="2616200"/>
                    <a:pt x="4781550" y="2635250"/>
                    <a:pt x="4730750" y="2635250"/>
                  </a:cubicBezTo>
                  <a:cubicBezTo>
                    <a:pt x="4673600" y="2635250"/>
                    <a:pt x="4692650" y="2533650"/>
                    <a:pt x="4616450" y="2533650"/>
                  </a:cubicBezTo>
                  <a:cubicBezTo>
                    <a:pt x="4629150" y="2501900"/>
                    <a:pt x="4660900" y="2463800"/>
                    <a:pt x="4679950" y="2432050"/>
                  </a:cubicBezTo>
                  <a:cubicBezTo>
                    <a:pt x="4692650" y="2406650"/>
                    <a:pt x="4705350" y="2374900"/>
                    <a:pt x="4718050" y="2355850"/>
                  </a:cubicBezTo>
                  <a:cubicBezTo>
                    <a:pt x="4730750" y="2400300"/>
                    <a:pt x="4749800" y="2451100"/>
                    <a:pt x="4781550" y="2520950"/>
                  </a:cubicBezTo>
                  <a:close/>
                  <a:moveTo>
                    <a:pt x="3949700" y="2374900"/>
                  </a:moveTo>
                  <a:lnTo>
                    <a:pt x="4267200" y="2368550"/>
                  </a:lnTo>
                  <a:lnTo>
                    <a:pt x="4267200" y="2413000"/>
                  </a:lnTo>
                  <a:cubicBezTo>
                    <a:pt x="4254500" y="2520950"/>
                    <a:pt x="4241800" y="2628900"/>
                    <a:pt x="4222750" y="2736850"/>
                  </a:cubicBezTo>
                  <a:cubicBezTo>
                    <a:pt x="4210050" y="2806700"/>
                    <a:pt x="4197350" y="2882900"/>
                    <a:pt x="4171950" y="2959100"/>
                  </a:cubicBezTo>
                  <a:cubicBezTo>
                    <a:pt x="4152900" y="3028950"/>
                    <a:pt x="4095750" y="3098800"/>
                    <a:pt x="4070350" y="3168650"/>
                  </a:cubicBezTo>
                  <a:cubicBezTo>
                    <a:pt x="4038600" y="3251200"/>
                    <a:pt x="4038600" y="3365500"/>
                    <a:pt x="4051300" y="3467100"/>
                  </a:cubicBezTo>
                  <a:lnTo>
                    <a:pt x="3937000" y="3467100"/>
                  </a:lnTo>
                  <a:cubicBezTo>
                    <a:pt x="3937000" y="3460750"/>
                    <a:pt x="3937000" y="3448050"/>
                    <a:pt x="3930650" y="3441700"/>
                  </a:cubicBezTo>
                  <a:lnTo>
                    <a:pt x="3886200" y="3441700"/>
                  </a:lnTo>
                  <a:lnTo>
                    <a:pt x="3886200" y="3632200"/>
                  </a:lnTo>
                  <a:lnTo>
                    <a:pt x="3803650" y="3632200"/>
                  </a:lnTo>
                  <a:lnTo>
                    <a:pt x="3803650" y="3251200"/>
                  </a:lnTo>
                  <a:cubicBezTo>
                    <a:pt x="3790950" y="3251200"/>
                    <a:pt x="3790950" y="3232150"/>
                    <a:pt x="3784600" y="3213100"/>
                  </a:cubicBezTo>
                  <a:lnTo>
                    <a:pt x="3759200" y="3213100"/>
                  </a:lnTo>
                  <a:cubicBezTo>
                    <a:pt x="3752850" y="3225800"/>
                    <a:pt x="3752850" y="3238500"/>
                    <a:pt x="3752850" y="3251200"/>
                  </a:cubicBezTo>
                  <a:lnTo>
                    <a:pt x="3600450" y="3251200"/>
                  </a:lnTo>
                  <a:lnTo>
                    <a:pt x="3600450" y="2730500"/>
                  </a:lnTo>
                  <a:cubicBezTo>
                    <a:pt x="3594100" y="2724150"/>
                    <a:pt x="3587750" y="2724150"/>
                    <a:pt x="3581400" y="2724150"/>
                  </a:cubicBezTo>
                  <a:lnTo>
                    <a:pt x="3581400" y="2482850"/>
                  </a:lnTo>
                  <a:lnTo>
                    <a:pt x="3416300" y="2482850"/>
                  </a:lnTo>
                  <a:lnTo>
                    <a:pt x="3416300" y="2679700"/>
                  </a:lnTo>
                  <a:lnTo>
                    <a:pt x="3365500" y="2679700"/>
                  </a:lnTo>
                  <a:lnTo>
                    <a:pt x="3365500" y="2724150"/>
                  </a:lnTo>
                  <a:lnTo>
                    <a:pt x="3251200" y="2724150"/>
                  </a:lnTo>
                  <a:lnTo>
                    <a:pt x="3251200" y="3771900"/>
                  </a:lnTo>
                  <a:lnTo>
                    <a:pt x="3219450" y="3771900"/>
                  </a:lnTo>
                  <a:lnTo>
                    <a:pt x="3219450" y="3124200"/>
                  </a:lnTo>
                  <a:cubicBezTo>
                    <a:pt x="3181350" y="3111500"/>
                    <a:pt x="3200400" y="3092450"/>
                    <a:pt x="3200400" y="3067050"/>
                  </a:cubicBezTo>
                  <a:lnTo>
                    <a:pt x="3149600" y="3067050"/>
                  </a:lnTo>
                  <a:lnTo>
                    <a:pt x="3117850" y="2660650"/>
                  </a:lnTo>
                  <a:lnTo>
                    <a:pt x="3073400" y="2660650"/>
                  </a:lnTo>
                  <a:lnTo>
                    <a:pt x="3041650" y="3067050"/>
                  </a:lnTo>
                  <a:lnTo>
                    <a:pt x="2990850" y="3067050"/>
                  </a:lnTo>
                  <a:cubicBezTo>
                    <a:pt x="2990850" y="3073400"/>
                    <a:pt x="2997200" y="3105150"/>
                    <a:pt x="2971800" y="3124200"/>
                  </a:cubicBezTo>
                  <a:lnTo>
                    <a:pt x="2971800" y="3314700"/>
                  </a:lnTo>
                  <a:lnTo>
                    <a:pt x="2806700" y="3314700"/>
                  </a:lnTo>
                  <a:lnTo>
                    <a:pt x="2806700" y="2203450"/>
                  </a:lnTo>
                  <a:cubicBezTo>
                    <a:pt x="3054350" y="2260600"/>
                    <a:pt x="3632200" y="2374900"/>
                    <a:pt x="3949700" y="2374900"/>
                  </a:cubicBezTo>
                  <a:close/>
                  <a:moveTo>
                    <a:pt x="12350750" y="2273300"/>
                  </a:moveTo>
                  <a:lnTo>
                    <a:pt x="12350750" y="2844800"/>
                  </a:lnTo>
                  <a:lnTo>
                    <a:pt x="12420600" y="2844800"/>
                  </a:lnTo>
                  <a:lnTo>
                    <a:pt x="12420600" y="2787650"/>
                  </a:lnTo>
                  <a:lnTo>
                    <a:pt x="12674600" y="2787650"/>
                  </a:lnTo>
                  <a:lnTo>
                    <a:pt x="12674600" y="2838450"/>
                  </a:lnTo>
                  <a:cubicBezTo>
                    <a:pt x="12680950" y="2844800"/>
                    <a:pt x="12674600" y="2844800"/>
                    <a:pt x="12687300" y="2844800"/>
                  </a:cubicBezTo>
                  <a:cubicBezTo>
                    <a:pt x="12706350" y="2844800"/>
                    <a:pt x="12706350" y="2838450"/>
                    <a:pt x="12712700" y="2832100"/>
                  </a:cubicBezTo>
                  <a:lnTo>
                    <a:pt x="12712700" y="2711450"/>
                  </a:lnTo>
                  <a:lnTo>
                    <a:pt x="12763500" y="2711450"/>
                  </a:lnTo>
                  <a:lnTo>
                    <a:pt x="12763500" y="2844800"/>
                  </a:lnTo>
                  <a:lnTo>
                    <a:pt x="12795250" y="2844800"/>
                  </a:lnTo>
                  <a:lnTo>
                    <a:pt x="12795250" y="3168650"/>
                  </a:lnTo>
                  <a:lnTo>
                    <a:pt x="13119100" y="3168650"/>
                  </a:lnTo>
                  <a:lnTo>
                    <a:pt x="13119100" y="3810000"/>
                  </a:lnTo>
                  <a:lnTo>
                    <a:pt x="12001500" y="3810000"/>
                  </a:lnTo>
                  <a:lnTo>
                    <a:pt x="12001500" y="2051050"/>
                  </a:lnTo>
                  <a:lnTo>
                    <a:pt x="12350750" y="2273300"/>
                  </a:lnTo>
                  <a:close/>
                  <a:moveTo>
                    <a:pt x="3956050" y="1422400"/>
                  </a:moveTo>
                  <a:cubicBezTo>
                    <a:pt x="4089400" y="1422400"/>
                    <a:pt x="4235450" y="1371600"/>
                    <a:pt x="4375150" y="1320800"/>
                  </a:cubicBezTo>
                  <a:cubicBezTo>
                    <a:pt x="4375150" y="1346200"/>
                    <a:pt x="4368800" y="1371600"/>
                    <a:pt x="4362450" y="1397000"/>
                  </a:cubicBezTo>
                  <a:cubicBezTo>
                    <a:pt x="4286250" y="1428750"/>
                    <a:pt x="4171950" y="1447800"/>
                    <a:pt x="4095750" y="1460500"/>
                  </a:cubicBezTo>
                  <a:cubicBezTo>
                    <a:pt x="4019550" y="1473200"/>
                    <a:pt x="3873500" y="1479550"/>
                    <a:pt x="3854450" y="1479550"/>
                  </a:cubicBezTo>
                  <a:cubicBezTo>
                    <a:pt x="3727450" y="1479550"/>
                    <a:pt x="3638550" y="1466850"/>
                    <a:pt x="3498850" y="1435100"/>
                  </a:cubicBezTo>
                  <a:cubicBezTo>
                    <a:pt x="3460750" y="1352550"/>
                    <a:pt x="3429000" y="1263650"/>
                    <a:pt x="3397250" y="1174750"/>
                  </a:cubicBezTo>
                  <a:cubicBezTo>
                    <a:pt x="3556000" y="1282700"/>
                    <a:pt x="3784600" y="1422400"/>
                    <a:pt x="3956050" y="1422400"/>
                  </a:cubicBezTo>
                  <a:close/>
                  <a:moveTo>
                    <a:pt x="5276850" y="266700"/>
                  </a:moveTo>
                  <a:cubicBezTo>
                    <a:pt x="5276850" y="311150"/>
                    <a:pt x="5276850" y="349250"/>
                    <a:pt x="5251450" y="406400"/>
                  </a:cubicBezTo>
                  <a:cubicBezTo>
                    <a:pt x="5251450" y="412750"/>
                    <a:pt x="5232400" y="419100"/>
                    <a:pt x="5232400" y="431800"/>
                  </a:cubicBezTo>
                  <a:cubicBezTo>
                    <a:pt x="5226050" y="450850"/>
                    <a:pt x="5213350" y="488950"/>
                    <a:pt x="5213350" y="501650"/>
                  </a:cubicBezTo>
                  <a:cubicBezTo>
                    <a:pt x="5213350" y="558800"/>
                    <a:pt x="5435600" y="635000"/>
                    <a:pt x="5461000" y="647700"/>
                  </a:cubicBezTo>
                  <a:cubicBezTo>
                    <a:pt x="5537200" y="685800"/>
                    <a:pt x="5581650" y="787400"/>
                    <a:pt x="5664200" y="844550"/>
                  </a:cubicBezTo>
                  <a:cubicBezTo>
                    <a:pt x="5734050" y="901700"/>
                    <a:pt x="5829300" y="927100"/>
                    <a:pt x="5924550" y="958850"/>
                  </a:cubicBezTo>
                  <a:cubicBezTo>
                    <a:pt x="5943600" y="965200"/>
                    <a:pt x="5981700" y="965200"/>
                    <a:pt x="6007100" y="971550"/>
                  </a:cubicBezTo>
                  <a:cubicBezTo>
                    <a:pt x="6172200" y="1016000"/>
                    <a:pt x="6242050" y="1066800"/>
                    <a:pt x="6388100" y="1066800"/>
                  </a:cubicBezTo>
                  <a:cubicBezTo>
                    <a:pt x="6400800" y="1066800"/>
                    <a:pt x="6445250" y="1073150"/>
                    <a:pt x="6477000" y="1060450"/>
                  </a:cubicBezTo>
                  <a:cubicBezTo>
                    <a:pt x="6502400" y="1054100"/>
                    <a:pt x="6515100" y="1009650"/>
                    <a:pt x="6553200" y="984250"/>
                  </a:cubicBezTo>
                  <a:cubicBezTo>
                    <a:pt x="6565900" y="971550"/>
                    <a:pt x="6635750" y="952500"/>
                    <a:pt x="6648450" y="920750"/>
                  </a:cubicBezTo>
                  <a:cubicBezTo>
                    <a:pt x="6661150" y="927100"/>
                    <a:pt x="6673850" y="933450"/>
                    <a:pt x="6673850" y="952500"/>
                  </a:cubicBezTo>
                  <a:cubicBezTo>
                    <a:pt x="6673850" y="977900"/>
                    <a:pt x="6648450" y="990600"/>
                    <a:pt x="6616700" y="1035050"/>
                  </a:cubicBezTo>
                  <a:cubicBezTo>
                    <a:pt x="6667500" y="1123950"/>
                    <a:pt x="6756400" y="1047750"/>
                    <a:pt x="6832600" y="1092200"/>
                  </a:cubicBezTo>
                  <a:cubicBezTo>
                    <a:pt x="6800850" y="1130300"/>
                    <a:pt x="6756400" y="1092200"/>
                    <a:pt x="6724650" y="1143000"/>
                  </a:cubicBezTo>
                  <a:cubicBezTo>
                    <a:pt x="6769100" y="1143000"/>
                    <a:pt x="6819900" y="1149350"/>
                    <a:pt x="6864350" y="1162050"/>
                  </a:cubicBezTo>
                  <a:cubicBezTo>
                    <a:pt x="6832600" y="1206500"/>
                    <a:pt x="6750050" y="1168400"/>
                    <a:pt x="6711950" y="1193800"/>
                  </a:cubicBezTo>
                  <a:cubicBezTo>
                    <a:pt x="6750050" y="1225550"/>
                    <a:pt x="6794500" y="1244600"/>
                    <a:pt x="6838950" y="1276350"/>
                  </a:cubicBezTo>
                  <a:cubicBezTo>
                    <a:pt x="6750050" y="1295400"/>
                    <a:pt x="6743700" y="1250950"/>
                    <a:pt x="6686550" y="1263650"/>
                  </a:cubicBezTo>
                  <a:cubicBezTo>
                    <a:pt x="6711950" y="1295400"/>
                    <a:pt x="6737350" y="1327150"/>
                    <a:pt x="6756400" y="1358900"/>
                  </a:cubicBezTo>
                  <a:cubicBezTo>
                    <a:pt x="6699250" y="1346200"/>
                    <a:pt x="6661150" y="1289050"/>
                    <a:pt x="6616700" y="1276350"/>
                  </a:cubicBezTo>
                  <a:cubicBezTo>
                    <a:pt x="6584950" y="1263650"/>
                    <a:pt x="6540500" y="1263650"/>
                    <a:pt x="6515100" y="1250950"/>
                  </a:cubicBezTo>
                  <a:cubicBezTo>
                    <a:pt x="6470650" y="1231900"/>
                    <a:pt x="6426200" y="1231900"/>
                    <a:pt x="6388100" y="1231900"/>
                  </a:cubicBezTo>
                  <a:lnTo>
                    <a:pt x="6115050" y="1244600"/>
                  </a:lnTo>
                  <a:cubicBezTo>
                    <a:pt x="6032500" y="1231900"/>
                    <a:pt x="5943600" y="1219200"/>
                    <a:pt x="5867400" y="1193800"/>
                  </a:cubicBezTo>
                  <a:cubicBezTo>
                    <a:pt x="5848350" y="1187450"/>
                    <a:pt x="5842000" y="1162050"/>
                    <a:pt x="5822950" y="1155700"/>
                  </a:cubicBezTo>
                  <a:cubicBezTo>
                    <a:pt x="5727700" y="1123950"/>
                    <a:pt x="5626100" y="1111250"/>
                    <a:pt x="5537200" y="1073150"/>
                  </a:cubicBezTo>
                  <a:cubicBezTo>
                    <a:pt x="5492750" y="1060450"/>
                    <a:pt x="5454650" y="1022350"/>
                    <a:pt x="5416550" y="1003300"/>
                  </a:cubicBezTo>
                  <a:cubicBezTo>
                    <a:pt x="5372100" y="1066800"/>
                    <a:pt x="5276850" y="1238250"/>
                    <a:pt x="5276850" y="1327150"/>
                  </a:cubicBezTo>
                  <a:cubicBezTo>
                    <a:pt x="5276850" y="1339850"/>
                    <a:pt x="5321300" y="1390650"/>
                    <a:pt x="5334000" y="1428750"/>
                  </a:cubicBezTo>
                  <a:cubicBezTo>
                    <a:pt x="5378450" y="1555750"/>
                    <a:pt x="5372100" y="1549400"/>
                    <a:pt x="5372100" y="1657350"/>
                  </a:cubicBezTo>
                  <a:cubicBezTo>
                    <a:pt x="5372100" y="1670050"/>
                    <a:pt x="5372100" y="1771650"/>
                    <a:pt x="5353050" y="1828800"/>
                  </a:cubicBezTo>
                  <a:cubicBezTo>
                    <a:pt x="5302250" y="2012950"/>
                    <a:pt x="5156200" y="2089150"/>
                    <a:pt x="5156200" y="2114550"/>
                  </a:cubicBezTo>
                  <a:lnTo>
                    <a:pt x="5175250" y="2425700"/>
                  </a:lnTo>
                  <a:cubicBezTo>
                    <a:pt x="5168900" y="2565400"/>
                    <a:pt x="5149850" y="2711450"/>
                    <a:pt x="5086350" y="2844800"/>
                  </a:cubicBezTo>
                  <a:cubicBezTo>
                    <a:pt x="5073650" y="2870200"/>
                    <a:pt x="5048250" y="2895600"/>
                    <a:pt x="5022850" y="2921000"/>
                  </a:cubicBezTo>
                  <a:cubicBezTo>
                    <a:pt x="5029200" y="2927350"/>
                    <a:pt x="5041900" y="2927350"/>
                    <a:pt x="5289550" y="2927350"/>
                  </a:cubicBezTo>
                  <a:cubicBezTo>
                    <a:pt x="5289550" y="2933700"/>
                    <a:pt x="5276850" y="2984500"/>
                    <a:pt x="5321300" y="2978150"/>
                  </a:cubicBezTo>
                  <a:lnTo>
                    <a:pt x="5321300" y="3270250"/>
                  </a:lnTo>
                  <a:lnTo>
                    <a:pt x="5372100" y="3270250"/>
                  </a:lnTo>
                  <a:cubicBezTo>
                    <a:pt x="5353050" y="3270250"/>
                    <a:pt x="5372100" y="3244850"/>
                    <a:pt x="5372100" y="3232150"/>
                  </a:cubicBezTo>
                  <a:cubicBezTo>
                    <a:pt x="5378450" y="3181350"/>
                    <a:pt x="5403850" y="3175000"/>
                    <a:pt x="5397500" y="3117850"/>
                  </a:cubicBezTo>
                  <a:lnTo>
                    <a:pt x="5454650" y="3117850"/>
                  </a:lnTo>
                  <a:cubicBezTo>
                    <a:pt x="5441950" y="3181350"/>
                    <a:pt x="5467350" y="3200400"/>
                    <a:pt x="5505450" y="3200400"/>
                  </a:cubicBezTo>
                  <a:cubicBezTo>
                    <a:pt x="5511800" y="3200400"/>
                    <a:pt x="5537200" y="3194050"/>
                    <a:pt x="5549900" y="3181350"/>
                  </a:cubicBezTo>
                  <a:lnTo>
                    <a:pt x="5708650" y="3181350"/>
                  </a:lnTo>
                  <a:cubicBezTo>
                    <a:pt x="5715000" y="3187700"/>
                    <a:pt x="5721350" y="3200400"/>
                    <a:pt x="5734050" y="3200400"/>
                  </a:cubicBezTo>
                  <a:lnTo>
                    <a:pt x="5734050" y="3689350"/>
                  </a:lnTo>
                  <a:lnTo>
                    <a:pt x="5784850" y="3689350"/>
                  </a:lnTo>
                  <a:lnTo>
                    <a:pt x="5784850" y="3556000"/>
                  </a:lnTo>
                  <a:lnTo>
                    <a:pt x="5835650" y="3556000"/>
                  </a:lnTo>
                  <a:cubicBezTo>
                    <a:pt x="5835650" y="3536950"/>
                    <a:pt x="5835650" y="3511550"/>
                    <a:pt x="5829300" y="3486150"/>
                  </a:cubicBezTo>
                  <a:cubicBezTo>
                    <a:pt x="5835650" y="3479800"/>
                    <a:pt x="5848350" y="3479800"/>
                    <a:pt x="5861050" y="3479800"/>
                  </a:cubicBezTo>
                  <a:lnTo>
                    <a:pt x="5861050" y="3352800"/>
                  </a:lnTo>
                  <a:lnTo>
                    <a:pt x="5949950" y="3352800"/>
                  </a:lnTo>
                  <a:lnTo>
                    <a:pt x="5949950" y="3219450"/>
                  </a:lnTo>
                  <a:lnTo>
                    <a:pt x="6159500" y="3028950"/>
                  </a:lnTo>
                  <a:lnTo>
                    <a:pt x="6159500" y="3352800"/>
                  </a:lnTo>
                  <a:lnTo>
                    <a:pt x="6197600" y="3346450"/>
                  </a:lnTo>
                  <a:lnTo>
                    <a:pt x="6197600" y="3124200"/>
                  </a:lnTo>
                  <a:cubicBezTo>
                    <a:pt x="6203950" y="3124200"/>
                    <a:pt x="6216650" y="3124200"/>
                    <a:pt x="6223000" y="3117850"/>
                  </a:cubicBezTo>
                  <a:lnTo>
                    <a:pt x="6223000" y="2825750"/>
                  </a:lnTo>
                  <a:cubicBezTo>
                    <a:pt x="6210300" y="2813050"/>
                    <a:pt x="6210300" y="2794000"/>
                    <a:pt x="6210300" y="2787650"/>
                  </a:cubicBezTo>
                  <a:cubicBezTo>
                    <a:pt x="6210300" y="2730500"/>
                    <a:pt x="6203950" y="2781300"/>
                    <a:pt x="6229350" y="2724150"/>
                  </a:cubicBezTo>
                  <a:lnTo>
                    <a:pt x="6496050" y="2724150"/>
                  </a:lnTo>
                  <a:cubicBezTo>
                    <a:pt x="6515100" y="2781300"/>
                    <a:pt x="6515100" y="2730500"/>
                    <a:pt x="6515100" y="2787650"/>
                  </a:cubicBezTo>
                  <a:cubicBezTo>
                    <a:pt x="6515100" y="2800350"/>
                    <a:pt x="6502400" y="2825750"/>
                    <a:pt x="6502400" y="2832100"/>
                  </a:cubicBezTo>
                  <a:lnTo>
                    <a:pt x="6502400" y="3117850"/>
                  </a:lnTo>
                  <a:cubicBezTo>
                    <a:pt x="6508750" y="3124200"/>
                    <a:pt x="6521450" y="3124200"/>
                    <a:pt x="6540500" y="3149600"/>
                  </a:cubicBezTo>
                  <a:lnTo>
                    <a:pt x="6623050" y="3149600"/>
                  </a:lnTo>
                  <a:lnTo>
                    <a:pt x="6623050" y="3117850"/>
                  </a:lnTo>
                  <a:lnTo>
                    <a:pt x="6686550" y="3117850"/>
                  </a:lnTo>
                  <a:lnTo>
                    <a:pt x="6686550" y="2730500"/>
                  </a:lnTo>
                  <a:cubicBezTo>
                    <a:pt x="6692900" y="2730500"/>
                    <a:pt x="6699250" y="2724150"/>
                    <a:pt x="6705600" y="2717800"/>
                  </a:cubicBezTo>
                  <a:lnTo>
                    <a:pt x="6705600" y="2578100"/>
                  </a:lnTo>
                  <a:lnTo>
                    <a:pt x="6851650" y="2578100"/>
                  </a:lnTo>
                  <a:lnTo>
                    <a:pt x="6851650" y="2724150"/>
                  </a:lnTo>
                  <a:cubicBezTo>
                    <a:pt x="6858000" y="2730500"/>
                    <a:pt x="6870700" y="2730500"/>
                    <a:pt x="6877050" y="2730500"/>
                  </a:cubicBezTo>
                  <a:lnTo>
                    <a:pt x="6877050" y="3111500"/>
                  </a:lnTo>
                  <a:cubicBezTo>
                    <a:pt x="6883400" y="3117850"/>
                    <a:pt x="6877050" y="3117850"/>
                    <a:pt x="6889750" y="3117850"/>
                  </a:cubicBezTo>
                  <a:cubicBezTo>
                    <a:pt x="6908800" y="3117850"/>
                    <a:pt x="6908800" y="3111500"/>
                    <a:pt x="6915150" y="3105150"/>
                  </a:cubicBezTo>
                  <a:lnTo>
                    <a:pt x="6908800" y="2438400"/>
                  </a:lnTo>
                  <a:cubicBezTo>
                    <a:pt x="6921500" y="2432050"/>
                    <a:pt x="6940550" y="2432050"/>
                    <a:pt x="6959600" y="2432050"/>
                  </a:cubicBezTo>
                  <a:lnTo>
                    <a:pt x="6959600" y="2114550"/>
                  </a:lnTo>
                  <a:cubicBezTo>
                    <a:pt x="6978650" y="2108200"/>
                    <a:pt x="6997700" y="2120900"/>
                    <a:pt x="7016750" y="2101850"/>
                  </a:cubicBezTo>
                  <a:lnTo>
                    <a:pt x="7016750" y="1841500"/>
                  </a:lnTo>
                  <a:cubicBezTo>
                    <a:pt x="7042150" y="1847850"/>
                    <a:pt x="7073900" y="1847850"/>
                    <a:pt x="7099300" y="1841500"/>
                  </a:cubicBezTo>
                  <a:lnTo>
                    <a:pt x="7099300" y="1689100"/>
                  </a:lnTo>
                  <a:lnTo>
                    <a:pt x="7131050" y="1689100"/>
                  </a:lnTo>
                  <a:lnTo>
                    <a:pt x="7131050" y="1828800"/>
                  </a:lnTo>
                  <a:cubicBezTo>
                    <a:pt x="7131050" y="1828800"/>
                    <a:pt x="7137400" y="1841500"/>
                    <a:pt x="7143750" y="1847850"/>
                  </a:cubicBezTo>
                  <a:lnTo>
                    <a:pt x="7143750" y="2101850"/>
                  </a:lnTo>
                  <a:cubicBezTo>
                    <a:pt x="7150100" y="2114550"/>
                    <a:pt x="7156450" y="2120900"/>
                    <a:pt x="7156450" y="2127250"/>
                  </a:cubicBezTo>
                  <a:lnTo>
                    <a:pt x="7162800" y="3365500"/>
                  </a:lnTo>
                  <a:cubicBezTo>
                    <a:pt x="7188200" y="3371850"/>
                    <a:pt x="7219950" y="3371850"/>
                    <a:pt x="7245350" y="3365500"/>
                  </a:cubicBezTo>
                  <a:lnTo>
                    <a:pt x="7245350" y="3568700"/>
                  </a:lnTo>
                  <a:cubicBezTo>
                    <a:pt x="7264400" y="3575050"/>
                    <a:pt x="7296150" y="3549650"/>
                    <a:pt x="7315200" y="3587750"/>
                  </a:cubicBezTo>
                  <a:lnTo>
                    <a:pt x="7315200" y="3771900"/>
                  </a:lnTo>
                  <a:lnTo>
                    <a:pt x="7340600" y="3771900"/>
                  </a:lnTo>
                  <a:cubicBezTo>
                    <a:pt x="7346950" y="3733800"/>
                    <a:pt x="7353300" y="3689350"/>
                    <a:pt x="7340600" y="3403600"/>
                  </a:cubicBezTo>
                  <a:lnTo>
                    <a:pt x="7385050" y="3403600"/>
                  </a:lnTo>
                  <a:lnTo>
                    <a:pt x="7385050" y="3352800"/>
                  </a:lnTo>
                  <a:lnTo>
                    <a:pt x="7346950" y="3352800"/>
                  </a:lnTo>
                  <a:lnTo>
                    <a:pt x="7346950" y="3302000"/>
                  </a:lnTo>
                  <a:lnTo>
                    <a:pt x="7385050" y="3302000"/>
                  </a:lnTo>
                  <a:lnTo>
                    <a:pt x="7385050" y="3251200"/>
                  </a:lnTo>
                  <a:lnTo>
                    <a:pt x="7346950" y="3251200"/>
                  </a:lnTo>
                  <a:lnTo>
                    <a:pt x="7346950" y="3200400"/>
                  </a:lnTo>
                  <a:lnTo>
                    <a:pt x="7385050" y="3200400"/>
                  </a:lnTo>
                  <a:lnTo>
                    <a:pt x="7385050" y="3149600"/>
                  </a:lnTo>
                  <a:lnTo>
                    <a:pt x="7346950" y="3149600"/>
                  </a:lnTo>
                  <a:lnTo>
                    <a:pt x="7346950" y="3098800"/>
                  </a:lnTo>
                  <a:lnTo>
                    <a:pt x="7385050" y="3098800"/>
                  </a:lnTo>
                  <a:lnTo>
                    <a:pt x="7385050" y="3048000"/>
                  </a:lnTo>
                  <a:lnTo>
                    <a:pt x="7346950" y="3048000"/>
                  </a:lnTo>
                  <a:lnTo>
                    <a:pt x="7346950" y="2997200"/>
                  </a:lnTo>
                  <a:lnTo>
                    <a:pt x="7385050" y="2997200"/>
                  </a:lnTo>
                  <a:lnTo>
                    <a:pt x="7385050" y="2946400"/>
                  </a:lnTo>
                  <a:lnTo>
                    <a:pt x="7346950" y="2946400"/>
                  </a:lnTo>
                  <a:lnTo>
                    <a:pt x="7346950" y="2889250"/>
                  </a:lnTo>
                  <a:lnTo>
                    <a:pt x="7385050" y="2889250"/>
                  </a:lnTo>
                  <a:lnTo>
                    <a:pt x="7385050" y="2851150"/>
                  </a:lnTo>
                  <a:cubicBezTo>
                    <a:pt x="7372350" y="2838450"/>
                    <a:pt x="7359650" y="2838450"/>
                    <a:pt x="7346950" y="2838450"/>
                  </a:cubicBezTo>
                  <a:lnTo>
                    <a:pt x="7346950" y="2787650"/>
                  </a:lnTo>
                  <a:lnTo>
                    <a:pt x="7385050" y="2787650"/>
                  </a:lnTo>
                  <a:lnTo>
                    <a:pt x="7385050" y="2736850"/>
                  </a:lnTo>
                  <a:lnTo>
                    <a:pt x="7346950" y="2736850"/>
                  </a:lnTo>
                  <a:lnTo>
                    <a:pt x="7346950" y="2686050"/>
                  </a:lnTo>
                  <a:lnTo>
                    <a:pt x="7385050" y="2686050"/>
                  </a:lnTo>
                  <a:lnTo>
                    <a:pt x="7385050" y="2622550"/>
                  </a:lnTo>
                  <a:lnTo>
                    <a:pt x="7518400" y="2622550"/>
                  </a:lnTo>
                  <a:lnTo>
                    <a:pt x="7518400" y="1460500"/>
                  </a:lnTo>
                  <a:lnTo>
                    <a:pt x="7689850" y="1231900"/>
                  </a:lnTo>
                  <a:lnTo>
                    <a:pt x="7893050" y="1231900"/>
                  </a:lnTo>
                  <a:cubicBezTo>
                    <a:pt x="7899400" y="1219200"/>
                    <a:pt x="7893050" y="1206500"/>
                    <a:pt x="7893050" y="958850"/>
                  </a:cubicBezTo>
                  <a:lnTo>
                    <a:pt x="7950200" y="958850"/>
                  </a:lnTo>
                  <a:lnTo>
                    <a:pt x="7950200" y="1225550"/>
                  </a:lnTo>
                  <a:cubicBezTo>
                    <a:pt x="7950200" y="1225550"/>
                    <a:pt x="7943850" y="1231900"/>
                    <a:pt x="7962900" y="1231900"/>
                  </a:cubicBezTo>
                  <a:cubicBezTo>
                    <a:pt x="7975600" y="1231900"/>
                    <a:pt x="7962900" y="1219200"/>
                    <a:pt x="7981950" y="1219200"/>
                  </a:cubicBezTo>
                  <a:lnTo>
                    <a:pt x="8128000" y="1219200"/>
                  </a:lnTo>
                  <a:lnTo>
                    <a:pt x="8147050" y="3657600"/>
                  </a:lnTo>
                  <a:lnTo>
                    <a:pt x="8172450" y="3651250"/>
                  </a:lnTo>
                  <a:lnTo>
                    <a:pt x="8172450" y="3378200"/>
                  </a:lnTo>
                  <a:lnTo>
                    <a:pt x="8216900" y="3378200"/>
                  </a:lnTo>
                  <a:lnTo>
                    <a:pt x="8216900" y="1485900"/>
                  </a:lnTo>
                  <a:cubicBezTo>
                    <a:pt x="8261350" y="1460500"/>
                    <a:pt x="8255000" y="1466850"/>
                    <a:pt x="8293100" y="1466850"/>
                  </a:cubicBezTo>
                  <a:lnTo>
                    <a:pt x="8337550" y="1466850"/>
                  </a:lnTo>
                  <a:cubicBezTo>
                    <a:pt x="8337550" y="1466850"/>
                    <a:pt x="8331200" y="1479550"/>
                    <a:pt x="8350250" y="1479550"/>
                  </a:cubicBezTo>
                  <a:lnTo>
                    <a:pt x="8553450" y="1479550"/>
                  </a:lnTo>
                  <a:cubicBezTo>
                    <a:pt x="8623300" y="1555750"/>
                    <a:pt x="8693150" y="1631950"/>
                    <a:pt x="8756650" y="1708150"/>
                  </a:cubicBezTo>
                  <a:lnTo>
                    <a:pt x="8756650" y="3130550"/>
                  </a:lnTo>
                  <a:lnTo>
                    <a:pt x="8883650" y="3130550"/>
                  </a:lnTo>
                  <a:lnTo>
                    <a:pt x="8883650" y="2641600"/>
                  </a:lnTo>
                  <a:cubicBezTo>
                    <a:pt x="8915400" y="2641600"/>
                    <a:pt x="8985250" y="2635250"/>
                    <a:pt x="9010650" y="2616200"/>
                  </a:cubicBezTo>
                  <a:lnTo>
                    <a:pt x="9163050" y="2616200"/>
                  </a:lnTo>
                  <a:cubicBezTo>
                    <a:pt x="9169400" y="2628900"/>
                    <a:pt x="9182100" y="2635250"/>
                    <a:pt x="9194800" y="2641600"/>
                  </a:cubicBezTo>
                  <a:lnTo>
                    <a:pt x="9194800" y="3409950"/>
                  </a:lnTo>
                  <a:lnTo>
                    <a:pt x="9239250" y="3409950"/>
                  </a:lnTo>
                  <a:lnTo>
                    <a:pt x="9245600" y="3276600"/>
                  </a:lnTo>
                  <a:cubicBezTo>
                    <a:pt x="9283700" y="3282950"/>
                    <a:pt x="9328150" y="3282950"/>
                    <a:pt x="9372600" y="3276600"/>
                  </a:cubicBezTo>
                  <a:lnTo>
                    <a:pt x="9372600" y="2876550"/>
                  </a:lnTo>
                  <a:cubicBezTo>
                    <a:pt x="9378950" y="2857500"/>
                    <a:pt x="9385300" y="2838450"/>
                    <a:pt x="9398000" y="2819400"/>
                  </a:cubicBezTo>
                  <a:lnTo>
                    <a:pt x="9544050" y="2819400"/>
                  </a:lnTo>
                  <a:cubicBezTo>
                    <a:pt x="9544050" y="2851150"/>
                    <a:pt x="9575800" y="2825750"/>
                    <a:pt x="9569450" y="2876550"/>
                  </a:cubicBezTo>
                  <a:lnTo>
                    <a:pt x="9632950" y="2876550"/>
                  </a:lnTo>
                  <a:lnTo>
                    <a:pt x="9639300" y="3409950"/>
                  </a:lnTo>
                  <a:cubicBezTo>
                    <a:pt x="9658350" y="3378200"/>
                    <a:pt x="9652000" y="3346450"/>
                    <a:pt x="9652000" y="3314700"/>
                  </a:cubicBezTo>
                  <a:cubicBezTo>
                    <a:pt x="9690100" y="3314700"/>
                    <a:pt x="9721850" y="3282950"/>
                    <a:pt x="9709150" y="3244850"/>
                  </a:cubicBezTo>
                  <a:lnTo>
                    <a:pt x="9886950" y="3244850"/>
                  </a:lnTo>
                  <a:lnTo>
                    <a:pt x="9886950" y="3295650"/>
                  </a:lnTo>
                  <a:cubicBezTo>
                    <a:pt x="9893300" y="3302000"/>
                    <a:pt x="9906000" y="3302000"/>
                    <a:pt x="9906000" y="3308350"/>
                  </a:cubicBezTo>
                  <a:cubicBezTo>
                    <a:pt x="9912350" y="3340100"/>
                    <a:pt x="9912350" y="3378200"/>
                    <a:pt x="9918700" y="3409950"/>
                  </a:cubicBezTo>
                  <a:lnTo>
                    <a:pt x="9950450" y="3403600"/>
                  </a:lnTo>
                  <a:lnTo>
                    <a:pt x="9950450" y="3060700"/>
                  </a:lnTo>
                  <a:lnTo>
                    <a:pt x="9963150" y="3022600"/>
                  </a:lnTo>
                  <a:cubicBezTo>
                    <a:pt x="9963150" y="3009900"/>
                    <a:pt x="9975850" y="3003550"/>
                    <a:pt x="9975850" y="2990850"/>
                  </a:cubicBezTo>
                  <a:cubicBezTo>
                    <a:pt x="9982200" y="2984500"/>
                    <a:pt x="9994900" y="2990850"/>
                    <a:pt x="10115550" y="2990850"/>
                  </a:cubicBezTo>
                  <a:cubicBezTo>
                    <a:pt x="10128250" y="3009900"/>
                    <a:pt x="10140950" y="3009900"/>
                    <a:pt x="10147300" y="3009900"/>
                  </a:cubicBezTo>
                  <a:cubicBezTo>
                    <a:pt x="10160000" y="3009900"/>
                    <a:pt x="10172700" y="3009900"/>
                    <a:pt x="10185400" y="2997200"/>
                  </a:cubicBezTo>
                  <a:lnTo>
                    <a:pt x="10185400" y="2679700"/>
                  </a:lnTo>
                  <a:lnTo>
                    <a:pt x="10325100" y="2679700"/>
                  </a:lnTo>
                  <a:lnTo>
                    <a:pt x="10325100" y="2476500"/>
                  </a:lnTo>
                  <a:lnTo>
                    <a:pt x="10344150" y="2476500"/>
                  </a:lnTo>
                  <a:lnTo>
                    <a:pt x="10344150" y="2673350"/>
                  </a:lnTo>
                  <a:cubicBezTo>
                    <a:pt x="10350500" y="2679700"/>
                    <a:pt x="10363200" y="2679700"/>
                    <a:pt x="10375900" y="2686050"/>
                  </a:cubicBezTo>
                  <a:lnTo>
                    <a:pt x="10375900" y="3009900"/>
                  </a:lnTo>
                  <a:lnTo>
                    <a:pt x="10407650" y="3009900"/>
                  </a:lnTo>
                  <a:cubicBezTo>
                    <a:pt x="10407650" y="3022600"/>
                    <a:pt x="10394950" y="3048000"/>
                    <a:pt x="10420350" y="3060700"/>
                  </a:cubicBezTo>
                  <a:lnTo>
                    <a:pt x="10420350" y="3219450"/>
                  </a:lnTo>
                  <a:lnTo>
                    <a:pt x="10452100" y="3219450"/>
                  </a:lnTo>
                  <a:lnTo>
                    <a:pt x="10452100" y="3257550"/>
                  </a:lnTo>
                  <a:lnTo>
                    <a:pt x="10610850" y="3257550"/>
                  </a:lnTo>
                  <a:lnTo>
                    <a:pt x="10610850" y="2730500"/>
                  </a:lnTo>
                  <a:cubicBezTo>
                    <a:pt x="10623550" y="2730500"/>
                    <a:pt x="10629900" y="2730500"/>
                    <a:pt x="10636250" y="2724150"/>
                  </a:cubicBezTo>
                  <a:lnTo>
                    <a:pt x="10636250" y="2489200"/>
                  </a:lnTo>
                  <a:lnTo>
                    <a:pt x="10788650" y="2489200"/>
                  </a:lnTo>
                  <a:lnTo>
                    <a:pt x="10788650" y="2686050"/>
                  </a:lnTo>
                  <a:lnTo>
                    <a:pt x="10839450" y="2686050"/>
                  </a:lnTo>
                  <a:lnTo>
                    <a:pt x="10839450" y="2730500"/>
                  </a:lnTo>
                  <a:lnTo>
                    <a:pt x="10953750" y="2730500"/>
                  </a:lnTo>
                  <a:lnTo>
                    <a:pt x="10953750" y="3441700"/>
                  </a:lnTo>
                  <a:lnTo>
                    <a:pt x="10998200" y="3441700"/>
                  </a:lnTo>
                  <a:lnTo>
                    <a:pt x="10998200" y="3124200"/>
                  </a:lnTo>
                  <a:cubicBezTo>
                    <a:pt x="11017250" y="3111500"/>
                    <a:pt x="11017250" y="3136900"/>
                    <a:pt x="11017250" y="3073400"/>
                  </a:cubicBezTo>
                  <a:lnTo>
                    <a:pt x="11068050" y="3073400"/>
                  </a:lnTo>
                  <a:lnTo>
                    <a:pt x="11099800" y="2667000"/>
                  </a:lnTo>
                  <a:lnTo>
                    <a:pt x="11131550" y="2667000"/>
                  </a:lnTo>
                  <a:lnTo>
                    <a:pt x="11163300" y="3073400"/>
                  </a:lnTo>
                  <a:lnTo>
                    <a:pt x="11214100" y="3073400"/>
                  </a:lnTo>
                  <a:cubicBezTo>
                    <a:pt x="11214100" y="3079750"/>
                    <a:pt x="11201400" y="3105150"/>
                    <a:pt x="11233150" y="3124200"/>
                  </a:cubicBezTo>
                  <a:lnTo>
                    <a:pt x="11233150" y="3321050"/>
                  </a:lnTo>
                  <a:lnTo>
                    <a:pt x="11410950" y="3321050"/>
                  </a:lnTo>
                  <a:lnTo>
                    <a:pt x="11410950" y="2133600"/>
                  </a:lnTo>
                  <a:lnTo>
                    <a:pt x="11741150" y="1822450"/>
                  </a:lnTo>
                  <a:lnTo>
                    <a:pt x="11912600" y="1822450"/>
                  </a:lnTo>
                  <a:lnTo>
                    <a:pt x="11912600" y="1676400"/>
                  </a:lnTo>
                  <a:lnTo>
                    <a:pt x="11931650" y="1676400"/>
                  </a:lnTo>
                  <a:lnTo>
                    <a:pt x="11931650" y="1816100"/>
                  </a:lnTo>
                  <a:cubicBezTo>
                    <a:pt x="11938000" y="1822450"/>
                    <a:pt x="11950700" y="1822450"/>
                    <a:pt x="11957050" y="1822450"/>
                  </a:cubicBezTo>
                  <a:lnTo>
                    <a:pt x="11957050" y="3810000"/>
                  </a:lnTo>
                  <a:lnTo>
                    <a:pt x="11366500" y="3810000"/>
                  </a:lnTo>
                  <a:cubicBezTo>
                    <a:pt x="11360150" y="3822700"/>
                    <a:pt x="11347450" y="3816350"/>
                    <a:pt x="11328400" y="3835400"/>
                  </a:cubicBezTo>
                  <a:cubicBezTo>
                    <a:pt x="11334750" y="3848100"/>
                    <a:pt x="11347450" y="3848100"/>
                    <a:pt x="11360150" y="3854450"/>
                  </a:cubicBezTo>
                  <a:cubicBezTo>
                    <a:pt x="11353800" y="3879850"/>
                    <a:pt x="11341100" y="3873500"/>
                    <a:pt x="11322050" y="3905250"/>
                  </a:cubicBezTo>
                  <a:cubicBezTo>
                    <a:pt x="11334750" y="3905250"/>
                    <a:pt x="11347450" y="3905250"/>
                    <a:pt x="11353800" y="3911600"/>
                  </a:cubicBezTo>
                  <a:lnTo>
                    <a:pt x="10922000" y="3911600"/>
                  </a:lnTo>
                  <a:cubicBezTo>
                    <a:pt x="10928350" y="3905250"/>
                    <a:pt x="10941050" y="3905250"/>
                    <a:pt x="10947400" y="3898900"/>
                  </a:cubicBezTo>
                  <a:cubicBezTo>
                    <a:pt x="10941050" y="3886200"/>
                    <a:pt x="10922000" y="3879850"/>
                    <a:pt x="10922000" y="3860800"/>
                  </a:cubicBezTo>
                  <a:cubicBezTo>
                    <a:pt x="10922000" y="3835400"/>
                    <a:pt x="10922000" y="3854450"/>
                    <a:pt x="10947400" y="3841750"/>
                  </a:cubicBezTo>
                  <a:cubicBezTo>
                    <a:pt x="10941050" y="3829050"/>
                    <a:pt x="10922000" y="3829050"/>
                    <a:pt x="10915650" y="3810000"/>
                  </a:cubicBezTo>
                  <a:lnTo>
                    <a:pt x="10871200" y="3810000"/>
                  </a:lnTo>
                  <a:lnTo>
                    <a:pt x="10871200" y="3867150"/>
                  </a:lnTo>
                  <a:lnTo>
                    <a:pt x="10909300" y="3867150"/>
                  </a:lnTo>
                  <a:lnTo>
                    <a:pt x="10909300" y="3911600"/>
                  </a:lnTo>
                  <a:lnTo>
                    <a:pt x="9144000" y="3917950"/>
                  </a:lnTo>
                  <a:cubicBezTo>
                    <a:pt x="9182100" y="3924300"/>
                    <a:pt x="9220200" y="3924300"/>
                    <a:pt x="9258300" y="3924300"/>
                  </a:cubicBezTo>
                  <a:cubicBezTo>
                    <a:pt x="9213850" y="3924300"/>
                    <a:pt x="9169400" y="3924300"/>
                    <a:pt x="9124950" y="3917950"/>
                  </a:cubicBezTo>
                  <a:cubicBezTo>
                    <a:pt x="9124950" y="3917950"/>
                    <a:pt x="9131300" y="3911600"/>
                    <a:pt x="9112250" y="3911600"/>
                  </a:cubicBezTo>
                  <a:lnTo>
                    <a:pt x="8756650" y="3911600"/>
                  </a:lnTo>
                  <a:cubicBezTo>
                    <a:pt x="8756650" y="3911600"/>
                    <a:pt x="8763000" y="3924300"/>
                    <a:pt x="8743950" y="3924300"/>
                  </a:cubicBezTo>
                  <a:lnTo>
                    <a:pt x="8616950" y="3924300"/>
                  </a:lnTo>
                  <a:cubicBezTo>
                    <a:pt x="8604250" y="3911600"/>
                    <a:pt x="8578850" y="3911600"/>
                    <a:pt x="8578850" y="3911600"/>
                  </a:cubicBezTo>
                  <a:cubicBezTo>
                    <a:pt x="8566150" y="3911600"/>
                    <a:pt x="8547100" y="3905250"/>
                    <a:pt x="8547100" y="3924300"/>
                  </a:cubicBezTo>
                  <a:lnTo>
                    <a:pt x="8413750" y="3924300"/>
                  </a:lnTo>
                  <a:cubicBezTo>
                    <a:pt x="8413750" y="3917950"/>
                    <a:pt x="8420100" y="3911600"/>
                    <a:pt x="8401050" y="3911600"/>
                  </a:cubicBezTo>
                  <a:cubicBezTo>
                    <a:pt x="8388350" y="3911600"/>
                    <a:pt x="8407400" y="3924300"/>
                    <a:pt x="8388350" y="3924300"/>
                  </a:cubicBezTo>
                  <a:lnTo>
                    <a:pt x="7620000" y="3924300"/>
                  </a:lnTo>
                  <a:cubicBezTo>
                    <a:pt x="7620000" y="3917950"/>
                    <a:pt x="7613650" y="3911600"/>
                    <a:pt x="7594600" y="3911600"/>
                  </a:cubicBezTo>
                  <a:cubicBezTo>
                    <a:pt x="7581900" y="3911600"/>
                    <a:pt x="7575550" y="3917950"/>
                    <a:pt x="7575550" y="3924300"/>
                  </a:cubicBezTo>
                  <a:lnTo>
                    <a:pt x="7353300" y="3924300"/>
                  </a:lnTo>
                  <a:cubicBezTo>
                    <a:pt x="7353300" y="3917950"/>
                    <a:pt x="7346950" y="3911600"/>
                    <a:pt x="7334250" y="3911600"/>
                  </a:cubicBezTo>
                  <a:cubicBezTo>
                    <a:pt x="7315200" y="3911600"/>
                    <a:pt x="7315200" y="3917950"/>
                    <a:pt x="7315200" y="3924300"/>
                  </a:cubicBezTo>
                  <a:lnTo>
                    <a:pt x="6896100" y="3924300"/>
                  </a:lnTo>
                  <a:cubicBezTo>
                    <a:pt x="6896100" y="3917950"/>
                    <a:pt x="6889750" y="3911600"/>
                    <a:pt x="6877050" y="3911600"/>
                  </a:cubicBezTo>
                  <a:cubicBezTo>
                    <a:pt x="6858000" y="3911600"/>
                    <a:pt x="6858000" y="3917950"/>
                    <a:pt x="6858000" y="3924300"/>
                  </a:cubicBezTo>
                  <a:lnTo>
                    <a:pt x="6635750" y="3924300"/>
                  </a:lnTo>
                  <a:cubicBezTo>
                    <a:pt x="6635750" y="3917950"/>
                    <a:pt x="6629400" y="3911600"/>
                    <a:pt x="6610350" y="3911600"/>
                  </a:cubicBezTo>
                  <a:cubicBezTo>
                    <a:pt x="6597650" y="3911600"/>
                    <a:pt x="6591300" y="3917950"/>
                    <a:pt x="6591300" y="3924300"/>
                  </a:cubicBezTo>
                  <a:lnTo>
                    <a:pt x="5816600" y="3924300"/>
                  </a:lnTo>
                  <a:cubicBezTo>
                    <a:pt x="5816600" y="3917950"/>
                    <a:pt x="5822950" y="3911600"/>
                    <a:pt x="5803900" y="3911600"/>
                  </a:cubicBezTo>
                  <a:cubicBezTo>
                    <a:pt x="5791200" y="3911600"/>
                    <a:pt x="5810250" y="3924300"/>
                    <a:pt x="5791200" y="3924300"/>
                  </a:cubicBezTo>
                  <a:lnTo>
                    <a:pt x="5664200" y="3924300"/>
                  </a:lnTo>
                  <a:cubicBezTo>
                    <a:pt x="5651500" y="3911600"/>
                    <a:pt x="5626100" y="3911600"/>
                    <a:pt x="5626100" y="3911600"/>
                  </a:cubicBezTo>
                  <a:cubicBezTo>
                    <a:pt x="5613400" y="3911600"/>
                    <a:pt x="5594350" y="3905250"/>
                    <a:pt x="5594350" y="3924300"/>
                  </a:cubicBezTo>
                  <a:lnTo>
                    <a:pt x="5461000" y="3924300"/>
                  </a:lnTo>
                  <a:cubicBezTo>
                    <a:pt x="5461000" y="3924300"/>
                    <a:pt x="5467350" y="3911600"/>
                    <a:pt x="5448300" y="3911600"/>
                  </a:cubicBezTo>
                  <a:lnTo>
                    <a:pt x="5092700" y="3911600"/>
                  </a:lnTo>
                  <a:cubicBezTo>
                    <a:pt x="5092700" y="3911600"/>
                    <a:pt x="5099050" y="3924300"/>
                    <a:pt x="5080000" y="3924300"/>
                  </a:cubicBezTo>
                  <a:lnTo>
                    <a:pt x="5060950" y="3924300"/>
                  </a:lnTo>
                  <a:lnTo>
                    <a:pt x="5067300" y="3911600"/>
                  </a:lnTo>
                  <a:lnTo>
                    <a:pt x="4375150" y="3911600"/>
                  </a:lnTo>
                  <a:cubicBezTo>
                    <a:pt x="4362450" y="3879850"/>
                    <a:pt x="4394200" y="3803650"/>
                    <a:pt x="4349750" y="3810000"/>
                  </a:cubicBezTo>
                  <a:lnTo>
                    <a:pt x="4349750" y="3314700"/>
                  </a:lnTo>
                  <a:lnTo>
                    <a:pt x="4559300" y="3314700"/>
                  </a:lnTo>
                  <a:cubicBezTo>
                    <a:pt x="4559300" y="3327400"/>
                    <a:pt x="4559300" y="3340100"/>
                    <a:pt x="4552950" y="3352800"/>
                  </a:cubicBezTo>
                  <a:cubicBezTo>
                    <a:pt x="4552950" y="3352800"/>
                    <a:pt x="4559300" y="3359150"/>
                    <a:pt x="4572000" y="3359150"/>
                  </a:cubicBezTo>
                  <a:lnTo>
                    <a:pt x="4572000" y="3238500"/>
                  </a:lnTo>
                  <a:cubicBezTo>
                    <a:pt x="4470400" y="3276600"/>
                    <a:pt x="4457700" y="3124200"/>
                    <a:pt x="4457700" y="3073400"/>
                  </a:cubicBezTo>
                  <a:cubicBezTo>
                    <a:pt x="4457700" y="2971800"/>
                    <a:pt x="4527550" y="2838450"/>
                    <a:pt x="4521200" y="2749550"/>
                  </a:cubicBezTo>
                  <a:cubicBezTo>
                    <a:pt x="4495800" y="2813050"/>
                    <a:pt x="4476750" y="2882900"/>
                    <a:pt x="4445000" y="2952750"/>
                  </a:cubicBezTo>
                  <a:cubicBezTo>
                    <a:pt x="4419600" y="3016250"/>
                    <a:pt x="4375150" y="3073400"/>
                    <a:pt x="4356100" y="3143250"/>
                  </a:cubicBezTo>
                  <a:cubicBezTo>
                    <a:pt x="4330700" y="3213100"/>
                    <a:pt x="4324350" y="3302000"/>
                    <a:pt x="4298950" y="3384550"/>
                  </a:cubicBezTo>
                  <a:cubicBezTo>
                    <a:pt x="4298950" y="3390900"/>
                    <a:pt x="4273550" y="3416300"/>
                    <a:pt x="4273550" y="3429000"/>
                  </a:cubicBezTo>
                  <a:cubicBezTo>
                    <a:pt x="4273550" y="3448050"/>
                    <a:pt x="4279900" y="3467100"/>
                    <a:pt x="4292600" y="3473450"/>
                  </a:cubicBezTo>
                  <a:lnTo>
                    <a:pt x="4292600" y="3810000"/>
                  </a:lnTo>
                  <a:lnTo>
                    <a:pt x="4171950" y="3810000"/>
                  </a:lnTo>
                  <a:lnTo>
                    <a:pt x="4171950" y="4013200"/>
                  </a:lnTo>
                  <a:cubicBezTo>
                    <a:pt x="4178300" y="4064000"/>
                    <a:pt x="4171950" y="4108450"/>
                    <a:pt x="4184650" y="4152900"/>
                  </a:cubicBezTo>
                  <a:cubicBezTo>
                    <a:pt x="4191000" y="4178300"/>
                    <a:pt x="4210050" y="4210050"/>
                    <a:pt x="4210050" y="4222750"/>
                  </a:cubicBezTo>
                  <a:cubicBezTo>
                    <a:pt x="4210050" y="4260850"/>
                    <a:pt x="4095750" y="4267200"/>
                    <a:pt x="4089400" y="4267200"/>
                  </a:cubicBezTo>
                  <a:cubicBezTo>
                    <a:pt x="4064000" y="4267200"/>
                    <a:pt x="3956050" y="4248150"/>
                    <a:pt x="3956050" y="4197350"/>
                  </a:cubicBezTo>
                  <a:cubicBezTo>
                    <a:pt x="3956050" y="4178300"/>
                    <a:pt x="3975100" y="4064000"/>
                    <a:pt x="3981450" y="4000500"/>
                  </a:cubicBezTo>
                  <a:cubicBezTo>
                    <a:pt x="3987800" y="3962400"/>
                    <a:pt x="4000500" y="3898900"/>
                    <a:pt x="4019550" y="3860800"/>
                  </a:cubicBezTo>
                  <a:lnTo>
                    <a:pt x="4019550" y="3810000"/>
                  </a:lnTo>
                  <a:lnTo>
                    <a:pt x="2254250" y="3810000"/>
                  </a:lnTo>
                  <a:lnTo>
                    <a:pt x="2254250" y="2051050"/>
                  </a:lnTo>
                  <a:cubicBezTo>
                    <a:pt x="2241550" y="2051050"/>
                    <a:pt x="2228850" y="2044700"/>
                    <a:pt x="2209800" y="2044700"/>
                  </a:cubicBezTo>
                  <a:lnTo>
                    <a:pt x="2209800" y="3810000"/>
                  </a:lnTo>
                  <a:lnTo>
                    <a:pt x="1085850" y="3810000"/>
                  </a:lnTo>
                  <a:lnTo>
                    <a:pt x="1085850" y="3168650"/>
                  </a:lnTo>
                  <a:lnTo>
                    <a:pt x="1416050" y="3168650"/>
                  </a:lnTo>
                  <a:lnTo>
                    <a:pt x="1416050" y="2844800"/>
                  </a:lnTo>
                  <a:lnTo>
                    <a:pt x="1447800" y="2844800"/>
                  </a:lnTo>
                  <a:lnTo>
                    <a:pt x="1447800" y="2711450"/>
                  </a:lnTo>
                  <a:lnTo>
                    <a:pt x="1498600" y="2711450"/>
                  </a:lnTo>
                  <a:lnTo>
                    <a:pt x="1498600" y="2838450"/>
                  </a:lnTo>
                  <a:cubicBezTo>
                    <a:pt x="1504950" y="2838450"/>
                    <a:pt x="1511300" y="2844800"/>
                    <a:pt x="1530350" y="2844800"/>
                  </a:cubicBezTo>
                  <a:cubicBezTo>
                    <a:pt x="1536700" y="2825750"/>
                    <a:pt x="1536700" y="2806700"/>
                    <a:pt x="1536700" y="2787650"/>
                  </a:cubicBezTo>
                  <a:lnTo>
                    <a:pt x="1790700" y="2787650"/>
                  </a:lnTo>
                  <a:lnTo>
                    <a:pt x="1790700" y="2844800"/>
                  </a:lnTo>
                  <a:lnTo>
                    <a:pt x="1860550" y="2844800"/>
                  </a:lnTo>
                  <a:lnTo>
                    <a:pt x="1860550" y="2273300"/>
                  </a:lnTo>
                  <a:lnTo>
                    <a:pt x="2209800" y="2044700"/>
                  </a:lnTo>
                  <a:cubicBezTo>
                    <a:pt x="1473200" y="1822450"/>
                    <a:pt x="736600" y="1568450"/>
                    <a:pt x="0" y="1428750"/>
                  </a:cubicBezTo>
                  <a:cubicBezTo>
                    <a:pt x="647700" y="1530350"/>
                    <a:pt x="1295400" y="1587500"/>
                    <a:pt x="1943100" y="1816100"/>
                  </a:cubicBezTo>
                  <a:cubicBezTo>
                    <a:pt x="2038350" y="1854200"/>
                    <a:pt x="2146300" y="1892300"/>
                    <a:pt x="2254250" y="1924050"/>
                  </a:cubicBezTo>
                  <a:cubicBezTo>
                    <a:pt x="2260600" y="1892300"/>
                    <a:pt x="2228850" y="1822450"/>
                    <a:pt x="2279650" y="1816100"/>
                  </a:cubicBezTo>
                  <a:lnTo>
                    <a:pt x="2279650" y="1676400"/>
                  </a:lnTo>
                  <a:lnTo>
                    <a:pt x="2298700" y="1676400"/>
                  </a:lnTo>
                  <a:lnTo>
                    <a:pt x="2298700" y="1822450"/>
                  </a:lnTo>
                  <a:lnTo>
                    <a:pt x="2482850" y="1822450"/>
                  </a:lnTo>
                  <a:cubicBezTo>
                    <a:pt x="2584450" y="1924050"/>
                    <a:pt x="2673350" y="2038350"/>
                    <a:pt x="2787650" y="2114550"/>
                  </a:cubicBezTo>
                  <a:cubicBezTo>
                    <a:pt x="2851150" y="2165350"/>
                    <a:pt x="2946400" y="2178050"/>
                    <a:pt x="3022600" y="2203450"/>
                  </a:cubicBezTo>
                  <a:cubicBezTo>
                    <a:pt x="3295650" y="2292350"/>
                    <a:pt x="3702050" y="2362200"/>
                    <a:pt x="4000500" y="2362200"/>
                  </a:cubicBezTo>
                  <a:cubicBezTo>
                    <a:pt x="4013200" y="2362200"/>
                    <a:pt x="4178300" y="2355850"/>
                    <a:pt x="4267200" y="2343150"/>
                  </a:cubicBezTo>
                  <a:cubicBezTo>
                    <a:pt x="4267200" y="2305050"/>
                    <a:pt x="4286250" y="2266950"/>
                    <a:pt x="4292600" y="2228850"/>
                  </a:cubicBezTo>
                  <a:cubicBezTo>
                    <a:pt x="4305300" y="2178050"/>
                    <a:pt x="4318000" y="2114550"/>
                    <a:pt x="4330700" y="2070100"/>
                  </a:cubicBezTo>
                  <a:cubicBezTo>
                    <a:pt x="4337050" y="2032000"/>
                    <a:pt x="4362450" y="2000250"/>
                    <a:pt x="4375150" y="1962150"/>
                  </a:cubicBezTo>
                  <a:cubicBezTo>
                    <a:pt x="4400550" y="1892300"/>
                    <a:pt x="4438650" y="1765300"/>
                    <a:pt x="4438650" y="1752600"/>
                  </a:cubicBezTo>
                  <a:cubicBezTo>
                    <a:pt x="4438650" y="1733550"/>
                    <a:pt x="4425950" y="1670050"/>
                    <a:pt x="4406900" y="1638300"/>
                  </a:cubicBezTo>
                  <a:cubicBezTo>
                    <a:pt x="4400550" y="1619250"/>
                    <a:pt x="4375150" y="1612900"/>
                    <a:pt x="4368800" y="1593850"/>
                  </a:cubicBezTo>
                  <a:cubicBezTo>
                    <a:pt x="4362450" y="1568450"/>
                    <a:pt x="4362450" y="1517650"/>
                    <a:pt x="4362450" y="1504950"/>
                  </a:cubicBezTo>
                  <a:cubicBezTo>
                    <a:pt x="4362450" y="1346200"/>
                    <a:pt x="4457700" y="1174750"/>
                    <a:pt x="4464050" y="1016000"/>
                  </a:cubicBezTo>
                  <a:cubicBezTo>
                    <a:pt x="4470400" y="965200"/>
                    <a:pt x="4476750" y="908050"/>
                    <a:pt x="4470400" y="850900"/>
                  </a:cubicBezTo>
                  <a:cubicBezTo>
                    <a:pt x="4368800" y="908050"/>
                    <a:pt x="4324350" y="927100"/>
                    <a:pt x="4241800" y="927100"/>
                  </a:cubicBezTo>
                  <a:cubicBezTo>
                    <a:pt x="4222750" y="927100"/>
                    <a:pt x="4076700" y="908050"/>
                    <a:pt x="4057650" y="908050"/>
                  </a:cubicBezTo>
                  <a:cubicBezTo>
                    <a:pt x="4044950" y="908050"/>
                    <a:pt x="3924300" y="927100"/>
                    <a:pt x="3911600" y="927100"/>
                  </a:cubicBezTo>
                  <a:cubicBezTo>
                    <a:pt x="3892550" y="927100"/>
                    <a:pt x="3841750" y="914400"/>
                    <a:pt x="3803650" y="914400"/>
                  </a:cubicBezTo>
                  <a:cubicBezTo>
                    <a:pt x="3657600" y="901700"/>
                    <a:pt x="3486150" y="844550"/>
                    <a:pt x="3340100" y="806450"/>
                  </a:cubicBezTo>
                  <a:cubicBezTo>
                    <a:pt x="3194050" y="768350"/>
                    <a:pt x="3048000" y="755650"/>
                    <a:pt x="2901950" y="736600"/>
                  </a:cubicBezTo>
                  <a:cubicBezTo>
                    <a:pt x="2921000" y="723900"/>
                    <a:pt x="2952750" y="717550"/>
                    <a:pt x="2984500" y="711200"/>
                  </a:cubicBezTo>
                  <a:cubicBezTo>
                    <a:pt x="2933700" y="698500"/>
                    <a:pt x="2882900" y="698500"/>
                    <a:pt x="2832100" y="698500"/>
                  </a:cubicBezTo>
                  <a:cubicBezTo>
                    <a:pt x="2863850" y="654050"/>
                    <a:pt x="2927350" y="692150"/>
                    <a:pt x="2952750" y="654050"/>
                  </a:cubicBezTo>
                  <a:cubicBezTo>
                    <a:pt x="2895600" y="647700"/>
                    <a:pt x="2838450" y="641350"/>
                    <a:pt x="2781300" y="641350"/>
                  </a:cubicBezTo>
                  <a:cubicBezTo>
                    <a:pt x="2781300" y="641350"/>
                    <a:pt x="2781300" y="635000"/>
                    <a:pt x="2774950" y="628650"/>
                  </a:cubicBezTo>
                  <a:cubicBezTo>
                    <a:pt x="2781300" y="622300"/>
                    <a:pt x="2781300" y="615950"/>
                    <a:pt x="2800350" y="615950"/>
                  </a:cubicBezTo>
                  <a:lnTo>
                    <a:pt x="2946400" y="615950"/>
                  </a:lnTo>
                  <a:cubicBezTo>
                    <a:pt x="2901950" y="596900"/>
                    <a:pt x="2857500" y="584200"/>
                    <a:pt x="2813050" y="571500"/>
                  </a:cubicBezTo>
                  <a:cubicBezTo>
                    <a:pt x="2819400" y="546100"/>
                    <a:pt x="2844800" y="552450"/>
                    <a:pt x="2857500" y="552450"/>
                  </a:cubicBezTo>
                  <a:cubicBezTo>
                    <a:pt x="2876550" y="552450"/>
                    <a:pt x="3022600" y="584200"/>
                    <a:pt x="3035300" y="584200"/>
                  </a:cubicBezTo>
                  <a:cubicBezTo>
                    <a:pt x="3067050" y="584200"/>
                    <a:pt x="3098800" y="590550"/>
                    <a:pt x="3098800" y="558800"/>
                  </a:cubicBezTo>
                  <a:cubicBezTo>
                    <a:pt x="3098800" y="539750"/>
                    <a:pt x="3048000" y="495300"/>
                    <a:pt x="3028950" y="463550"/>
                  </a:cubicBezTo>
                  <a:cubicBezTo>
                    <a:pt x="3028950" y="444500"/>
                    <a:pt x="3035300" y="438150"/>
                    <a:pt x="3035300" y="431800"/>
                  </a:cubicBezTo>
                  <a:cubicBezTo>
                    <a:pt x="3117850" y="476250"/>
                    <a:pt x="3206750" y="603250"/>
                    <a:pt x="3302000" y="647700"/>
                  </a:cubicBezTo>
                  <a:cubicBezTo>
                    <a:pt x="3365500" y="685800"/>
                    <a:pt x="3479800" y="679450"/>
                    <a:pt x="3556000" y="679450"/>
                  </a:cubicBezTo>
                  <a:cubicBezTo>
                    <a:pt x="3651250" y="685800"/>
                    <a:pt x="3752850" y="673100"/>
                    <a:pt x="3848100" y="679450"/>
                  </a:cubicBezTo>
                  <a:cubicBezTo>
                    <a:pt x="3886200" y="679450"/>
                    <a:pt x="3956050" y="704850"/>
                    <a:pt x="3975100" y="704850"/>
                  </a:cubicBezTo>
                  <a:cubicBezTo>
                    <a:pt x="3987800" y="704850"/>
                    <a:pt x="4019550" y="666750"/>
                    <a:pt x="4051300" y="666750"/>
                  </a:cubicBezTo>
                  <a:cubicBezTo>
                    <a:pt x="4133850" y="654050"/>
                    <a:pt x="4235450" y="660400"/>
                    <a:pt x="4330700" y="641350"/>
                  </a:cubicBezTo>
                  <a:cubicBezTo>
                    <a:pt x="4349750" y="635000"/>
                    <a:pt x="4368800" y="603250"/>
                    <a:pt x="4394200" y="590550"/>
                  </a:cubicBezTo>
                  <a:cubicBezTo>
                    <a:pt x="4457700" y="546100"/>
                    <a:pt x="4533900" y="501650"/>
                    <a:pt x="4603750" y="501650"/>
                  </a:cubicBezTo>
                  <a:cubicBezTo>
                    <a:pt x="4616450" y="501650"/>
                    <a:pt x="4686300" y="520700"/>
                    <a:pt x="4705350" y="520700"/>
                  </a:cubicBezTo>
                  <a:cubicBezTo>
                    <a:pt x="4718050" y="520700"/>
                    <a:pt x="4749800" y="495300"/>
                    <a:pt x="4768850" y="495300"/>
                  </a:cubicBezTo>
                  <a:cubicBezTo>
                    <a:pt x="4806950" y="482600"/>
                    <a:pt x="4864100" y="482600"/>
                    <a:pt x="4921250" y="482600"/>
                  </a:cubicBezTo>
                  <a:cubicBezTo>
                    <a:pt x="4921250" y="457200"/>
                    <a:pt x="4927600" y="412750"/>
                    <a:pt x="4927600" y="400050"/>
                  </a:cubicBezTo>
                  <a:cubicBezTo>
                    <a:pt x="4927600" y="381000"/>
                    <a:pt x="4927600" y="381000"/>
                    <a:pt x="4921250" y="374650"/>
                  </a:cubicBezTo>
                  <a:cubicBezTo>
                    <a:pt x="4870450" y="342900"/>
                    <a:pt x="4876800" y="330200"/>
                    <a:pt x="4876800" y="285750"/>
                  </a:cubicBezTo>
                  <a:lnTo>
                    <a:pt x="4876800" y="273050"/>
                  </a:lnTo>
                  <a:cubicBezTo>
                    <a:pt x="4876800" y="234950"/>
                    <a:pt x="4908550" y="241300"/>
                    <a:pt x="4902200" y="215900"/>
                  </a:cubicBezTo>
                  <a:lnTo>
                    <a:pt x="4902200" y="190500"/>
                  </a:lnTo>
                  <a:cubicBezTo>
                    <a:pt x="4870450" y="82550"/>
                    <a:pt x="5035550" y="0"/>
                    <a:pt x="5105400" y="0"/>
                  </a:cubicBezTo>
                  <a:cubicBezTo>
                    <a:pt x="5257800" y="0"/>
                    <a:pt x="5276850" y="196850"/>
                    <a:pt x="5276850" y="266700"/>
                  </a:cubicBezTo>
                  <a:close/>
                </a:path>
              </a:pathLst>
            </a:custGeom>
            <a:gradFill>
              <a:gsLst>
                <a:gs pos="0">
                  <a:srgbClr val="E2EBF2"/>
                </a:gs>
                <a:gs pos="100000">
                  <a:srgbClr val="465762"/>
                </a:gs>
              </a:gsLst>
              <a:lin ang="189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44416A7-3DB9-48BD-ADDB-BCCD4F7117DA}"/>
                </a:ext>
              </a:extLst>
            </p:cNvPr>
            <p:cNvSpPr/>
            <p:nvPr/>
          </p:nvSpPr>
          <p:spPr>
            <a:xfrm rot="5400000">
              <a:off x="8147856" y="2813858"/>
              <a:ext cx="130936" cy="7957349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6A8394"/>
                </a:gs>
                <a:gs pos="100000">
                  <a:srgbClr val="AFBAC3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  <a:effectLst>
              <a:outerShdw blurRad="279400" dist="63500" dir="5400000" algn="t" rotWithShape="0">
                <a:srgbClr val="465762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5E125B3-A61B-4F41-BCA6-53E04D80A2BE}"/>
              </a:ext>
            </a:extLst>
          </p:cNvPr>
          <p:cNvSpPr/>
          <p:nvPr/>
        </p:nvSpPr>
        <p:spPr>
          <a:xfrm rot="5400000">
            <a:off x="5759711" y="-313108"/>
            <a:ext cx="584777" cy="67855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59335" y="1386673"/>
            <a:ext cx="669367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srgbClr val="46576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工作计划汇报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443139" y="4416038"/>
            <a:ext cx="330572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65762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rgbClr val="465762"/>
                </a:solidFill>
                <a:cs typeface="+mn-ea"/>
                <a:sym typeface="+mn-lt"/>
              </a:rPr>
              <a:t>SUNNY</a:t>
            </a:r>
            <a:endParaRPr lang="zh-CN" altLang="en-US" sz="2000" dirty="0">
              <a:solidFill>
                <a:srgbClr val="465762"/>
              </a:solidFill>
              <a:cs typeface="+mn-ea"/>
              <a:sym typeface="+mn-lt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3517901" y="2726655"/>
            <a:ext cx="5156200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商务汇报  </a:t>
            </a:r>
            <a:r>
              <a:rPr lang="en-US" altLang="zh-CN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|  </a:t>
            </a:r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工作计划  </a:t>
            </a:r>
            <a:r>
              <a:rPr lang="en-US" altLang="zh-CN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|  </a:t>
            </a:r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企业汇报  </a:t>
            </a:r>
            <a:r>
              <a:rPr lang="en-US" altLang="zh-CN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|  </a:t>
            </a:r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商务计划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838994" y="3606988"/>
            <a:ext cx="6514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6576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465762"/>
              </a:solidFill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9D0B703-E0C0-41AC-B1BF-B61E418E6A7D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44B55C0-EFC3-4106-A5ED-CFE0F84D7244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55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4"/>
          <p:cNvSpPr/>
          <p:nvPr/>
        </p:nvSpPr>
        <p:spPr>
          <a:xfrm>
            <a:off x="1930399" y="4276345"/>
            <a:ext cx="2057400" cy="466882"/>
          </a:xfrm>
          <a:prstGeom prst="roundRect">
            <a:avLst>
              <a:gd name="adj" fmla="val 0"/>
            </a:avLst>
          </a:prstGeom>
          <a:solidFill>
            <a:srgbClr val="AF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20900" y="4334173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511883" y="4872910"/>
            <a:ext cx="2894432" cy="70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spcBef>
                <a:spcPct val="0"/>
              </a:spcBef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defRPr>
            </a:lvl1pPr>
            <a:lvl2pPr marL="807720" indent="-27305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b="0" dirty="0">
                <a:latin typeface="+mn-lt"/>
                <a:ea typeface="+mn-ea"/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9" name="圆角矩形 7"/>
          <p:cNvSpPr/>
          <p:nvPr/>
        </p:nvSpPr>
        <p:spPr>
          <a:xfrm>
            <a:off x="5067299" y="4276345"/>
            <a:ext cx="2057400" cy="466882"/>
          </a:xfrm>
          <a:prstGeom prst="roundRect">
            <a:avLst>
              <a:gd name="adj" fmla="val 0"/>
            </a:avLst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95897" y="4334173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646493" y="4872910"/>
            <a:ext cx="2899012" cy="70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spcBef>
                <a:spcPct val="0"/>
              </a:spcBef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defRPr>
            </a:lvl1pPr>
            <a:lvl2pPr marL="807720" indent="-27305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b="0" dirty="0">
                <a:latin typeface="+mn-lt"/>
                <a:ea typeface="+mn-ea"/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3" name="圆角矩形 8"/>
          <p:cNvSpPr/>
          <p:nvPr/>
        </p:nvSpPr>
        <p:spPr>
          <a:xfrm>
            <a:off x="8204199" y="4276345"/>
            <a:ext cx="2057400" cy="466882"/>
          </a:xfrm>
          <a:prstGeom prst="roundRect">
            <a:avLst>
              <a:gd name="adj" fmla="val 0"/>
            </a:avLst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81697" y="4334173"/>
            <a:ext cx="16894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57890" y="4872910"/>
            <a:ext cx="3150018" cy="70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spcBef>
                <a:spcPct val="0"/>
              </a:spcBef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defRPr>
            </a:lvl1pPr>
            <a:lvl2pPr marL="807720" indent="-27305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b="0" dirty="0">
                <a:latin typeface="+mn-lt"/>
                <a:ea typeface="+mn-ea"/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7" name="矩形 46"/>
          <p:cNvSpPr/>
          <p:nvPr/>
        </p:nvSpPr>
        <p:spPr>
          <a:xfrm>
            <a:off x="874712" y="1291845"/>
            <a:ext cx="10442575" cy="26416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00" cap="flat">
            <a:noFill/>
            <a:bevel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74712" y="1291845"/>
            <a:ext cx="2160588" cy="2641600"/>
          </a:xfrm>
          <a:prstGeom prst="rect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9" name="图形 4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50192" y="2227848"/>
            <a:ext cx="760413" cy="719531"/>
          </a:xfrm>
          <a:prstGeom prst="rect">
            <a:avLst/>
          </a:prstGeom>
        </p:spPr>
      </p:pic>
      <p:sp>
        <p:nvSpPr>
          <p:cNvPr id="20" name="标题 1">
            <a:extLst>
              <a:ext uri="{FF2B5EF4-FFF2-40B4-BE49-F238E27FC236}">
                <a16:creationId xmlns:a16="http://schemas.microsoft.com/office/drawing/2014/main" id="{40486742-B91E-4084-9E7F-DA980CF2B133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E52F8916-0780-456E-97CE-B7FDA2075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528553" y="1739852"/>
            <a:ext cx="781098" cy="781098"/>
          </a:xfrm>
          <a:prstGeom prst="ellipse">
            <a:avLst/>
          </a:prstGeom>
          <a:solidFill>
            <a:srgbClr val="AF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cs typeface="+mn-ea"/>
                <a:sym typeface="+mn-lt"/>
              </a:rPr>
              <a:t>01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28553" y="3098800"/>
            <a:ext cx="781098" cy="781098"/>
          </a:xfrm>
          <a:prstGeom prst="ellipse">
            <a:avLst/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cs typeface="+mn-ea"/>
                <a:sym typeface="+mn-lt"/>
              </a:rPr>
              <a:t>02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15224" y="4527684"/>
            <a:ext cx="781098" cy="781098"/>
          </a:xfrm>
          <a:prstGeom prst="ellipse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cs typeface="+mn-ea"/>
                <a:sym typeface="+mn-lt"/>
              </a:rPr>
              <a:t>03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42803" y="1506302"/>
            <a:ext cx="884861" cy="579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46158" y="2099309"/>
            <a:ext cx="2363597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42803" y="2908523"/>
            <a:ext cx="884861" cy="579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25%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46158" y="3501530"/>
            <a:ext cx="2363597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39448" y="4303216"/>
            <a:ext cx="884861" cy="579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35%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42803" y="4896223"/>
            <a:ext cx="2366952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418" y="1605006"/>
            <a:ext cx="6068733" cy="3976915"/>
            <a:chOff x="415880" y="1944914"/>
            <a:chExt cx="6068733" cy="3976915"/>
          </a:xfrm>
        </p:grpSpPr>
        <p:sp>
          <p:nvSpPr>
            <p:cNvPr id="21" name="矩形 20"/>
            <p:cNvSpPr/>
            <p:nvPr/>
          </p:nvSpPr>
          <p:spPr>
            <a:xfrm>
              <a:off x="1727199" y="5435758"/>
              <a:ext cx="4111625" cy="187325"/>
            </a:xfrm>
            <a:prstGeom prst="rect">
              <a:avLst/>
            </a:prstGeom>
            <a:solidFill>
              <a:srgbClr val="6A8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27200" y="5248433"/>
              <a:ext cx="2301876" cy="187325"/>
            </a:xfrm>
            <a:prstGeom prst="rect">
              <a:avLst/>
            </a:prstGeom>
            <a:solidFill>
              <a:srgbClr val="4758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27199" y="5061108"/>
              <a:ext cx="1930396" cy="187325"/>
            </a:xfrm>
            <a:prstGeom prst="rect">
              <a:avLst/>
            </a:prstGeom>
            <a:solidFill>
              <a:srgbClr val="AFBA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27200" y="4465568"/>
              <a:ext cx="2410460" cy="187325"/>
            </a:xfrm>
            <a:prstGeom prst="rect">
              <a:avLst/>
            </a:prstGeom>
            <a:solidFill>
              <a:srgbClr val="6A8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27199" y="4278243"/>
              <a:ext cx="4208775" cy="187325"/>
            </a:xfrm>
            <a:prstGeom prst="rect">
              <a:avLst/>
            </a:prstGeom>
            <a:solidFill>
              <a:srgbClr val="4758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27199" y="4090918"/>
              <a:ext cx="1930396" cy="187325"/>
            </a:xfrm>
            <a:prstGeom prst="rect">
              <a:avLst/>
            </a:prstGeom>
            <a:solidFill>
              <a:srgbClr val="AFBA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27200" y="3474309"/>
              <a:ext cx="3332480" cy="187325"/>
            </a:xfrm>
            <a:prstGeom prst="rect">
              <a:avLst/>
            </a:prstGeom>
            <a:solidFill>
              <a:srgbClr val="6A8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727200" y="3286984"/>
              <a:ext cx="1727194" cy="187325"/>
            </a:xfrm>
            <a:prstGeom prst="rect">
              <a:avLst/>
            </a:prstGeom>
            <a:solidFill>
              <a:srgbClr val="4758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727198" y="3099659"/>
              <a:ext cx="2844801" cy="187325"/>
            </a:xfrm>
            <a:prstGeom prst="rect">
              <a:avLst/>
            </a:prstGeom>
            <a:solidFill>
              <a:srgbClr val="AFBA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27199" y="2520902"/>
              <a:ext cx="4277360" cy="187325"/>
            </a:xfrm>
            <a:prstGeom prst="rect">
              <a:avLst/>
            </a:prstGeom>
            <a:solidFill>
              <a:srgbClr val="6A8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727199" y="2333577"/>
              <a:ext cx="2661915" cy="187325"/>
            </a:xfrm>
            <a:prstGeom prst="rect">
              <a:avLst/>
            </a:prstGeom>
            <a:solidFill>
              <a:srgbClr val="4758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727198" y="2146252"/>
              <a:ext cx="4757415" cy="187325"/>
            </a:xfrm>
            <a:prstGeom prst="rect">
              <a:avLst/>
            </a:prstGeom>
            <a:solidFill>
              <a:srgbClr val="AFBA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32366" y="2265190"/>
              <a:ext cx="1216508" cy="3240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ONE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2129" y="3243873"/>
              <a:ext cx="1216508" cy="3240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TWO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26117" y="4202647"/>
              <a:ext cx="1216508" cy="3240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THREE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15880" y="5181330"/>
              <a:ext cx="1216508" cy="3240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FOUR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727200" y="1944914"/>
              <a:ext cx="0" cy="39769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标题 1">
            <a:extLst>
              <a:ext uri="{FF2B5EF4-FFF2-40B4-BE49-F238E27FC236}">
                <a16:creationId xmlns:a16="http://schemas.microsoft.com/office/drawing/2014/main" id="{C809CFF6-B1D3-47B2-9379-BB57324B1624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id="{2ED1E9AF-ABE6-4F3C-8AD0-20A56B04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2097" y="1649013"/>
            <a:ext cx="5307806" cy="537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BUSINESS REPORT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03" y="2186155"/>
            <a:ext cx="9048794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38200" y="3303504"/>
            <a:ext cx="10502900" cy="0"/>
          </a:xfrm>
          <a:prstGeom prst="line">
            <a:avLst/>
          </a:pr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805883" y="3258487"/>
            <a:ext cx="90033" cy="900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79864" y="3247895"/>
            <a:ext cx="108518" cy="10851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927235" y="3249526"/>
            <a:ext cx="108518" cy="10851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029607" y="3248030"/>
            <a:ext cx="108518" cy="10851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31412" y="3248735"/>
            <a:ext cx="108518" cy="10851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881560" y="3247895"/>
            <a:ext cx="108518" cy="10851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289166" y="3269042"/>
            <a:ext cx="90033" cy="900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234123" y="3377842"/>
            <a:ext cx="0" cy="680995"/>
          </a:xfrm>
          <a:prstGeom prst="line">
            <a:avLst/>
          </a:prstGeom>
          <a:ln w="28575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774542" y="4049312"/>
            <a:ext cx="914389" cy="914389"/>
          </a:xfrm>
          <a:prstGeom prst="ellipse">
            <a:avLst/>
          </a:prstGeom>
          <a:solidFill>
            <a:srgbClr val="AF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ONE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15673" y="5106313"/>
            <a:ext cx="21283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185168" y="3377588"/>
            <a:ext cx="0" cy="680995"/>
          </a:xfrm>
          <a:prstGeom prst="line">
            <a:avLst/>
          </a:prstGeom>
          <a:ln w="28575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3732730" y="4058582"/>
            <a:ext cx="914389" cy="914389"/>
          </a:xfrm>
          <a:prstGeom prst="ellipse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TWO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084100" y="3377588"/>
            <a:ext cx="0" cy="680995"/>
          </a:xfrm>
          <a:prstGeom prst="line">
            <a:avLst/>
          </a:prstGeom>
          <a:ln w="28575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629281" y="4063344"/>
            <a:ext cx="914389" cy="914389"/>
          </a:xfrm>
          <a:prstGeom prst="ellipse">
            <a:avLst/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THREE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983032" y="3383542"/>
            <a:ext cx="0" cy="680995"/>
          </a:xfrm>
          <a:prstGeom prst="line">
            <a:avLst/>
          </a:prstGeom>
          <a:ln w="28575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7523451" y="4066918"/>
            <a:ext cx="914389" cy="914389"/>
          </a:xfrm>
          <a:prstGeom prst="ellipse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FOUR</a:t>
            </a: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936459" y="3368318"/>
            <a:ext cx="0" cy="680995"/>
          </a:xfrm>
          <a:prstGeom prst="line">
            <a:avLst/>
          </a:prstGeom>
          <a:ln w="28575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9481640" y="4063598"/>
            <a:ext cx="914389" cy="914389"/>
          </a:xfrm>
          <a:prstGeom prst="ellipse">
            <a:avLst/>
          </a:prstGeom>
          <a:solidFill>
            <a:srgbClr val="AF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FIVE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24E84CF6-E3A8-455F-9D7F-073F1B707FF4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1883F7F8-F99D-4463-84D4-85AD4779F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7F3F3E3-7948-4493-AC6B-A201EB674801}"/>
              </a:ext>
            </a:extLst>
          </p:cNvPr>
          <p:cNvSpPr/>
          <p:nvPr/>
        </p:nvSpPr>
        <p:spPr>
          <a:xfrm>
            <a:off x="3120977" y="5106313"/>
            <a:ext cx="21283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D8878AF-ABE0-4EFD-8EA3-94421DA47994}"/>
              </a:ext>
            </a:extLst>
          </p:cNvPr>
          <p:cNvSpPr/>
          <p:nvPr/>
        </p:nvSpPr>
        <p:spPr>
          <a:xfrm>
            <a:off x="5019675" y="5106313"/>
            <a:ext cx="21283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D216F0E-BE4B-41F6-91AF-3E4B42F49DFA}"/>
              </a:ext>
            </a:extLst>
          </p:cNvPr>
          <p:cNvSpPr/>
          <p:nvPr/>
        </p:nvSpPr>
        <p:spPr>
          <a:xfrm>
            <a:off x="6916454" y="5106313"/>
            <a:ext cx="21283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367CCF9-C285-4FB1-8167-3F6271E150D5}"/>
              </a:ext>
            </a:extLst>
          </p:cNvPr>
          <p:cNvSpPr/>
          <p:nvPr/>
        </p:nvSpPr>
        <p:spPr>
          <a:xfrm>
            <a:off x="8871628" y="5106313"/>
            <a:ext cx="21283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EC2776A-C303-4CF8-8BB0-21866B305FC9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7E0C059-4C9A-4345-8DE3-E1660A798198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D19B531-F161-484C-BB5E-7DA50CA0DD51}"/>
              </a:ext>
            </a:extLst>
          </p:cNvPr>
          <p:cNvSpPr/>
          <p:nvPr/>
        </p:nvSpPr>
        <p:spPr>
          <a:xfrm rot="5400000">
            <a:off x="5729184" y="104022"/>
            <a:ext cx="733632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E27A0654-63F8-4E0A-B6B3-99230E108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911" y="1053761"/>
            <a:ext cx="3444178" cy="1486335"/>
          </a:xfrm>
        </p:spPr>
        <p:txBody>
          <a:bodyPr>
            <a:noAutofit/>
          </a:bodyPr>
          <a:lstStyle/>
          <a:p>
            <a:pPr algn="ctr"/>
            <a:r>
              <a:rPr lang="en-US" altLang="zh-CN" sz="13800" b="1" dirty="0">
                <a:solidFill>
                  <a:srgbClr val="6A83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3800" b="1" dirty="0">
              <a:solidFill>
                <a:srgbClr val="6A83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185A34C-7EC0-4BF1-A868-2F6CA2EF0774}"/>
              </a:ext>
            </a:extLst>
          </p:cNvPr>
          <p:cNvSpPr txBox="1"/>
          <p:nvPr/>
        </p:nvSpPr>
        <p:spPr>
          <a:xfrm>
            <a:off x="4483100" y="2685674"/>
            <a:ext cx="3225800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问题解决进度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C7DE93-0840-4A7D-8966-24A2B0C5DFC7}"/>
              </a:ext>
            </a:extLst>
          </p:cNvPr>
          <p:cNvSpPr txBox="1"/>
          <p:nvPr/>
        </p:nvSpPr>
        <p:spPr>
          <a:xfrm>
            <a:off x="2838994" y="3644577"/>
            <a:ext cx="6514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6576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46576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2036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219636" y="3741109"/>
            <a:ext cx="5916693" cy="1610630"/>
            <a:chOff x="5903912" y="3779572"/>
            <a:chExt cx="5916693" cy="1610630"/>
          </a:xfrm>
          <a:solidFill>
            <a:srgbClr val="199CB8"/>
          </a:solidFill>
        </p:grpSpPr>
        <p:sp>
          <p:nvSpPr>
            <p:cNvPr id="13" name="矩形 12"/>
            <p:cNvSpPr/>
            <p:nvPr/>
          </p:nvSpPr>
          <p:spPr>
            <a:xfrm>
              <a:off x="5903912" y="3779572"/>
              <a:ext cx="5916693" cy="1610630"/>
            </a:xfrm>
            <a:prstGeom prst="rect">
              <a:avLst/>
            </a:prstGeom>
            <a:solidFill>
              <a:srgbClr val="4758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43541" y="4057819"/>
              <a:ext cx="545688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  <a:spcBef>
                  <a:spcPct val="0"/>
                </a:spcBef>
              </a:pP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948313" y="1343478"/>
            <a:ext cx="2963288" cy="13665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BUSINESS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REPORT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5671" y="3507608"/>
            <a:ext cx="3696966" cy="18441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9650" y="1506261"/>
            <a:ext cx="5916664" cy="1922739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3C672D56-E3C5-4962-BA56-AAFE1EC9426D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问题解决进度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A8BC1669-2BFA-4CA7-97A0-7C3FEDE33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_组合 1"/>
          <p:cNvGrpSpPr/>
          <p:nvPr>
            <p:custDataLst>
              <p:tags r:id="rId2"/>
            </p:custDataLst>
          </p:nvPr>
        </p:nvGrpSpPr>
        <p:grpSpPr>
          <a:xfrm>
            <a:off x="1055688" y="1377950"/>
            <a:ext cx="6124813" cy="2162721"/>
            <a:chOff x="1388547" y="2190750"/>
            <a:chExt cx="6124813" cy="2162721"/>
          </a:xfrm>
        </p:grpSpPr>
        <p:sp>
          <p:nvSpPr>
            <p:cNvPr id="10" name="圆角矩形 2"/>
            <p:cNvSpPr>
              <a:spLocks noChangeArrowheads="1"/>
            </p:cNvSpPr>
            <p:nvPr/>
          </p:nvSpPr>
          <p:spPr bwMode="auto">
            <a:xfrm>
              <a:off x="2495550" y="2343150"/>
              <a:ext cx="4321175" cy="71438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圆角矩形 7"/>
            <p:cNvSpPr>
              <a:spLocks noChangeArrowheads="1"/>
            </p:cNvSpPr>
            <p:nvPr/>
          </p:nvSpPr>
          <p:spPr bwMode="auto">
            <a:xfrm>
              <a:off x="2495550" y="2343150"/>
              <a:ext cx="2879725" cy="71438"/>
            </a:xfrm>
            <a:prstGeom prst="roundRect">
              <a:avLst>
                <a:gd name="adj" fmla="val 50000"/>
              </a:avLst>
            </a:prstGeom>
            <a:solidFill>
              <a:srgbClr val="E2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椭圆 8"/>
            <p:cNvSpPr>
              <a:spLocks noChangeAspect="1" noChangeArrowheads="1"/>
            </p:cNvSpPr>
            <p:nvPr/>
          </p:nvSpPr>
          <p:spPr bwMode="auto">
            <a:xfrm>
              <a:off x="5267325" y="2271713"/>
              <a:ext cx="215900" cy="215900"/>
            </a:xfrm>
            <a:prstGeom prst="ellipse">
              <a:avLst/>
            </a:prstGeom>
            <a:solidFill>
              <a:srgbClr val="475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圆角矩形 11"/>
            <p:cNvSpPr>
              <a:spLocks noChangeArrowheads="1"/>
            </p:cNvSpPr>
            <p:nvPr/>
          </p:nvSpPr>
          <p:spPr bwMode="auto">
            <a:xfrm>
              <a:off x="2495550" y="2935288"/>
              <a:ext cx="4321175" cy="71437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圆角矩形 12"/>
            <p:cNvSpPr>
              <a:spLocks noChangeArrowheads="1"/>
            </p:cNvSpPr>
            <p:nvPr/>
          </p:nvSpPr>
          <p:spPr bwMode="auto">
            <a:xfrm>
              <a:off x="2495550" y="2935288"/>
              <a:ext cx="3240088" cy="71437"/>
            </a:xfrm>
            <a:prstGeom prst="roundRect">
              <a:avLst>
                <a:gd name="adj" fmla="val 50000"/>
              </a:avLst>
            </a:prstGeom>
            <a:solidFill>
              <a:srgbClr val="AFB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椭圆 13"/>
            <p:cNvSpPr>
              <a:spLocks noChangeAspect="1" noChangeArrowheads="1"/>
            </p:cNvSpPr>
            <p:nvPr/>
          </p:nvSpPr>
          <p:spPr bwMode="auto">
            <a:xfrm>
              <a:off x="5627688" y="2862263"/>
              <a:ext cx="215900" cy="215900"/>
            </a:xfrm>
            <a:prstGeom prst="ellipse">
              <a:avLst/>
            </a:prstGeom>
            <a:solidFill>
              <a:srgbClr val="475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圆角矩形 15"/>
            <p:cNvSpPr>
              <a:spLocks noChangeArrowheads="1"/>
            </p:cNvSpPr>
            <p:nvPr/>
          </p:nvSpPr>
          <p:spPr bwMode="auto">
            <a:xfrm>
              <a:off x="2495550" y="3525838"/>
              <a:ext cx="4321175" cy="71437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圆角矩形 16"/>
            <p:cNvSpPr>
              <a:spLocks noChangeArrowheads="1"/>
            </p:cNvSpPr>
            <p:nvPr/>
          </p:nvSpPr>
          <p:spPr bwMode="auto">
            <a:xfrm>
              <a:off x="2495550" y="3525838"/>
              <a:ext cx="2160588" cy="71437"/>
            </a:xfrm>
            <a:prstGeom prst="roundRect">
              <a:avLst>
                <a:gd name="adj" fmla="val 50000"/>
              </a:avLst>
            </a:prstGeom>
            <a:solidFill>
              <a:srgbClr val="6A8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椭圆 17"/>
            <p:cNvSpPr>
              <a:spLocks noChangeAspect="1" noChangeArrowheads="1"/>
            </p:cNvSpPr>
            <p:nvPr/>
          </p:nvSpPr>
          <p:spPr bwMode="auto">
            <a:xfrm>
              <a:off x="4548188" y="3454400"/>
              <a:ext cx="215900" cy="215900"/>
            </a:xfrm>
            <a:prstGeom prst="ellipse">
              <a:avLst/>
            </a:prstGeom>
            <a:solidFill>
              <a:srgbClr val="475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圆角矩形 19"/>
            <p:cNvSpPr>
              <a:spLocks noChangeArrowheads="1"/>
            </p:cNvSpPr>
            <p:nvPr/>
          </p:nvSpPr>
          <p:spPr bwMode="auto">
            <a:xfrm>
              <a:off x="2495550" y="4116388"/>
              <a:ext cx="4321175" cy="73025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圆角矩形 20"/>
            <p:cNvSpPr>
              <a:spLocks noChangeArrowheads="1"/>
            </p:cNvSpPr>
            <p:nvPr/>
          </p:nvSpPr>
          <p:spPr bwMode="auto">
            <a:xfrm>
              <a:off x="2495550" y="4116388"/>
              <a:ext cx="3600450" cy="73025"/>
            </a:xfrm>
            <a:prstGeom prst="roundRect">
              <a:avLst>
                <a:gd name="adj" fmla="val 50000"/>
              </a:avLst>
            </a:prstGeom>
            <a:solidFill>
              <a:srgbClr val="475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 noChangeArrowheads="1"/>
            </p:cNvSpPr>
            <p:nvPr/>
          </p:nvSpPr>
          <p:spPr bwMode="auto">
            <a:xfrm>
              <a:off x="5988050" y="4044950"/>
              <a:ext cx="215900" cy="215900"/>
            </a:xfrm>
            <a:prstGeom prst="ellipse">
              <a:avLst/>
            </a:prstGeom>
            <a:solidFill>
              <a:srgbClr val="475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>
              <a:spLocks noChangeArrowheads="1"/>
            </p:cNvSpPr>
            <p:nvPr/>
          </p:nvSpPr>
          <p:spPr bwMode="auto">
            <a:xfrm>
              <a:off x="1388547" y="2190750"/>
              <a:ext cx="1005403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388547" y="2786063"/>
              <a:ext cx="1005403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388547" y="3376613"/>
              <a:ext cx="1005403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1388547" y="3968750"/>
              <a:ext cx="1005403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6918325" y="2190750"/>
              <a:ext cx="595035" cy="369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65%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6918325" y="2782888"/>
              <a:ext cx="595035" cy="369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75%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6918325" y="3376613"/>
              <a:ext cx="595035" cy="369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6918325" y="3968750"/>
              <a:ext cx="595035" cy="369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85%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PA_文本框 3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60513" y="4219011"/>
            <a:ext cx="9575800" cy="102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ts val="25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4960" y="1516757"/>
            <a:ext cx="3520105" cy="206972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443" y="3947727"/>
            <a:ext cx="618294" cy="556362"/>
          </a:xfrm>
          <a:prstGeom prst="rect">
            <a:avLst/>
          </a:prstGeom>
        </p:spPr>
      </p:pic>
      <p:sp>
        <p:nvSpPr>
          <p:cNvPr id="35" name="标题 1">
            <a:extLst>
              <a:ext uri="{FF2B5EF4-FFF2-40B4-BE49-F238E27FC236}">
                <a16:creationId xmlns:a16="http://schemas.microsoft.com/office/drawing/2014/main" id="{432CB7CE-06B7-4648-A7CF-A8411E59D70A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问题解决进度</a:t>
            </a: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D82ECE0C-9D1E-4FB3-8680-E71A207D3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58"/>
          <p:cNvSpPr txBox="1"/>
          <p:nvPr/>
        </p:nvSpPr>
        <p:spPr>
          <a:xfrm>
            <a:off x="6906747" y="1474143"/>
            <a:ext cx="1054943" cy="749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135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THREE</a:t>
            </a:r>
          </a:p>
        </p:txBody>
      </p:sp>
      <p:sp>
        <p:nvSpPr>
          <p:cNvPr id="43" name="矩形 42"/>
          <p:cNvSpPr/>
          <p:nvPr/>
        </p:nvSpPr>
        <p:spPr>
          <a:xfrm>
            <a:off x="761204" y="4513294"/>
            <a:ext cx="1825000" cy="597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2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31"/>
          <p:cNvSpPr txBox="1"/>
          <p:nvPr/>
        </p:nvSpPr>
        <p:spPr>
          <a:xfrm>
            <a:off x="989147" y="3726645"/>
            <a:ext cx="136911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135" b="1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45" name="TextBox 56"/>
          <p:cNvSpPr txBox="1"/>
          <p:nvPr/>
        </p:nvSpPr>
        <p:spPr>
          <a:xfrm>
            <a:off x="1203165" y="1482493"/>
            <a:ext cx="9282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ONE</a:t>
            </a:r>
            <a:endParaRPr kumimoji="0" lang="en-US" sz="2135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TextBox 68"/>
          <p:cNvSpPr txBox="1"/>
          <p:nvPr/>
        </p:nvSpPr>
        <p:spPr>
          <a:xfrm>
            <a:off x="9636025" y="1474143"/>
            <a:ext cx="105494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135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FOUR</a:t>
            </a:r>
          </a:p>
        </p:txBody>
      </p:sp>
      <p:sp>
        <p:nvSpPr>
          <p:cNvPr id="47" name="TextBox 57"/>
          <p:cNvSpPr txBox="1"/>
          <p:nvPr/>
        </p:nvSpPr>
        <p:spPr>
          <a:xfrm>
            <a:off x="4096115" y="1474143"/>
            <a:ext cx="105494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1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TWO</a:t>
            </a:r>
            <a:endParaRPr kumimoji="0" lang="en-US" sz="2135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9" name="Straight Connector 73"/>
          <p:cNvCxnSpPr/>
          <p:nvPr/>
        </p:nvCxnSpPr>
        <p:spPr>
          <a:xfrm flipH="1">
            <a:off x="9532282" y="3404223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69"/>
          <p:cNvCxnSpPr/>
          <p:nvPr/>
        </p:nvCxnSpPr>
        <p:spPr>
          <a:xfrm flipH="1">
            <a:off x="9532282" y="2229446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图形 5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76422" y="2512689"/>
            <a:ext cx="686982" cy="657113"/>
          </a:xfrm>
          <a:prstGeom prst="rect">
            <a:avLst/>
          </a:prstGeom>
        </p:spPr>
      </p:pic>
      <p:cxnSp>
        <p:nvCxnSpPr>
          <p:cNvPr id="53" name="Straight Connector 54"/>
          <p:cNvCxnSpPr/>
          <p:nvPr/>
        </p:nvCxnSpPr>
        <p:spPr>
          <a:xfrm flipH="1">
            <a:off x="6751900" y="3404223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64"/>
          <p:cNvCxnSpPr/>
          <p:nvPr/>
        </p:nvCxnSpPr>
        <p:spPr>
          <a:xfrm flipH="1">
            <a:off x="6751900" y="2229446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5" name="图形 5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41626" y="2482844"/>
            <a:ext cx="761654" cy="694449"/>
          </a:xfrm>
          <a:prstGeom prst="rect">
            <a:avLst/>
          </a:prstGeom>
        </p:spPr>
      </p:pic>
      <p:cxnSp>
        <p:nvCxnSpPr>
          <p:cNvPr id="57" name="Straight Connector 53"/>
          <p:cNvCxnSpPr/>
          <p:nvPr/>
        </p:nvCxnSpPr>
        <p:spPr>
          <a:xfrm flipH="1">
            <a:off x="3901821" y="3404223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63"/>
          <p:cNvCxnSpPr/>
          <p:nvPr/>
        </p:nvCxnSpPr>
        <p:spPr>
          <a:xfrm flipH="1">
            <a:off x="3901821" y="2229446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9" name="图形 58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28799" y="2423106"/>
            <a:ext cx="582441" cy="754187"/>
          </a:xfrm>
          <a:prstGeom prst="rect">
            <a:avLst/>
          </a:prstGeom>
        </p:spPr>
      </p:pic>
      <p:cxnSp>
        <p:nvCxnSpPr>
          <p:cNvPr id="61" name="Straight Connector 51"/>
          <p:cNvCxnSpPr/>
          <p:nvPr/>
        </p:nvCxnSpPr>
        <p:spPr>
          <a:xfrm flipH="1">
            <a:off x="989148" y="3424742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2"/>
          <p:cNvCxnSpPr/>
          <p:nvPr/>
        </p:nvCxnSpPr>
        <p:spPr>
          <a:xfrm flipH="1">
            <a:off x="989148" y="2229446"/>
            <a:ext cx="1369115" cy="0"/>
          </a:xfrm>
          <a:prstGeom prst="line">
            <a:avLst/>
          </a:prstGeom>
          <a:solidFill>
            <a:srgbClr val="30BFDE"/>
          </a:solidFill>
          <a:ln w="19050" cmpd="sng">
            <a:solidFill>
              <a:srgbClr val="AFBA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3" name="图形 62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0880" y="2557390"/>
            <a:ext cx="724318" cy="62724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3725140" y="4507241"/>
            <a:ext cx="1825000" cy="597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2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31"/>
          <p:cNvSpPr txBox="1"/>
          <p:nvPr/>
        </p:nvSpPr>
        <p:spPr>
          <a:xfrm>
            <a:off x="3953083" y="3720592"/>
            <a:ext cx="136911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135" b="1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524863" y="4507241"/>
            <a:ext cx="1825000" cy="597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2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31"/>
          <p:cNvSpPr txBox="1"/>
          <p:nvPr/>
        </p:nvSpPr>
        <p:spPr>
          <a:xfrm>
            <a:off x="6752806" y="3720592"/>
            <a:ext cx="136911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135" b="1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342749" y="4513888"/>
            <a:ext cx="1825000" cy="597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2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31"/>
          <p:cNvSpPr txBox="1"/>
          <p:nvPr/>
        </p:nvSpPr>
        <p:spPr>
          <a:xfrm>
            <a:off x="9570692" y="3727239"/>
            <a:ext cx="136911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135" b="1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51B0B002-15C9-4CCE-AC88-6953228C5C26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问题解决进度</a:t>
            </a: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id="{98851FBF-F669-445D-8E5A-24BED5794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2623069978"/>
              </p:ext>
            </p:extLst>
          </p:nvPr>
        </p:nvGraphicFramePr>
        <p:xfrm>
          <a:off x="5749219" y="1634450"/>
          <a:ext cx="5244306" cy="3949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7" name="矩形 56"/>
          <p:cNvSpPr/>
          <p:nvPr/>
        </p:nvSpPr>
        <p:spPr>
          <a:xfrm>
            <a:off x="1198475" y="1493561"/>
            <a:ext cx="3777412" cy="10760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BUSINESS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REPORT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16687" y="2669543"/>
            <a:ext cx="3759200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224215" y="4063483"/>
            <a:ext cx="884861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25%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224215" y="4820137"/>
            <a:ext cx="884861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37%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994269" y="4052811"/>
            <a:ext cx="2981618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990889" y="4749592"/>
            <a:ext cx="2905664" cy="6085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7EA1C8E-AF11-4A5E-8A9D-B830B305A166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问题解决进度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E0E104B7-C532-4E29-A2E0-3A7E907FC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EC2776A-C303-4CF8-8BB0-21866B305FC9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7E0C059-4C9A-4345-8DE3-E1660A798198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D19B531-F161-484C-BB5E-7DA50CA0DD51}"/>
              </a:ext>
            </a:extLst>
          </p:cNvPr>
          <p:cNvSpPr/>
          <p:nvPr/>
        </p:nvSpPr>
        <p:spPr>
          <a:xfrm rot="5400000">
            <a:off x="5729184" y="104022"/>
            <a:ext cx="733632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E27A0654-63F8-4E0A-B6B3-99230E108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911" y="1053761"/>
            <a:ext cx="3444178" cy="1486335"/>
          </a:xfrm>
        </p:spPr>
        <p:txBody>
          <a:bodyPr>
            <a:noAutofit/>
          </a:bodyPr>
          <a:lstStyle/>
          <a:p>
            <a:pPr algn="ctr"/>
            <a:r>
              <a:rPr lang="en-US" altLang="zh-CN" sz="13800" b="1" dirty="0">
                <a:solidFill>
                  <a:srgbClr val="6A83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3800" b="1" dirty="0">
              <a:solidFill>
                <a:srgbClr val="6A83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185A34C-7EC0-4BF1-A868-2F6CA2EF0774}"/>
              </a:ext>
            </a:extLst>
          </p:cNvPr>
          <p:cNvSpPr txBox="1"/>
          <p:nvPr/>
        </p:nvSpPr>
        <p:spPr>
          <a:xfrm>
            <a:off x="4483100" y="2685674"/>
            <a:ext cx="3225800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下季度计划表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C7DE93-0840-4A7D-8966-24A2B0C5DFC7}"/>
              </a:ext>
            </a:extLst>
          </p:cNvPr>
          <p:cNvSpPr txBox="1"/>
          <p:nvPr/>
        </p:nvSpPr>
        <p:spPr>
          <a:xfrm>
            <a:off x="2838994" y="3644577"/>
            <a:ext cx="6514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6576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46576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423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7"/>
          <p:cNvSpPr/>
          <p:nvPr/>
        </p:nvSpPr>
        <p:spPr>
          <a:xfrm>
            <a:off x="696750" y="2830009"/>
            <a:ext cx="2403536" cy="297622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1" name="Group 16"/>
          <p:cNvGrpSpPr/>
          <p:nvPr/>
        </p:nvGrpSpPr>
        <p:grpSpPr>
          <a:xfrm>
            <a:off x="1775635" y="1169234"/>
            <a:ext cx="237907" cy="1702968"/>
            <a:chOff x="5655153" y="392607"/>
            <a:chExt cx="547688" cy="5131435"/>
          </a:xfrm>
        </p:grpSpPr>
        <p:sp>
          <p:nvSpPr>
            <p:cNvPr id="32" name="Freeform 12"/>
            <p:cNvSpPr/>
            <p:nvPr/>
          </p:nvSpPr>
          <p:spPr bwMode="auto">
            <a:xfrm>
              <a:off x="5655153" y="5038094"/>
              <a:ext cx="547688" cy="300037"/>
            </a:xfrm>
            <a:custGeom>
              <a:avLst/>
              <a:gdLst>
                <a:gd name="T0" fmla="*/ 143 w 143"/>
                <a:gd name="T1" fmla="*/ 4 h 80"/>
                <a:gd name="T2" fmla="*/ 138 w 143"/>
                <a:gd name="T3" fmla="*/ 0 h 80"/>
                <a:gd name="T4" fmla="*/ 5 w 143"/>
                <a:gd name="T5" fmla="*/ 0 h 80"/>
                <a:gd name="T6" fmla="*/ 0 w 143"/>
                <a:gd name="T7" fmla="*/ 4 h 80"/>
                <a:gd name="T8" fmla="*/ 0 w 143"/>
                <a:gd name="T9" fmla="*/ 75 h 80"/>
                <a:gd name="T10" fmla="*/ 5 w 143"/>
                <a:gd name="T11" fmla="*/ 80 h 80"/>
                <a:gd name="T12" fmla="*/ 24 w 143"/>
                <a:gd name="T13" fmla="*/ 80 h 80"/>
                <a:gd name="T14" fmla="*/ 24 w 143"/>
                <a:gd name="T15" fmla="*/ 79 h 80"/>
                <a:gd name="T16" fmla="*/ 35 w 143"/>
                <a:gd name="T17" fmla="*/ 68 h 80"/>
                <a:gd name="T18" fmla="*/ 46 w 143"/>
                <a:gd name="T19" fmla="*/ 79 h 80"/>
                <a:gd name="T20" fmla="*/ 46 w 143"/>
                <a:gd name="T21" fmla="*/ 80 h 80"/>
                <a:gd name="T22" fmla="*/ 99 w 143"/>
                <a:gd name="T23" fmla="*/ 80 h 80"/>
                <a:gd name="T24" fmla="*/ 99 w 143"/>
                <a:gd name="T25" fmla="*/ 79 h 80"/>
                <a:gd name="T26" fmla="*/ 110 w 143"/>
                <a:gd name="T27" fmla="*/ 68 h 80"/>
                <a:gd name="T28" fmla="*/ 121 w 143"/>
                <a:gd name="T29" fmla="*/ 79 h 80"/>
                <a:gd name="T30" fmla="*/ 121 w 143"/>
                <a:gd name="T31" fmla="*/ 80 h 80"/>
                <a:gd name="T32" fmla="*/ 138 w 143"/>
                <a:gd name="T33" fmla="*/ 80 h 80"/>
                <a:gd name="T34" fmla="*/ 143 w 143"/>
                <a:gd name="T35" fmla="*/ 75 h 80"/>
                <a:gd name="T36" fmla="*/ 143 w 143"/>
                <a:gd name="T3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80">
                  <a:moveTo>
                    <a:pt x="143" y="4"/>
                  </a:moveTo>
                  <a:cubicBezTo>
                    <a:pt x="143" y="2"/>
                    <a:pt x="140" y="0"/>
                    <a:pt x="13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3"/>
                    <a:pt x="29" y="68"/>
                    <a:pt x="35" y="68"/>
                  </a:cubicBezTo>
                  <a:cubicBezTo>
                    <a:pt x="41" y="68"/>
                    <a:pt x="46" y="73"/>
                    <a:pt x="46" y="79"/>
                  </a:cubicBezTo>
                  <a:cubicBezTo>
                    <a:pt x="46" y="79"/>
                    <a:pt x="46" y="79"/>
                    <a:pt x="46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3"/>
                    <a:pt x="104" y="68"/>
                    <a:pt x="110" y="68"/>
                  </a:cubicBezTo>
                  <a:cubicBezTo>
                    <a:pt x="116" y="68"/>
                    <a:pt x="121" y="73"/>
                    <a:pt x="121" y="79"/>
                  </a:cubicBezTo>
                  <a:cubicBezTo>
                    <a:pt x="121" y="79"/>
                    <a:pt x="121" y="79"/>
                    <a:pt x="121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0"/>
                    <a:pt x="143" y="78"/>
                    <a:pt x="143" y="75"/>
                  </a:cubicBezTo>
                  <a:lnTo>
                    <a:pt x="143" y="4"/>
                  </a:lnTo>
                  <a:close/>
                </a:path>
              </a:pathLst>
            </a:custGeom>
            <a:solidFill>
              <a:srgbClr val="41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6005513" y="5210175"/>
              <a:ext cx="79375" cy="258763"/>
            </a:xfrm>
            <a:custGeom>
              <a:avLst/>
              <a:gdLst>
                <a:gd name="T0" fmla="*/ 2 w 21"/>
                <a:gd name="T1" fmla="*/ 0 h 69"/>
                <a:gd name="T2" fmla="*/ 0 w 21"/>
                <a:gd name="T3" fmla="*/ 9 h 69"/>
                <a:gd name="T4" fmla="*/ 16 w 21"/>
                <a:gd name="T5" fmla="*/ 69 h 69"/>
                <a:gd name="T6" fmla="*/ 21 w 21"/>
                <a:gd name="T7" fmla="*/ 68 h 69"/>
                <a:gd name="T8" fmla="*/ 21 w 21"/>
                <a:gd name="T9" fmla="*/ 68 h 69"/>
                <a:gd name="T10" fmla="*/ 6 w 21"/>
                <a:gd name="T11" fmla="*/ 8 h 69"/>
                <a:gd name="T12" fmla="*/ 8 w 21"/>
                <a:gd name="T13" fmla="*/ 0 h 69"/>
                <a:gd name="T14" fmla="*/ 2 w 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9">
                  <a:moveTo>
                    <a:pt x="2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9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2"/>
                    <a:pt x="8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786438" y="5210175"/>
              <a:ext cx="84138" cy="255588"/>
            </a:xfrm>
            <a:custGeom>
              <a:avLst/>
              <a:gdLst>
                <a:gd name="T0" fmla="*/ 0 w 22"/>
                <a:gd name="T1" fmla="*/ 68 h 68"/>
                <a:gd name="T2" fmla="*/ 3 w 22"/>
                <a:gd name="T3" fmla="*/ 68 h 68"/>
                <a:gd name="T4" fmla="*/ 6 w 22"/>
                <a:gd name="T5" fmla="*/ 68 h 68"/>
                <a:gd name="T6" fmla="*/ 22 w 22"/>
                <a:gd name="T7" fmla="*/ 9 h 68"/>
                <a:gd name="T8" fmla="*/ 22 w 22"/>
                <a:gd name="T9" fmla="*/ 8 h 68"/>
                <a:gd name="T10" fmla="*/ 20 w 22"/>
                <a:gd name="T11" fmla="*/ 0 h 68"/>
                <a:gd name="T12" fmla="*/ 14 w 22"/>
                <a:gd name="T13" fmla="*/ 0 h 68"/>
                <a:gd name="T14" fmla="*/ 14 w 22"/>
                <a:gd name="T15" fmla="*/ 0 h 68"/>
                <a:gd name="T16" fmla="*/ 16 w 22"/>
                <a:gd name="T17" fmla="*/ 8 h 68"/>
                <a:gd name="T18" fmla="*/ 0 w 22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8">
                  <a:moveTo>
                    <a:pt x="0" y="68"/>
                  </a:moveTo>
                  <a:cubicBezTo>
                    <a:pt x="1" y="68"/>
                    <a:pt x="2" y="68"/>
                    <a:pt x="3" y="68"/>
                  </a:cubicBezTo>
                  <a:cubicBezTo>
                    <a:pt x="4" y="68"/>
                    <a:pt x="5" y="68"/>
                    <a:pt x="6" y="6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6"/>
                    <a:pt x="22" y="3"/>
                    <a:pt x="2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2"/>
                    <a:pt x="16" y="5"/>
                    <a:pt x="16" y="8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783265" y="392607"/>
              <a:ext cx="291465" cy="5131435"/>
            </a:xfrm>
            <a:custGeom>
              <a:avLst/>
              <a:gdLst>
                <a:gd name="T0" fmla="*/ 64 w 81"/>
                <a:gd name="T1" fmla="*/ 1601 h 1699"/>
                <a:gd name="T2" fmla="*/ 66 w 81"/>
                <a:gd name="T3" fmla="*/ 1589 h 1699"/>
                <a:gd name="T4" fmla="*/ 71 w 81"/>
                <a:gd name="T5" fmla="*/ 1580 h 1699"/>
                <a:gd name="T6" fmla="*/ 63 w 81"/>
                <a:gd name="T7" fmla="*/ 1555 h 1699"/>
                <a:gd name="T8" fmla="*/ 44 w 81"/>
                <a:gd name="T9" fmla="*/ 1550 h 1699"/>
                <a:gd name="T10" fmla="*/ 44 w 81"/>
                <a:gd name="T11" fmla="*/ 0 h 1699"/>
                <a:gd name="T12" fmla="*/ 37 w 81"/>
                <a:gd name="T13" fmla="*/ 0 h 1699"/>
                <a:gd name="T14" fmla="*/ 37 w 81"/>
                <a:gd name="T15" fmla="*/ 1550 h 1699"/>
                <a:gd name="T16" fmla="*/ 18 w 81"/>
                <a:gd name="T17" fmla="*/ 1555 h 1699"/>
                <a:gd name="T18" fmla="*/ 10 w 81"/>
                <a:gd name="T19" fmla="*/ 1580 h 1699"/>
                <a:gd name="T20" fmla="*/ 15 w 81"/>
                <a:gd name="T21" fmla="*/ 1589 h 1699"/>
                <a:gd name="T22" fmla="*/ 17 w 81"/>
                <a:gd name="T23" fmla="*/ 1601 h 1699"/>
                <a:gd name="T24" fmla="*/ 0 w 81"/>
                <a:gd name="T25" fmla="*/ 1695 h 1699"/>
                <a:gd name="T26" fmla="*/ 2 w 81"/>
                <a:gd name="T27" fmla="*/ 1698 h 1699"/>
                <a:gd name="T28" fmla="*/ 6 w 81"/>
                <a:gd name="T29" fmla="*/ 1696 h 1699"/>
                <a:gd name="T30" fmla="*/ 23 w 81"/>
                <a:gd name="T31" fmla="*/ 1602 h 1699"/>
                <a:gd name="T32" fmla="*/ 23 w 81"/>
                <a:gd name="T33" fmla="*/ 1602 h 1699"/>
                <a:gd name="T34" fmla="*/ 20 w 81"/>
                <a:gd name="T35" fmla="*/ 1587 h 1699"/>
                <a:gd name="T36" fmla="*/ 15 w 81"/>
                <a:gd name="T37" fmla="*/ 1577 h 1699"/>
                <a:gd name="T38" fmla="*/ 21 w 81"/>
                <a:gd name="T39" fmla="*/ 1561 h 1699"/>
                <a:gd name="T40" fmla="*/ 37 w 81"/>
                <a:gd name="T41" fmla="*/ 1556 h 1699"/>
                <a:gd name="T42" fmla="*/ 37 w 81"/>
                <a:gd name="T43" fmla="*/ 1561 h 1699"/>
                <a:gd name="T44" fmla="*/ 40 w 81"/>
                <a:gd name="T45" fmla="*/ 1564 h 1699"/>
                <a:gd name="T46" fmla="*/ 44 w 81"/>
                <a:gd name="T47" fmla="*/ 1561 h 1699"/>
                <a:gd name="T48" fmla="*/ 44 w 81"/>
                <a:gd name="T49" fmla="*/ 1556 h 1699"/>
                <a:gd name="T50" fmla="*/ 60 w 81"/>
                <a:gd name="T51" fmla="*/ 1561 h 1699"/>
                <a:gd name="T52" fmla="*/ 66 w 81"/>
                <a:gd name="T53" fmla="*/ 1577 h 1699"/>
                <a:gd name="T54" fmla="*/ 61 w 81"/>
                <a:gd name="T55" fmla="*/ 1586 h 1699"/>
                <a:gd name="T56" fmla="*/ 58 w 81"/>
                <a:gd name="T57" fmla="*/ 1602 h 1699"/>
                <a:gd name="T58" fmla="*/ 75 w 81"/>
                <a:gd name="T59" fmla="*/ 1696 h 1699"/>
                <a:gd name="T60" fmla="*/ 78 w 81"/>
                <a:gd name="T61" fmla="*/ 1699 h 1699"/>
                <a:gd name="T62" fmla="*/ 79 w 81"/>
                <a:gd name="T63" fmla="*/ 1698 h 1699"/>
                <a:gd name="T64" fmla="*/ 81 w 81"/>
                <a:gd name="T65" fmla="*/ 1695 h 1699"/>
                <a:gd name="T66" fmla="*/ 64 w 81"/>
                <a:gd name="T67" fmla="*/ 1601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1699">
                  <a:moveTo>
                    <a:pt x="64" y="1601"/>
                  </a:moveTo>
                  <a:cubicBezTo>
                    <a:pt x="64" y="1597"/>
                    <a:pt x="64" y="1593"/>
                    <a:pt x="66" y="1589"/>
                  </a:cubicBezTo>
                  <a:cubicBezTo>
                    <a:pt x="71" y="1580"/>
                    <a:pt x="71" y="1580"/>
                    <a:pt x="71" y="1580"/>
                  </a:cubicBezTo>
                  <a:cubicBezTo>
                    <a:pt x="76" y="1571"/>
                    <a:pt x="72" y="1560"/>
                    <a:pt x="63" y="1555"/>
                  </a:cubicBezTo>
                  <a:cubicBezTo>
                    <a:pt x="57" y="1552"/>
                    <a:pt x="51" y="1550"/>
                    <a:pt x="44" y="155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550"/>
                    <a:pt x="37" y="1550"/>
                    <a:pt x="37" y="1550"/>
                  </a:cubicBezTo>
                  <a:cubicBezTo>
                    <a:pt x="30" y="1551"/>
                    <a:pt x="24" y="1552"/>
                    <a:pt x="18" y="1555"/>
                  </a:cubicBezTo>
                  <a:cubicBezTo>
                    <a:pt x="9" y="1560"/>
                    <a:pt x="5" y="1571"/>
                    <a:pt x="10" y="1580"/>
                  </a:cubicBezTo>
                  <a:cubicBezTo>
                    <a:pt x="15" y="1589"/>
                    <a:pt x="15" y="1589"/>
                    <a:pt x="15" y="1589"/>
                  </a:cubicBezTo>
                  <a:cubicBezTo>
                    <a:pt x="17" y="1593"/>
                    <a:pt x="17" y="1597"/>
                    <a:pt x="17" y="1601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0" y="1696"/>
                    <a:pt x="1" y="1698"/>
                    <a:pt x="2" y="1698"/>
                  </a:cubicBezTo>
                  <a:cubicBezTo>
                    <a:pt x="4" y="1698"/>
                    <a:pt x="5" y="1697"/>
                    <a:pt x="6" y="1696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4" y="1596"/>
                    <a:pt x="23" y="1591"/>
                    <a:pt x="20" y="1587"/>
                  </a:cubicBezTo>
                  <a:cubicBezTo>
                    <a:pt x="15" y="1577"/>
                    <a:pt x="15" y="1577"/>
                    <a:pt x="15" y="1577"/>
                  </a:cubicBezTo>
                  <a:cubicBezTo>
                    <a:pt x="12" y="1571"/>
                    <a:pt x="15" y="1564"/>
                    <a:pt x="21" y="1561"/>
                  </a:cubicBezTo>
                  <a:cubicBezTo>
                    <a:pt x="26" y="1558"/>
                    <a:pt x="31" y="1557"/>
                    <a:pt x="37" y="1556"/>
                  </a:cubicBezTo>
                  <a:cubicBezTo>
                    <a:pt x="37" y="1561"/>
                    <a:pt x="37" y="1561"/>
                    <a:pt x="37" y="1561"/>
                  </a:cubicBezTo>
                  <a:cubicBezTo>
                    <a:pt x="37" y="1562"/>
                    <a:pt x="39" y="1564"/>
                    <a:pt x="40" y="1564"/>
                  </a:cubicBezTo>
                  <a:cubicBezTo>
                    <a:pt x="42" y="1564"/>
                    <a:pt x="44" y="1562"/>
                    <a:pt x="44" y="1561"/>
                  </a:cubicBezTo>
                  <a:cubicBezTo>
                    <a:pt x="44" y="1556"/>
                    <a:pt x="44" y="1556"/>
                    <a:pt x="44" y="1556"/>
                  </a:cubicBezTo>
                  <a:cubicBezTo>
                    <a:pt x="50" y="1556"/>
                    <a:pt x="55" y="1558"/>
                    <a:pt x="60" y="1561"/>
                  </a:cubicBezTo>
                  <a:cubicBezTo>
                    <a:pt x="66" y="1564"/>
                    <a:pt x="69" y="1571"/>
                    <a:pt x="66" y="1577"/>
                  </a:cubicBezTo>
                  <a:cubicBezTo>
                    <a:pt x="61" y="1586"/>
                    <a:pt x="61" y="1586"/>
                    <a:pt x="61" y="1586"/>
                  </a:cubicBezTo>
                  <a:cubicBezTo>
                    <a:pt x="58" y="1591"/>
                    <a:pt x="58" y="1597"/>
                    <a:pt x="58" y="1602"/>
                  </a:cubicBezTo>
                  <a:cubicBezTo>
                    <a:pt x="75" y="1696"/>
                    <a:pt x="75" y="1696"/>
                    <a:pt x="75" y="1696"/>
                  </a:cubicBezTo>
                  <a:cubicBezTo>
                    <a:pt x="75" y="1697"/>
                    <a:pt x="77" y="1699"/>
                    <a:pt x="78" y="1699"/>
                  </a:cubicBezTo>
                  <a:cubicBezTo>
                    <a:pt x="78" y="1699"/>
                    <a:pt x="78" y="1698"/>
                    <a:pt x="79" y="1698"/>
                  </a:cubicBezTo>
                  <a:cubicBezTo>
                    <a:pt x="80" y="1698"/>
                    <a:pt x="81" y="1697"/>
                    <a:pt x="81" y="1695"/>
                  </a:cubicBezTo>
                  <a:lnTo>
                    <a:pt x="64" y="1601"/>
                  </a:lnTo>
                  <a:close/>
                </a:path>
              </a:pathLst>
            </a:cu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Rectangle 27"/>
          <p:cNvSpPr/>
          <p:nvPr/>
        </p:nvSpPr>
        <p:spPr>
          <a:xfrm>
            <a:off x="6337038" y="2074472"/>
            <a:ext cx="2403536" cy="373175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8" name="Group 28"/>
          <p:cNvGrpSpPr/>
          <p:nvPr/>
        </p:nvGrpSpPr>
        <p:grpSpPr>
          <a:xfrm>
            <a:off x="7419853" y="957253"/>
            <a:ext cx="237907" cy="1208975"/>
            <a:chOff x="5664200" y="2900122"/>
            <a:chExt cx="547688" cy="2610091"/>
          </a:xfrm>
        </p:grpSpPr>
        <p:sp>
          <p:nvSpPr>
            <p:cNvPr id="39" name="Freeform 29"/>
            <p:cNvSpPr/>
            <p:nvPr/>
          </p:nvSpPr>
          <p:spPr bwMode="auto">
            <a:xfrm>
              <a:off x="5664200" y="5210175"/>
              <a:ext cx="547688" cy="300038"/>
            </a:xfrm>
            <a:custGeom>
              <a:avLst/>
              <a:gdLst>
                <a:gd name="T0" fmla="*/ 143 w 143"/>
                <a:gd name="T1" fmla="*/ 4 h 80"/>
                <a:gd name="T2" fmla="*/ 138 w 143"/>
                <a:gd name="T3" fmla="*/ 0 h 80"/>
                <a:gd name="T4" fmla="*/ 5 w 143"/>
                <a:gd name="T5" fmla="*/ 0 h 80"/>
                <a:gd name="T6" fmla="*/ 0 w 143"/>
                <a:gd name="T7" fmla="*/ 4 h 80"/>
                <a:gd name="T8" fmla="*/ 0 w 143"/>
                <a:gd name="T9" fmla="*/ 75 h 80"/>
                <a:gd name="T10" fmla="*/ 5 w 143"/>
                <a:gd name="T11" fmla="*/ 80 h 80"/>
                <a:gd name="T12" fmla="*/ 24 w 143"/>
                <a:gd name="T13" fmla="*/ 80 h 80"/>
                <a:gd name="T14" fmla="*/ 24 w 143"/>
                <a:gd name="T15" fmla="*/ 79 h 80"/>
                <a:gd name="T16" fmla="*/ 35 w 143"/>
                <a:gd name="T17" fmla="*/ 68 h 80"/>
                <a:gd name="T18" fmla="*/ 46 w 143"/>
                <a:gd name="T19" fmla="*/ 79 h 80"/>
                <a:gd name="T20" fmla="*/ 46 w 143"/>
                <a:gd name="T21" fmla="*/ 80 h 80"/>
                <a:gd name="T22" fmla="*/ 99 w 143"/>
                <a:gd name="T23" fmla="*/ 80 h 80"/>
                <a:gd name="T24" fmla="*/ 99 w 143"/>
                <a:gd name="T25" fmla="*/ 79 h 80"/>
                <a:gd name="T26" fmla="*/ 110 w 143"/>
                <a:gd name="T27" fmla="*/ 68 h 80"/>
                <a:gd name="T28" fmla="*/ 121 w 143"/>
                <a:gd name="T29" fmla="*/ 79 h 80"/>
                <a:gd name="T30" fmla="*/ 121 w 143"/>
                <a:gd name="T31" fmla="*/ 80 h 80"/>
                <a:gd name="T32" fmla="*/ 138 w 143"/>
                <a:gd name="T33" fmla="*/ 80 h 80"/>
                <a:gd name="T34" fmla="*/ 143 w 143"/>
                <a:gd name="T35" fmla="*/ 75 h 80"/>
                <a:gd name="T36" fmla="*/ 143 w 143"/>
                <a:gd name="T3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80">
                  <a:moveTo>
                    <a:pt x="143" y="4"/>
                  </a:moveTo>
                  <a:cubicBezTo>
                    <a:pt x="143" y="2"/>
                    <a:pt x="140" y="0"/>
                    <a:pt x="13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3"/>
                    <a:pt x="29" y="68"/>
                    <a:pt x="35" y="68"/>
                  </a:cubicBezTo>
                  <a:cubicBezTo>
                    <a:pt x="41" y="68"/>
                    <a:pt x="46" y="73"/>
                    <a:pt x="46" y="79"/>
                  </a:cubicBezTo>
                  <a:cubicBezTo>
                    <a:pt x="46" y="79"/>
                    <a:pt x="46" y="79"/>
                    <a:pt x="46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3"/>
                    <a:pt x="104" y="68"/>
                    <a:pt x="110" y="68"/>
                  </a:cubicBezTo>
                  <a:cubicBezTo>
                    <a:pt x="116" y="68"/>
                    <a:pt x="121" y="73"/>
                    <a:pt x="121" y="79"/>
                  </a:cubicBezTo>
                  <a:cubicBezTo>
                    <a:pt x="121" y="79"/>
                    <a:pt x="121" y="79"/>
                    <a:pt x="121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0"/>
                    <a:pt x="143" y="78"/>
                    <a:pt x="143" y="75"/>
                  </a:cubicBezTo>
                  <a:lnTo>
                    <a:pt x="143" y="4"/>
                  </a:lnTo>
                  <a:close/>
                </a:path>
              </a:pathLst>
            </a:custGeom>
            <a:solidFill>
              <a:srgbClr val="41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6005513" y="5210175"/>
              <a:ext cx="79375" cy="258763"/>
            </a:xfrm>
            <a:custGeom>
              <a:avLst/>
              <a:gdLst>
                <a:gd name="T0" fmla="*/ 2 w 21"/>
                <a:gd name="T1" fmla="*/ 0 h 69"/>
                <a:gd name="T2" fmla="*/ 0 w 21"/>
                <a:gd name="T3" fmla="*/ 9 h 69"/>
                <a:gd name="T4" fmla="*/ 16 w 21"/>
                <a:gd name="T5" fmla="*/ 69 h 69"/>
                <a:gd name="T6" fmla="*/ 21 w 21"/>
                <a:gd name="T7" fmla="*/ 68 h 69"/>
                <a:gd name="T8" fmla="*/ 21 w 21"/>
                <a:gd name="T9" fmla="*/ 68 h 69"/>
                <a:gd name="T10" fmla="*/ 6 w 21"/>
                <a:gd name="T11" fmla="*/ 8 h 69"/>
                <a:gd name="T12" fmla="*/ 8 w 21"/>
                <a:gd name="T13" fmla="*/ 0 h 69"/>
                <a:gd name="T14" fmla="*/ 2 w 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9">
                  <a:moveTo>
                    <a:pt x="2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9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2"/>
                    <a:pt x="8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5786438" y="5210175"/>
              <a:ext cx="84138" cy="255588"/>
            </a:xfrm>
            <a:custGeom>
              <a:avLst/>
              <a:gdLst>
                <a:gd name="T0" fmla="*/ 0 w 22"/>
                <a:gd name="T1" fmla="*/ 68 h 68"/>
                <a:gd name="T2" fmla="*/ 3 w 22"/>
                <a:gd name="T3" fmla="*/ 68 h 68"/>
                <a:gd name="T4" fmla="*/ 6 w 22"/>
                <a:gd name="T5" fmla="*/ 68 h 68"/>
                <a:gd name="T6" fmla="*/ 22 w 22"/>
                <a:gd name="T7" fmla="*/ 9 h 68"/>
                <a:gd name="T8" fmla="*/ 22 w 22"/>
                <a:gd name="T9" fmla="*/ 8 h 68"/>
                <a:gd name="T10" fmla="*/ 20 w 22"/>
                <a:gd name="T11" fmla="*/ 0 h 68"/>
                <a:gd name="T12" fmla="*/ 14 w 22"/>
                <a:gd name="T13" fmla="*/ 0 h 68"/>
                <a:gd name="T14" fmla="*/ 14 w 22"/>
                <a:gd name="T15" fmla="*/ 0 h 68"/>
                <a:gd name="T16" fmla="*/ 16 w 22"/>
                <a:gd name="T17" fmla="*/ 8 h 68"/>
                <a:gd name="T18" fmla="*/ 0 w 22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8">
                  <a:moveTo>
                    <a:pt x="0" y="68"/>
                  </a:moveTo>
                  <a:cubicBezTo>
                    <a:pt x="1" y="68"/>
                    <a:pt x="2" y="68"/>
                    <a:pt x="3" y="68"/>
                  </a:cubicBezTo>
                  <a:cubicBezTo>
                    <a:pt x="4" y="68"/>
                    <a:pt x="5" y="68"/>
                    <a:pt x="6" y="6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6"/>
                    <a:pt x="22" y="3"/>
                    <a:pt x="2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2"/>
                    <a:pt x="16" y="5"/>
                    <a:pt x="16" y="8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5783263" y="2900122"/>
              <a:ext cx="309565" cy="2598979"/>
            </a:xfrm>
            <a:custGeom>
              <a:avLst/>
              <a:gdLst>
                <a:gd name="T0" fmla="*/ 64 w 81"/>
                <a:gd name="T1" fmla="*/ 1601 h 1699"/>
                <a:gd name="T2" fmla="*/ 66 w 81"/>
                <a:gd name="T3" fmla="*/ 1589 h 1699"/>
                <a:gd name="T4" fmla="*/ 71 w 81"/>
                <a:gd name="T5" fmla="*/ 1580 h 1699"/>
                <a:gd name="T6" fmla="*/ 63 w 81"/>
                <a:gd name="T7" fmla="*/ 1555 h 1699"/>
                <a:gd name="T8" fmla="*/ 44 w 81"/>
                <a:gd name="T9" fmla="*/ 1550 h 1699"/>
                <a:gd name="T10" fmla="*/ 44 w 81"/>
                <a:gd name="T11" fmla="*/ 0 h 1699"/>
                <a:gd name="T12" fmla="*/ 37 w 81"/>
                <a:gd name="T13" fmla="*/ 0 h 1699"/>
                <a:gd name="T14" fmla="*/ 37 w 81"/>
                <a:gd name="T15" fmla="*/ 1550 h 1699"/>
                <a:gd name="T16" fmla="*/ 18 w 81"/>
                <a:gd name="T17" fmla="*/ 1555 h 1699"/>
                <a:gd name="T18" fmla="*/ 10 w 81"/>
                <a:gd name="T19" fmla="*/ 1580 h 1699"/>
                <a:gd name="T20" fmla="*/ 15 w 81"/>
                <a:gd name="T21" fmla="*/ 1589 h 1699"/>
                <a:gd name="T22" fmla="*/ 17 w 81"/>
                <a:gd name="T23" fmla="*/ 1601 h 1699"/>
                <a:gd name="T24" fmla="*/ 0 w 81"/>
                <a:gd name="T25" fmla="*/ 1695 h 1699"/>
                <a:gd name="T26" fmla="*/ 2 w 81"/>
                <a:gd name="T27" fmla="*/ 1698 h 1699"/>
                <a:gd name="T28" fmla="*/ 6 w 81"/>
                <a:gd name="T29" fmla="*/ 1696 h 1699"/>
                <a:gd name="T30" fmla="*/ 23 w 81"/>
                <a:gd name="T31" fmla="*/ 1602 h 1699"/>
                <a:gd name="T32" fmla="*/ 23 w 81"/>
                <a:gd name="T33" fmla="*/ 1602 h 1699"/>
                <a:gd name="T34" fmla="*/ 20 w 81"/>
                <a:gd name="T35" fmla="*/ 1587 h 1699"/>
                <a:gd name="T36" fmla="*/ 15 w 81"/>
                <a:gd name="T37" fmla="*/ 1577 h 1699"/>
                <a:gd name="T38" fmla="*/ 21 w 81"/>
                <a:gd name="T39" fmla="*/ 1561 h 1699"/>
                <a:gd name="T40" fmla="*/ 37 w 81"/>
                <a:gd name="T41" fmla="*/ 1556 h 1699"/>
                <a:gd name="T42" fmla="*/ 37 w 81"/>
                <a:gd name="T43" fmla="*/ 1561 h 1699"/>
                <a:gd name="T44" fmla="*/ 40 w 81"/>
                <a:gd name="T45" fmla="*/ 1564 h 1699"/>
                <a:gd name="T46" fmla="*/ 44 w 81"/>
                <a:gd name="T47" fmla="*/ 1561 h 1699"/>
                <a:gd name="T48" fmla="*/ 44 w 81"/>
                <a:gd name="T49" fmla="*/ 1556 h 1699"/>
                <a:gd name="T50" fmla="*/ 60 w 81"/>
                <a:gd name="T51" fmla="*/ 1561 h 1699"/>
                <a:gd name="T52" fmla="*/ 66 w 81"/>
                <a:gd name="T53" fmla="*/ 1577 h 1699"/>
                <a:gd name="T54" fmla="*/ 61 w 81"/>
                <a:gd name="T55" fmla="*/ 1586 h 1699"/>
                <a:gd name="T56" fmla="*/ 58 w 81"/>
                <a:gd name="T57" fmla="*/ 1602 h 1699"/>
                <a:gd name="T58" fmla="*/ 75 w 81"/>
                <a:gd name="T59" fmla="*/ 1696 h 1699"/>
                <a:gd name="T60" fmla="*/ 78 w 81"/>
                <a:gd name="T61" fmla="*/ 1699 h 1699"/>
                <a:gd name="T62" fmla="*/ 79 w 81"/>
                <a:gd name="T63" fmla="*/ 1698 h 1699"/>
                <a:gd name="T64" fmla="*/ 81 w 81"/>
                <a:gd name="T65" fmla="*/ 1695 h 1699"/>
                <a:gd name="T66" fmla="*/ 64 w 81"/>
                <a:gd name="T67" fmla="*/ 1601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1699">
                  <a:moveTo>
                    <a:pt x="64" y="1601"/>
                  </a:moveTo>
                  <a:cubicBezTo>
                    <a:pt x="64" y="1597"/>
                    <a:pt x="64" y="1593"/>
                    <a:pt x="66" y="1589"/>
                  </a:cubicBezTo>
                  <a:cubicBezTo>
                    <a:pt x="71" y="1580"/>
                    <a:pt x="71" y="1580"/>
                    <a:pt x="71" y="1580"/>
                  </a:cubicBezTo>
                  <a:cubicBezTo>
                    <a:pt x="76" y="1571"/>
                    <a:pt x="72" y="1560"/>
                    <a:pt x="63" y="1555"/>
                  </a:cubicBezTo>
                  <a:cubicBezTo>
                    <a:pt x="57" y="1552"/>
                    <a:pt x="51" y="1550"/>
                    <a:pt x="44" y="155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550"/>
                    <a:pt x="37" y="1550"/>
                    <a:pt x="37" y="1550"/>
                  </a:cubicBezTo>
                  <a:cubicBezTo>
                    <a:pt x="30" y="1551"/>
                    <a:pt x="24" y="1552"/>
                    <a:pt x="18" y="1555"/>
                  </a:cubicBezTo>
                  <a:cubicBezTo>
                    <a:pt x="9" y="1560"/>
                    <a:pt x="5" y="1571"/>
                    <a:pt x="10" y="1580"/>
                  </a:cubicBezTo>
                  <a:cubicBezTo>
                    <a:pt x="15" y="1589"/>
                    <a:pt x="15" y="1589"/>
                    <a:pt x="15" y="1589"/>
                  </a:cubicBezTo>
                  <a:cubicBezTo>
                    <a:pt x="17" y="1593"/>
                    <a:pt x="17" y="1597"/>
                    <a:pt x="17" y="1601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0" y="1696"/>
                    <a:pt x="1" y="1698"/>
                    <a:pt x="2" y="1698"/>
                  </a:cubicBezTo>
                  <a:cubicBezTo>
                    <a:pt x="4" y="1698"/>
                    <a:pt x="5" y="1697"/>
                    <a:pt x="6" y="1696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4" y="1596"/>
                    <a:pt x="23" y="1591"/>
                    <a:pt x="20" y="1587"/>
                  </a:cubicBezTo>
                  <a:cubicBezTo>
                    <a:pt x="15" y="1577"/>
                    <a:pt x="15" y="1577"/>
                    <a:pt x="15" y="1577"/>
                  </a:cubicBezTo>
                  <a:cubicBezTo>
                    <a:pt x="12" y="1571"/>
                    <a:pt x="15" y="1564"/>
                    <a:pt x="21" y="1561"/>
                  </a:cubicBezTo>
                  <a:cubicBezTo>
                    <a:pt x="26" y="1558"/>
                    <a:pt x="31" y="1557"/>
                    <a:pt x="37" y="1556"/>
                  </a:cubicBezTo>
                  <a:cubicBezTo>
                    <a:pt x="37" y="1561"/>
                    <a:pt x="37" y="1561"/>
                    <a:pt x="37" y="1561"/>
                  </a:cubicBezTo>
                  <a:cubicBezTo>
                    <a:pt x="37" y="1562"/>
                    <a:pt x="39" y="1564"/>
                    <a:pt x="40" y="1564"/>
                  </a:cubicBezTo>
                  <a:cubicBezTo>
                    <a:pt x="42" y="1564"/>
                    <a:pt x="44" y="1562"/>
                    <a:pt x="44" y="1561"/>
                  </a:cubicBezTo>
                  <a:cubicBezTo>
                    <a:pt x="44" y="1556"/>
                    <a:pt x="44" y="1556"/>
                    <a:pt x="44" y="1556"/>
                  </a:cubicBezTo>
                  <a:cubicBezTo>
                    <a:pt x="50" y="1556"/>
                    <a:pt x="55" y="1558"/>
                    <a:pt x="60" y="1561"/>
                  </a:cubicBezTo>
                  <a:cubicBezTo>
                    <a:pt x="66" y="1564"/>
                    <a:pt x="69" y="1571"/>
                    <a:pt x="66" y="1577"/>
                  </a:cubicBezTo>
                  <a:cubicBezTo>
                    <a:pt x="61" y="1586"/>
                    <a:pt x="61" y="1586"/>
                    <a:pt x="61" y="1586"/>
                  </a:cubicBezTo>
                  <a:cubicBezTo>
                    <a:pt x="58" y="1591"/>
                    <a:pt x="58" y="1597"/>
                    <a:pt x="58" y="1602"/>
                  </a:cubicBezTo>
                  <a:cubicBezTo>
                    <a:pt x="75" y="1696"/>
                    <a:pt x="75" y="1696"/>
                    <a:pt x="75" y="1696"/>
                  </a:cubicBezTo>
                  <a:cubicBezTo>
                    <a:pt x="75" y="1697"/>
                    <a:pt x="77" y="1699"/>
                    <a:pt x="78" y="1699"/>
                  </a:cubicBezTo>
                  <a:cubicBezTo>
                    <a:pt x="78" y="1699"/>
                    <a:pt x="78" y="1698"/>
                    <a:pt x="79" y="1698"/>
                  </a:cubicBezTo>
                  <a:cubicBezTo>
                    <a:pt x="80" y="1698"/>
                    <a:pt x="81" y="1697"/>
                    <a:pt x="81" y="1695"/>
                  </a:cubicBezTo>
                  <a:lnTo>
                    <a:pt x="64" y="1601"/>
                  </a:lnTo>
                  <a:close/>
                </a:path>
              </a:pathLst>
            </a:cu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Group 50"/>
          <p:cNvGrpSpPr/>
          <p:nvPr/>
        </p:nvGrpSpPr>
        <p:grpSpPr>
          <a:xfrm>
            <a:off x="7110540" y="2528087"/>
            <a:ext cx="856532" cy="407088"/>
            <a:chOff x="10028238" y="2828925"/>
            <a:chExt cx="577850" cy="274638"/>
          </a:xfrm>
          <a:solidFill>
            <a:srgbClr val="475863"/>
          </a:solidFill>
        </p:grpSpPr>
        <p:sp>
          <p:nvSpPr>
            <p:cNvPr id="44" name="Freeform 91"/>
            <p:cNvSpPr>
              <a:spLocks noEditPoints="1"/>
            </p:cNvSpPr>
            <p:nvPr/>
          </p:nvSpPr>
          <p:spPr bwMode="auto">
            <a:xfrm>
              <a:off x="10028238" y="2828925"/>
              <a:ext cx="577850" cy="274638"/>
            </a:xfrm>
            <a:custGeom>
              <a:avLst/>
              <a:gdLst>
                <a:gd name="T0" fmla="*/ 227 w 3643"/>
                <a:gd name="T1" fmla="*/ 1180 h 1728"/>
                <a:gd name="T2" fmla="*/ 163 w 3643"/>
                <a:gd name="T3" fmla="*/ 1377 h 1728"/>
                <a:gd name="T4" fmla="*/ 282 w 3643"/>
                <a:gd name="T5" fmla="*/ 1542 h 1728"/>
                <a:gd name="T6" fmla="*/ 491 w 3643"/>
                <a:gd name="T7" fmla="*/ 1542 h 1728"/>
                <a:gd name="T8" fmla="*/ 611 w 3643"/>
                <a:gd name="T9" fmla="*/ 1377 h 1728"/>
                <a:gd name="T10" fmla="*/ 548 w 3643"/>
                <a:gd name="T11" fmla="*/ 1180 h 1728"/>
                <a:gd name="T12" fmla="*/ 2303 w 3643"/>
                <a:gd name="T13" fmla="*/ 1114 h 1728"/>
                <a:gd name="T14" fmla="*/ 2120 w 3643"/>
                <a:gd name="T15" fmla="*/ 1207 h 1728"/>
                <a:gd name="T16" fmla="*/ 2088 w 3643"/>
                <a:gd name="T17" fmla="*/ 1413 h 1728"/>
                <a:gd name="T18" fmla="*/ 2232 w 3643"/>
                <a:gd name="T19" fmla="*/ 1556 h 1728"/>
                <a:gd name="T20" fmla="*/ 2438 w 3643"/>
                <a:gd name="T21" fmla="*/ 1523 h 1728"/>
                <a:gd name="T22" fmla="*/ 2531 w 3643"/>
                <a:gd name="T23" fmla="*/ 1341 h 1728"/>
                <a:gd name="T24" fmla="*/ 2438 w 3643"/>
                <a:gd name="T25" fmla="*/ 1157 h 1728"/>
                <a:gd name="T26" fmla="*/ 3220 w 3643"/>
                <a:gd name="T27" fmla="*/ 163 h 1728"/>
                <a:gd name="T28" fmla="*/ 3055 w 3643"/>
                <a:gd name="T29" fmla="*/ 282 h 1728"/>
                <a:gd name="T30" fmla="*/ 3055 w 3643"/>
                <a:gd name="T31" fmla="*/ 492 h 1728"/>
                <a:gd name="T32" fmla="*/ 3220 w 3643"/>
                <a:gd name="T33" fmla="*/ 611 h 1728"/>
                <a:gd name="T34" fmla="*/ 3417 w 3643"/>
                <a:gd name="T35" fmla="*/ 547 h 1728"/>
                <a:gd name="T36" fmla="*/ 3480 w 3643"/>
                <a:gd name="T37" fmla="*/ 350 h 1728"/>
                <a:gd name="T38" fmla="*/ 3360 w 3643"/>
                <a:gd name="T39" fmla="*/ 185 h 1728"/>
                <a:gd name="T40" fmla="*/ 1268 w 3643"/>
                <a:gd name="T41" fmla="*/ 172 h 1728"/>
                <a:gd name="T42" fmla="*/ 1124 w 3643"/>
                <a:gd name="T43" fmla="*/ 316 h 1728"/>
                <a:gd name="T44" fmla="*/ 1157 w 3643"/>
                <a:gd name="T45" fmla="*/ 522 h 1728"/>
                <a:gd name="T46" fmla="*/ 1339 w 3643"/>
                <a:gd name="T47" fmla="*/ 615 h 1728"/>
                <a:gd name="T48" fmla="*/ 1523 w 3643"/>
                <a:gd name="T49" fmla="*/ 522 h 1728"/>
                <a:gd name="T50" fmla="*/ 1555 w 3643"/>
                <a:gd name="T51" fmla="*/ 316 h 1728"/>
                <a:gd name="T52" fmla="*/ 1411 w 3643"/>
                <a:gd name="T53" fmla="*/ 172 h 1728"/>
                <a:gd name="T54" fmla="*/ 3396 w 3643"/>
                <a:gd name="T55" fmla="*/ 26 h 1728"/>
                <a:gd name="T56" fmla="*/ 3598 w 3643"/>
                <a:gd name="T57" fmla="*/ 205 h 1728"/>
                <a:gd name="T58" fmla="*/ 3631 w 3643"/>
                <a:gd name="T59" fmla="*/ 482 h 1728"/>
                <a:gd name="T60" fmla="*/ 3477 w 3643"/>
                <a:gd name="T61" fmla="*/ 704 h 1728"/>
                <a:gd name="T62" fmla="*/ 3210 w 3643"/>
                <a:gd name="T63" fmla="*/ 772 h 1728"/>
                <a:gd name="T64" fmla="*/ 2649 w 3643"/>
                <a:gd name="T65" fmla="*/ 1167 h 1728"/>
                <a:gd name="T66" fmla="*/ 2678 w 3643"/>
                <a:gd name="T67" fmla="*/ 1436 h 1728"/>
                <a:gd name="T68" fmla="*/ 2524 w 3643"/>
                <a:gd name="T69" fmla="*/ 1658 h 1728"/>
                <a:gd name="T70" fmla="*/ 2255 w 3643"/>
                <a:gd name="T71" fmla="*/ 1725 h 1728"/>
                <a:gd name="T72" fmla="*/ 2014 w 3643"/>
                <a:gd name="T73" fmla="*/ 1597 h 1728"/>
                <a:gd name="T74" fmla="*/ 1917 w 3643"/>
                <a:gd name="T75" fmla="*/ 1341 h 1728"/>
                <a:gd name="T76" fmla="*/ 1551 w 3643"/>
                <a:gd name="T77" fmla="*/ 711 h 1728"/>
                <a:gd name="T78" fmla="*/ 1294 w 3643"/>
                <a:gd name="T79" fmla="*/ 772 h 1728"/>
                <a:gd name="T80" fmla="*/ 732 w 3643"/>
                <a:gd name="T81" fmla="*/ 1167 h 1728"/>
                <a:gd name="T82" fmla="*/ 762 w 3643"/>
                <a:gd name="T83" fmla="*/ 1436 h 1728"/>
                <a:gd name="T84" fmla="*/ 607 w 3643"/>
                <a:gd name="T85" fmla="*/ 1658 h 1728"/>
                <a:gd name="T86" fmla="*/ 338 w 3643"/>
                <a:gd name="T87" fmla="*/ 1725 h 1728"/>
                <a:gd name="T88" fmla="*/ 97 w 3643"/>
                <a:gd name="T89" fmla="*/ 1597 h 1728"/>
                <a:gd name="T90" fmla="*/ 0 w 3643"/>
                <a:gd name="T91" fmla="*/ 1341 h 1728"/>
                <a:gd name="T92" fmla="*/ 97 w 3643"/>
                <a:gd name="T93" fmla="*/ 1084 h 1728"/>
                <a:gd name="T94" fmla="*/ 338 w 3643"/>
                <a:gd name="T95" fmla="*/ 957 h 1728"/>
                <a:gd name="T96" fmla="*/ 597 w 3643"/>
                <a:gd name="T97" fmla="*/ 1016 h 1728"/>
                <a:gd name="T98" fmla="*/ 952 w 3643"/>
                <a:gd name="T99" fmla="*/ 387 h 1728"/>
                <a:gd name="T100" fmla="*/ 1051 w 3643"/>
                <a:gd name="T101" fmla="*/ 130 h 1728"/>
                <a:gd name="T102" fmla="*/ 1291 w 3643"/>
                <a:gd name="T103" fmla="*/ 2 h 1728"/>
                <a:gd name="T104" fmla="*/ 1561 w 3643"/>
                <a:gd name="T105" fmla="*/ 69 h 1728"/>
                <a:gd name="T106" fmla="*/ 1714 w 3643"/>
                <a:gd name="T107" fmla="*/ 291 h 1728"/>
                <a:gd name="T108" fmla="*/ 1686 w 3643"/>
                <a:gd name="T109" fmla="*/ 560 h 1728"/>
                <a:gd name="T110" fmla="*/ 2255 w 3643"/>
                <a:gd name="T111" fmla="*/ 957 h 1728"/>
                <a:gd name="T112" fmla="*/ 2514 w 3643"/>
                <a:gd name="T113" fmla="*/ 1016 h 1728"/>
                <a:gd name="T114" fmla="*/ 2869 w 3643"/>
                <a:gd name="T115" fmla="*/ 387 h 1728"/>
                <a:gd name="T116" fmla="*/ 2968 w 3643"/>
                <a:gd name="T117" fmla="*/ 130 h 1728"/>
                <a:gd name="T118" fmla="*/ 3208 w 3643"/>
                <a:gd name="T119" fmla="*/ 2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3" h="1728">
                  <a:moveTo>
                    <a:pt x="387" y="1114"/>
                  </a:moveTo>
                  <a:lnTo>
                    <a:pt x="350" y="1116"/>
                  </a:lnTo>
                  <a:lnTo>
                    <a:pt x="315" y="1125"/>
                  </a:lnTo>
                  <a:lnTo>
                    <a:pt x="282" y="1139"/>
                  </a:lnTo>
                  <a:lnTo>
                    <a:pt x="253" y="1157"/>
                  </a:lnTo>
                  <a:lnTo>
                    <a:pt x="227" y="1180"/>
                  </a:lnTo>
                  <a:lnTo>
                    <a:pt x="204" y="1207"/>
                  </a:lnTo>
                  <a:lnTo>
                    <a:pt x="185" y="1237"/>
                  </a:lnTo>
                  <a:lnTo>
                    <a:pt x="171" y="1269"/>
                  </a:lnTo>
                  <a:lnTo>
                    <a:pt x="163" y="1304"/>
                  </a:lnTo>
                  <a:lnTo>
                    <a:pt x="160" y="1341"/>
                  </a:lnTo>
                  <a:lnTo>
                    <a:pt x="163" y="1377"/>
                  </a:lnTo>
                  <a:lnTo>
                    <a:pt x="171" y="1413"/>
                  </a:lnTo>
                  <a:lnTo>
                    <a:pt x="185" y="1445"/>
                  </a:lnTo>
                  <a:lnTo>
                    <a:pt x="204" y="1475"/>
                  </a:lnTo>
                  <a:lnTo>
                    <a:pt x="227" y="1501"/>
                  </a:lnTo>
                  <a:lnTo>
                    <a:pt x="253" y="1523"/>
                  </a:lnTo>
                  <a:lnTo>
                    <a:pt x="282" y="1542"/>
                  </a:lnTo>
                  <a:lnTo>
                    <a:pt x="315" y="1556"/>
                  </a:lnTo>
                  <a:lnTo>
                    <a:pt x="350" y="1564"/>
                  </a:lnTo>
                  <a:lnTo>
                    <a:pt x="387" y="1568"/>
                  </a:lnTo>
                  <a:lnTo>
                    <a:pt x="424" y="1564"/>
                  </a:lnTo>
                  <a:lnTo>
                    <a:pt x="458" y="1556"/>
                  </a:lnTo>
                  <a:lnTo>
                    <a:pt x="491" y="1542"/>
                  </a:lnTo>
                  <a:lnTo>
                    <a:pt x="521" y="1523"/>
                  </a:lnTo>
                  <a:lnTo>
                    <a:pt x="548" y="1501"/>
                  </a:lnTo>
                  <a:lnTo>
                    <a:pt x="570" y="1475"/>
                  </a:lnTo>
                  <a:lnTo>
                    <a:pt x="588" y="1445"/>
                  </a:lnTo>
                  <a:lnTo>
                    <a:pt x="602" y="1413"/>
                  </a:lnTo>
                  <a:lnTo>
                    <a:pt x="611" y="1377"/>
                  </a:lnTo>
                  <a:lnTo>
                    <a:pt x="614" y="1341"/>
                  </a:lnTo>
                  <a:lnTo>
                    <a:pt x="611" y="1304"/>
                  </a:lnTo>
                  <a:lnTo>
                    <a:pt x="602" y="1269"/>
                  </a:lnTo>
                  <a:lnTo>
                    <a:pt x="588" y="1237"/>
                  </a:lnTo>
                  <a:lnTo>
                    <a:pt x="570" y="1207"/>
                  </a:lnTo>
                  <a:lnTo>
                    <a:pt x="548" y="1180"/>
                  </a:lnTo>
                  <a:lnTo>
                    <a:pt x="521" y="1157"/>
                  </a:lnTo>
                  <a:lnTo>
                    <a:pt x="491" y="1139"/>
                  </a:lnTo>
                  <a:lnTo>
                    <a:pt x="458" y="1125"/>
                  </a:lnTo>
                  <a:lnTo>
                    <a:pt x="424" y="1116"/>
                  </a:lnTo>
                  <a:lnTo>
                    <a:pt x="387" y="1114"/>
                  </a:lnTo>
                  <a:close/>
                  <a:moveTo>
                    <a:pt x="2303" y="1114"/>
                  </a:moveTo>
                  <a:lnTo>
                    <a:pt x="2266" y="1116"/>
                  </a:lnTo>
                  <a:lnTo>
                    <a:pt x="2232" y="1125"/>
                  </a:lnTo>
                  <a:lnTo>
                    <a:pt x="2199" y="1139"/>
                  </a:lnTo>
                  <a:lnTo>
                    <a:pt x="2169" y="1157"/>
                  </a:lnTo>
                  <a:lnTo>
                    <a:pt x="2142" y="1180"/>
                  </a:lnTo>
                  <a:lnTo>
                    <a:pt x="2120" y="1207"/>
                  </a:lnTo>
                  <a:lnTo>
                    <a:pt x="2102" y="1237"/>
                  </a:lnTo>
                  <a:lnTo>
                    <a:pt x="2088" y="1269"/>
                  </a:lnTo>
                  <a:lnTo>
                    <a:pt x="2079" y="1304"/>
                  </a:lnTo>
                  <a:lnTo>
                    <a:pt x="2076" y="1341"/>
                  </a:lnTo>
                  <a:lnTo>
                    <a:pt x="2079" y="1377"/>
                  </a:lnTo>
                  <a:lnTo>
                    <a:pt x="2088" y="1413"/>
                  </a:lnTo>
                  <a:lnTo>
                    <a:pt x="2102" y="1445"/>
                  </a:lnTo>
                  <a:lnTo>
                    <a:pt x="2120" y="1475"/>
                  </a:lnTo>
                  <a:lnTo>
                    <a:pt x="2142" y="1501"/>
                  </a:lnTo>
                  <a:lnTo>
                    <a:pt x="2169" y="1523"/>
                  </a:lnTo>
                  <a:lnTo>
                    <a:pt x="2199" y="1542"/>
                  </a:lnTo>
                  <a:lnTo>
                    <a:pt x="2232" y="1556"/>
                  </a:lnTo>
                  <a:lnTo>
                    <a:pt x="2266" y="1564"/>
                  </a:lnTo>
                  <a:lnTo>
                    <a:pt x="2303" y="1568"/>
                  </a:lnTo>
                  <a:lnTo>
                    <a:pt x="2340" y="1564"/>
                  </a:lnTo>
                  <a:lnTo>
                    <a:pt x="2375" y="1556"/>
                  </a:lnTo>
                  <a:lnTo>
                    <a:pt x="2408" y="1542"/>
                  </a:lnTo>
                  <a:lnTo>
                    <a:pt x="2438" y="1523"/>
                  </a:lnTo>
                  <a:lnTo>
                    <a:pt x="2463" y="1501"/>
                  </a:lnTo>
                  <a:lnTo>
                    <a:pt x="2486" y="1475"/>
                  </a:lnTo>
                  <a:lnTo>
                    <a:pt x="2505" y="1445"/>
                  </a:lnTo>
                  <a:lnTo>
                    <a:pt x="2519" y="1413"/>
                  </a:lnTo>
                  <a:lnTo>
                    <a:pt x="2527" y="1377"/>
                  </a:lnTo>
                  <a:lnTo>
                    <a:pt x="2531" y="1341"/>
                  </a:lnTo>
                  <a:lnTo>
                    <a:pt x="2527" y="1304"/>
                  </a:lnTo>
                  <a:lnTo>
                    <a:pt x="2519" y="1269"/>
                  </a:lnTo>
                  <a:lnTo>
                    <a:pt x="2505" y="1237"/>
                  </a:lnTo>
                  <a:lnTo>
                    <a:pt x="2486" y="1207"/>
                  </a:lnTo>
                  <a:lnTo>
                    <a:pt x="2463" y="1180"/>
                  </a:lnTo>
                  <a:lnTo>
                    <a:pt x="2438" y="1157"/>
                  </a:lnTo>
                  <a:lnTo>
                    <a:pt x="2408" y="1139"/>
                  </a:lnTo>
                  <a:lnTo>
                    <a:pt x="2375" y="1125"/>
                  </a:lnTo>
                  <a:lnTo>
                    <a:pt x="2340" y="1116"/>
                  </a:lnTo>
                  <a:lnTo>
                    <a:pt x="2303" y="1114"/>
                  </a:lnTo>
                  <a:close/>
                  <a:moveTo>
                    <a:pt x="3256" y="160"/>
                  </a:moveTo>
                  <a:lnTo>
                    <a:pt x="3220" y="163"/>
                  </a:lnTo>
                  <a:lnTo>
                    <a:pt x="3184" y="172"/>
                  </a:lnTo>
                  <a:lnTo>
                    <a:pt x="3152" y="185"/>
                  </a:lnTo>
                  <a:lnTo>
                    <a:pt x="3122" y="204"/>
                  </a:lnTo>
                  <a:lnTo>
                    <a:pt x="3096" y="226"/>
                  </a:lnTo>
                  <a:lnTo>
                    <a:pt x="3073" y="253"/>
                  </a:lnTo>
                  <a:lnTo>
                    <a:pt x="3055" y="282"/>
                  </a:lnTo>
                  <a:lnTo>
                    <a:pt x="3041" y="316"/>
                  </a:lnTo>
                  <a:lnTo>
                    <a:pt x="3032" y="350"/>
                  </a:lnTo>
                  <a:lnTo>
                    <a:pt x="3030" y="387"/>
                  </a:lnTo>
                  <a:lnTo>
                    <a:pt x="3032" y="424"/>
                  </a:lnTo>
                  <a:lnTo>
                    <a:pt x="3041" y="458"/>
                  </a:lnTo>
                  <a:lnTo>
                    <a:pt x="3055" y="492"/>
                  </a:lnTo>
                  <a:lnTo>
                    <a:pt x="3073" y="522"/>
                  </a:lnTo>
                  <a:lnTo>
                    <a:pt x="3096" y="547"/>
                  </a:lnTo>
                  <a:lnTo>
                    <a:pt x="3122" y="570"/>
                  </a:lnTo>
                  <a:lnTo>
                    <a:pt x="3152" y="589"/>
                  </a:lnTo>
                  <a:lnTo>
                    <a:pt x="3184" y="602"/>
                  </a:lnTo>
                  <a:lnTo>
                    <a:pt x="3220" y="611"/>
                  </a:lnTo>
                  <a:lnTo>
                    <a:pt x="3256" y="615"/>
                  </a:lnTo>
                  <a:lnTo>
                    <a:pt x="3293" y="611"/>
                  </a:lnTo>
                  <a:lnTo>
                    <a:pt x="3328" y="602"/>
                  </a:lnTo>
                  <a:lnTo>
                    <a:pt x="3360" y="589"/>
                  </a:lnTo>
                  <a:lnTo>
                    <a:pt x="3390" y="570"/>
                  </a:lnTo>
                  <a:lnTo>
                    <a:pt x="3417" y="547"/>
                  </a:lnTo>
                  <a:lnTo>
                    <a:pt x="3439" y="522"/>
                  </a:lnTo>
                  <a:lnTo>
                    <a:pt x="3458" y="492"/>
                  </a:lnTo>
                  <a:lnTo>
                    <a:pt x="3472" y="458"/>
                  </a:lnTo>
                  <a:lnTo>
                    <a:pt x="3480" y="424"/>
                  </a:lnTo>
                  <a:lnTo>
                    <a:pt x="3483" y="387"/>
                  </a:lnTo>
                  <a:lnTo>
                    <a:pt x="3480" y="350"/>
                  </a:lnTo>
                  <a:lnTo>
                    <a:pt x="3472" y="316"/>
                  </a:lnTo>
                  <a:lnTo>
                    <a:pt x="3458" y="282"/>
                  </a:lnTo>
                  <a:lnTo>
                    <a:pt x="3439" y="253"/>
                  </a:lnTo>
                  <a:lnTo>
                    <a:pt x="3417" y="226"/>
                  </a:lnTo>
                  <a:lnTo>
                    <a:pt x="3390" y="204"/>
                  </a:lnTo>
                  <a:lnTo>
                    <a:pt x="3360" y="185"/>
                  </a:lnTo>
                  <a:lnTo>
                    <a:pt x="3328" y="172"/>
                  </a:lnTo>
                  <a:lnTo>
                    <a:pt x="3293" y="163"/>
                  </a:lnTo>
                  <a:lnTo>
                    <a:pt x="3256" y="160"/>
                  </a:lnTo>
                  <a:close/>
                  <a:moveTo>
                    <a:pt x="1339" y="160"/>
                  </a:moveTo>
                  <a:lnTo>
                    <a:pt x="1303" y="163"/>
                  </a:lnTo>
                  <a:lnTo>
                    <a:pt x="1268" y="172"/>
                  </a:lnTo>
                  <a:lnTo>
                    <a:pt x="1235" y="185"/>
                  </a:lnTo>
                  <a:lnTo>
                    <a:pt x="1206" y="204"/>
                  </a:lnTo>
                  <a:lnTo>
                    <a:pt x="1179" y="226"/>
                  </a:lnTo>
                  <a:lnTo>
                    <a:pt x="1157" y="253"/>
                  </a:lnTo>
                  <a:lnTo>
                    <a:pt x="1138" y="282"/>
                  </a:lnTo>
                  <a:lnTo>
                    <a:pt x="1124" y="316"/>
                  </a:lnTo>
                  <a:lnTo>
                    <a:pt x="1116" y="350"/>
                  </a:lnTo>
                  <a:lnTo>
                    <a:pt x="1113" y="387"/>
                  </a:lnTo>
                  <a:lnTo>
                    <a:pt x="1116" y="424"/>
                  </a:lnTo>
                  <a:lnTo>
                    <a:pt x="1124" y="458"/>
                  </a:lnTo>
                  <a:lnTo>
                    <a:pt x="1138" y="492"/>
                  </a:lnTo>
                  <a:lnTo>
                    <a:pt x="1157" y="522"/>
                  </a:lnTo>
                  <a:lnTo>
                    <a:pt x="1179" y="547"/>
                  </a:lnTo>
                  <a:lnTo>
                    <a:pt x="1206" y="570"/>
                  </a:lnTo>
                  <a:lnTo>
                    <a:pt x="1235" y="589"/>
                  </a:lnTo>
                  <a:lnTo>
                    <a:pt x="1268" y="602"/>
                  </a:lnTo>
                  <a:lnTo>
                    <a:pt x="1303" y="611"/>
                  </a:lnTo>
                  <a:lnTo>
                    <a:pt x="1339" y="615"/>
                  </a:lnTo>
                  <a:lnTo>
                    <a:pt x="1376" y="611"/>
                  </a:lnTo>
                  <a:lnTo>
                    <a:pt x="1411" y="602"/>
                  </a:lnTo>
                  <a:lnTo>
                    <a:pt x="1443" y="589"/>
                  </a:lnTo>
                  <a:lnTo>
                    <a:pt x="1473" y="570"/>
                  </a:lnTo>
                  <a:lnTo>
                    <a:pt x="1500" y="547"/>
                  </a:lnTo>
                  <a:lnTo>
                    <a:pt x="1523" y="522"/>
                  </a:lnTo>
                  <a:lnTo>
                    <a:pt x="1541" y="492"/>
                  </a:lnTo>
                  <a:lnTo>
                    <a:pt x="1555" y="458"/>
                  </a:lnTo>
                  <a:lnTo>
                    <a:pt x="1564" y="424"/>
                  </a:lnTo>
                  <a:lnTo>
                    <a:pt x="1566" y="387"/>
                  </a:lnTo>
                  <a:lnTo>
                    <a:pt x="1564" y="350"/>
                  </a:lnTo>
                  <a:lnTo>
                    <a:pt x="1555" y="316"/>
                  </a:lnTo>
                  <a:lnTo>
                    <a:pt x="1541" y="282"/>
                  </a:lnTo>
                  <a:lnTo>
                    <a:pt x="1523" y="253"/>
                  </a:lnTo>
                  <a:lnTo>
                    <a:pt x="1500" y="226"/>
                  </a:lnTo>
                  <a:lnTo>
                    <a:pt x="1473" y="204"/>
                  </a:lnTo>
                  <a:lnTo>
                    <a:pt x="1443" y="185"/>
                  </a:lnTo>
                  <a:lnTo>
                    <a:pt x="1411" y="172"/>
                  </a:lnTo>
                  <a:lnTo>
                    <a:pt x="1376" y="163"/>
                  </a:lnTo>
                  <a:lnTo>
                    <a:pt x="1339" y="160"/>
                  </a:lnTo>
                  <a:close/>
                  <a:moveTo>
                    <a:pt x="3256" y="0"/>
                  </a:moveTo>
                  <a:lnTo>
                    <a:pt x="3305" y="2"/>
                  </a:lnTo>
                  <a:lnTo>
                    <a:pt x="3351" y="11"/>
                  </a:lnTo>
                  <a:lnTo>
                    <a:pt x="3396" y="26"/>
                  </a:lnTo>
                  <a:lnTo>
                    <a:pt x="3438" y="46"/>
                  </a:lnTo>
                  <a:lnTo>
                    <a:pt x="3477" y="69"/>
                  </a:lnTo>
                  <a:lnTo>
                    <a:pt x="3513" y="98"/>
                  </a:lnTo>
                  <a:lnTo>
                    <a:pt x="3545" y="130"/>
                  </a:lnTo>
                  <a:lnTo>
                    <a:pt x="3574" y="166"/>
                  </a:lnTo>
                  <a:lnTo>
                    <a:pt x="3598" y="205"/>
                  </a:lnTo>
                  <a:lnTo>
                    <a:pt x="3617" y="247"/>
                  </a:lnTo>
                  <a:lnTo>
                    <a:pt x="3631" y="291"/>
                  </a:lnTo>
                  <a:lnTo>
                    <a:pt x="3640" y="339"/>
                  </a:lnTo>
                  <a:lnTo>
                    <a:pt x="3643" y="387"/>
                  </a:lnTo>
                  <a:lnTo>
                    <a:pt x="3640" y="435"/>
                  </a:lnTo>
                  <a:lnTo>
                    <a:pt x="3631" y="482"/>
                  </a:lnTo>
                  <a:lnTo>
                    <a:pt x="3617" y="527"/>
                  </a:lnTo>
                  <a:lnTo>
                    <a:pt x="3598" y="569"/>
                  </a:lnTo>
                  <a:lnTo>
                    <a:pt x="3574" y="608"/>
                  </a:lnTo>
                  <a:lnTo>
                    <a:pt x="3545" y="644"/>
                  </a:lnTo>
                  <a:lnTo>
                    <a:pt x="3513" y="676"/>
                  </a:lnTo>
                  <a:lnTo>
                    <a:pt x="3477" y="704"/>
                  </a:lnTo>
                  <a:lnTo>
                    <a:pt x="3438" y="729"/>
                  </a:lnTo>
                  <a:lnTo>
                    <a:pt x="3396" y="748"/>
                  </a:lnTo>
                  <a:lnTo>
                    <a:pt x="3351" y="762"/>
                  </a:lnTo>
                  <a:lnTo>
                    <a:pt x="3305" y="771"/>
                  </a:lnTo>
                  <a:lnTo>
                    <a:pt x="3256" y="774"/>
                  </a:lnTo>
                  <a:lnTo>
                    <a:pt x="3210" y="772"/>
                  </a:lnTo>
                  <a:lnTo>
                    <a:pt x="3166" y="763"/>
                  </a:lnTo>
                  <a:lnTo>
                    <a:pt x="3124" y="751"/>
                  </a:lnTo>
                  <a:lnTo>
                    <a:pt x="3083" y="733"/>
                  </a:lnTo>
                  <a:lnTo>
                    <a:pt x="3045" y="711"/>
                  </a:lnTo>
                  <a:lnTo>
                    <a:pt x="2627" y="1129"/>
                  </a:lnTo>
                  <a:lnTo>
                    <a:pt x="2649" y="1167"/>
                  </a:lnTo>
                  <a:lnTo>
                    <a:pt x="2667" y="1208"/>
                  </a:lnTo>
                  <a:lnTo>
                    <a:pt x="2679" y="1250"/>
                  </a:lnTo>
                  <a:lnTo>
                    <a:pt x="2688" y="1294"/>
                  </a:lnTo>
                  <a:lnTo>
                    <a:pt x="2690" y="1341"/>
                  </a:lnTo>
                  <a:lnTo>
                    <a:pt x="2687" y="1389"/>
                  </a:lnTo>
                  <a:lnTo>
                    <a:pt x="2678" y="1436"/>
                  </a:lnTo>
                  <a:lnTo>
                    <a:pt x="2665" y="1480"/>
                  </a:lnTo>
                  <a:lnTo>
                    <a:pt x="2645" y="1522"/>
                  </a:lnTo>
                  <a:lnTo>
                    <a:pt x="2620" y="1562"/>
                  </a:lnTo>
                  <a:lnTo>
                    <a:pt x="2593" y="1597"/>
                  </a:lnTo>
                  <a:lnTo>
                    <a:pt x="2561" y="1629"/>
                  </a:lnTo>
                  <a:lnTo>
                    <a:pt x="2524" y="1658"/>
                  </a:lnTo>
                  <a:lnTo>
                    <a:pt x="2485" y="1683"/>
                  </a:lnTo>
                  <a:lnTo>
                    <a:pt x="2443" y="1701"/>
                  </a:lnTo>
                  <a:lnTo>
                    <a:pt x="2398" y="1716"/>
                  </a:lnTo>
                  <a:lnTo>
                    <a:pt x="2351" y="1725"/>
                  </a:lnTo>
                  <a:lnTo>
                    <a:pt x="2303" y="1728"/>
                  </a:lnTo>
                  <a:lnTo>
                    <a:pt x="2255" y="1725"/>
                  </a:lnTo>
                  <a:lnTo>
                    <a:pt x="2208" y="1716"/>
                  </a:lnTo>
                  <a:lnTo>
                    <a:pt x="2163" y="1701"/>
                  </a:lnTo>
                  <a:lnTo>
                    <a:pt x="2121" y="1683"/>
                  </a:lnTo>
                  <a:lnTo>
                    <a:pt x="2083" y="1658"/>
                  </a:lnTo>
                  <a:lnTo>
                    <a:pt x="2046" y="1629"/>
                  </a:lnTo>
                  <a:lnTo>
                    <a:pt x="2014" y="1597"/>
                  </a:lnTo>
                  <a:lnTo>
                    <a:pt x="1985" y="1562"/>
                  </a:lnTo>
                  <a:lnTo>
                    <a:pt x="1962" y="1522"/>
                  </a:lnTo>
                  <a:lnTo>
                    <a:pt x="1942" y="1480"/>
                  </a:lnTo>
                  <a:lnTo>
                    <a:pt x="1928" y="1436"/>
                  </a:lnTo>
                  <a:lnTo>
                    <a:pt x="1919" y="1389"/>
                  </a:lnTo>
                  <a:lnTo>
                    <a:pt x="1917" y="1341"/>
                  </a:lnTo>
                  <a:lnTo>
                    <a:pt x="1919" y="1296"/>
                  </a:lnTo>
                  <a:lnTo>
                    <a:pt x="1927" y="1253"/>
                  </a:lnTo>
                  <a:lnTo>
                    <a:pt x="1939" y="1212"/>
                  </a:lnTo>
                  <a:lnTo>
                    <a:pt x="1954" y="1172"/>
                  </a:lnTo>
                  <a:lnTo>
                    <a:pt x="1975" y="1136"/>
                  </a:lnTo>
                  <a:lnTo>
                    <a:pt x="1551" y="711"/>
                  </a:lnTo>
                  <a:lnTo>
                    <a:pt x="1513" y="733"/>
                  </a:lnTo>
                  <a:lnTo>
                    <a:pt x="1472" y="751"/>
                  </a:lnTo>
                  <a:lnTo>
                    <a:pt x="1430" y="763"/>
                  </a:lnTo>
                  <a:lnTo>
                    <a:pt x="1386" y="772"/>
                  </a:lnTo>
                  <a:lnTo>
                    <a:pt x="1339" y="774"/>
                  </a:lnTo>
                  <a:lnTo>
                    <a:pt x="1294" y="772"/>
                  </a:lnTo>
                  <a:lnTo>
                    <a:pt x="1249" y="763"/>
                  </a:lnTo>
                  <a:lnTo>
                    <a:pt x="1207" y="751"/>
                  </a:lnTo>
                  <a:lnTo>
                    <a:pt x="1167" y="733"/>
                  </a:lnTo>
                  <a:lnTo>
                    <a:pt x="1128" y="711"/>
                  </a:lnTo>
                  <a:lnTo>
                    <a:pt x="711" y="1129"/>
                  </a:lnTo>
                  <a:lnTo>
                    <a:pt x="732" y="1167"/>
                  </a:lnTo>
                  <a:lnTo>
                    <a:pt x="750" y="1208"/>
                  </a:lnTo>
                  <a:lnTo>
                    <a:pt x="763" y="1250"/>
                  </a:lnTo>
                  <a:lnTo>
                    <a:pt x="771" y="1294"/>
                  </a:lnTo>
                  <a:lnTo>
                    <a:pt x="773" y="1341"/>
                  </a:lnTo>
                  <a:lnTo>
                    <a:pt x="771" y="1389"/>
                  </a:lnTo>
                  <a:lnTo>
                    <a:pt x="762" y="1436"/>
                  </a:lnTo>
                  <a:lnTo>
                    <a:pt x="748" y="1480"/>
                  </a:lnTo>
                  <a:lnTo>
                    <a:pt x="728" y="1522"/>
                  </a:lnTo>
                  <a:lnTo>
                    <a:pt x="705" y="1562"/>
                  </a:lnTo>
                  <a:lnTo>
                    <a:pt x="676" y="1597"/>
                  </a:lnTo>
                  <a:lnTo>
                    <a:pt x="644" y="1629"/>
                  </a:lnTo>
                  <a:lnTo>
                    <a:pt x="607" y="1658"/>
                  </a:lnTo>
                  <a:lnTo>
                    <a:pt x="569" y="1683"/>
                  </a:lnTo>
                  <a:lnTo>
                    <a:pt x="526" y="1701"/>
                  </a:lnTo>
                  <a:lnTo>
                    <a:pt x="482" y="1716"/>
                  </a:lnTo>
                  <a:lnTo>
                    <a:pt x="436" y="1725"/>
                  </a:lnTo>
                  <a:lnTo>
                    <a:pt x="387" y="1728"/>
                  </a:lnTo>
                  <a:lnTo>
                    <a:pt x="338" y="1725"/>
                  </a:lnTo>
                  <a:lnTo>
                    <a:pt x="292" y="1716"/>
                  </a:lnTo>
                  <a:lnTo>
                    <a:pt x="247" y="1701"/>
                  </a:lnTo>
                  <a:lnTo>
                    <a:pt x="205" y="1683"/>
                  </a:lnTo>
                  <a:lnTo>
                    <a:pt x="166" y="1658"/>
                  </a:lnTo>
                  <a:lnTo>
                    <a:pt x="131" y="1629"/>
                  </a:lnTo>
                  <a:lnTo>
                    <a:pt x="97" y="1597"/>
                  </a:lnTo>
                  <a:lnTo>
                    <a:pt x="70" y="1562"/>
                  </a:lnTo>
                  <a:lnTo>
                    <a:pt x="45" y="1522"/>
                  </a:lnTo>
                  <a:lnTo>
                    <a:pt x="27" y="1480"/>
                  </a:lnTo>
                  <a:lnTo>
                    <a:pt x="12" y="1436"/>
                  </a:lnTo>
                  <a:lnTo>
                    <a:pt x="3" y="1389"/>
                  </a:lnTo>
                  <a:lnTo>
                    <a:pt x="0" y="1341"/>
                  </a:lnTo>
                  <a:lnTo>
                    <a:pt x="3" y="1292"/>
                  </a:lnTo>
                  <a:lnTo>
                    <a:pt x="12" y="1245"/>
                  </a:lnTo>
                  <a:lnTo>
                    <a:pt x="27" y="1201"/>
                  </a:lnTo>
                  <a:lnTo>
                    <a:pt x="45" y="1159"/>
                  </a:lnTo>
                  <a:lnTo>
                    <a:pt x="70" y="1119"/>
                  </a:lnTo>
                  <a:lnTo>
                    <a:pt x="97" y="1084"/>
                  </a:lnTo>
                  <a:lnTo>
                    <a:pt x="131" y="1052"/>
                  </a:lnTo>
                  <a:lnTo>
                    <a:pt x="166" y="1023"/>
                  </a:lnTo>
                  <a:lnTo>
                    <a:pt x="205" y="999"/>
                  </a:lnTo>
                  <a:lnTo>
                    <a:pt x="247" y="980"/>
                  </a:lnTo>
                  <a:lnTo>
                    <a:pt x="292" y="965"/>
                  </a:lnTo>
                  <a:lnTo>
                    <a:pt x="338" y="957"/>
                  </a:lnTo>
                  <a:lnTo>
                    <a:pt x="387" y="953"/>
                  </a:lnTo>
                  <a:lnTo>
                    <a:pt x="432" y="957"/>
                  </a:lnTo>
                  <a:lnTo>
                    <a:pt x="477" y="964"/>
                  </a:lnTo>
                  <a:lnTo>
                    <a:pt x="520" y="976"/>
                  </a:lnTo>
                  <a:lnTo>
                    <a:pt x="560" y="994"/>
                  </a:lnTo>
                  <a:lnTo>
                    <a:pt x="597" y="1016"/>
                  </a:lnTo>
                  <a:lnTo>
                    <a:pt x="1015" y="598"/>
                  </a:lnTo>
                  <a:lnTo>
                    <a:pt x="994" y="560"/>
                  </a:lnTo>
                  <a:lnTo>
                    <a:pt x="977" y="520"/>
                  </a:lnTo>
                  <a:lnTo>
                    <a:pt x="963" y="477"/>
                  </a:lnTo>
                  <a:lnTo>
                    <a:pt x="956" y="433"/>
                  </a:lnTo>
                  <a:lnTo>
                    <a:pt x="952" y="387"/>
                  </a:lnTo>
                  <a:lnTo>
                    <a:pt x="956" y="339"/>
                  </a:lnTo>
                  <a:lnTo>
                    <a:pt x="964" y="291"/>
                  </a:lnTo>
                  <a:lnTo>
                    <a:pt x="979" y="247"/>
                  </a:lnTo>
                  <a:lnTo>
                    <a:pt x="998" y="205"/>
                  </a:lnTo>
                  <a:lnTo>
                    <a:pt x="1022" y="166"/>
                  </a:lnTo>
                  <a:lnTo>
                    <a:pt x="1051" y="130"/>
                  </a:lnTo>
                  <a:lnTo>
                    <a:pt x="1083" y="98"/>
                  </a:lnTo>
                  <a:lnTo>
                    <a:pt x="1118" y="69"/>
                  </a:lnTo>
                  <a:lnTo>
                    <a:pt x="1158" y="46"/>
                  </a:lnTo>
                  <a:lnTo>
                    <a:pt x="1200" y="26"/>
                  </a:lnTo>
                  <a:lnTo>
                    <a:pt x="1244" y="11"/>
                  </a:lnTo>
                  <a:lnTo>
                    <a:pt x="1291" y="2"/>
                  </a:lnTo>
                  <a:lnTo>
                    <a:pt x="1339" y="0"/>
                  </a:lnTo>
                  <a:lnTo>
                    <a:pt x="1388" y="2"/>
                  </a:lnTo>
                  <a:lnTo>
                    <a:pt x="1435" y="11"/>
                  </a:lnTo>
                  <a:lnTo>
                    <a:pt x="1479" y="26"/>
                  </a:lnTo>
                  <a:lnTo>
                    <a:pt x="1521" y="46"/>
                  </a:lnTo>
                  <a:lnTo>
                    <a:pt x="1561" y="69"/>
                  </a:lnTo>
                  <a:lnTo>
                    <a:pt x="1596" y="98"/>
                  </a:lnTo>
                  <a:lnTo>
                    <a:pt x="1628" y="130"/>
                  </a:lnTo>
                  <a:lnTo>
                    <a:pt x="1657" y="166"/>
                  </a:lnTo>
                  <a:lnTo>
                    <a:pt x="1681" y="205"/>
                  </a:lnTo>
                  <a:lnTo>
                    <a:pt x="1700" y="247"/>
                  </a:lnTo>
                  <a:lnTo>
                    <a:pt x="1714" y="291"/>
                  </a:lnTo>
                  <a:lnTo>
                    <a:pt x="1723" y="339"/>
                  </a:lnTo>
                  <a:lnTo>
                    <a:pt x="1727" y="387"/>
                  </a:lnTo>
                  <a:lnTo>
                    <a:pt x="1723" y="433"/>
                  </a:lnTo>
                  <a:lnTo>
                    <a:pt x="1716" y="477"/>
                  </a:lnTo>
                  <a:lnTo>
                    <a:pt x="1703" y="520"/>
                  </a:lnTo>
                  <a:lnTo>
                    <a:pt x="1686" y="560"/>
                  </a:lnTo>
                  <a:lnTo>
                    <a:pt x="1664" y="598"/>
                  </a:lnTo>
                  <a:lnTo>
                    <a:pt x="2086" y="1021"/>
                  </a:lnTo>
                  <a:lnTo>
                    <a:pt x="2125" y="997"/>
                  </a:lnTo>
                  <a:lnTo>
                    <a:pt x="2166" y="979"/>
                  </a:lnTo>
                  <a:lnTo>
                    <a:pt x="2210" y="965"/>
                  </a:lnTo>
                  <a:lnTo>
                    <a:pt x="2255" y="957"/>
                  </a:lnTo>
                  <a:lnTo>
                    <a:pt x="2303" y="953"/>
                  </a:lnTo>
                  <a:lnTo>
                    <a:pt x="2349" y="957"/>
                  </a:lnTo>
                  <a:lnTo>
                    <a:pt x="2394" y="964"/>
                  </a:lnTo>
                  <a:lnTo>
                    <a:pt x="2437" y="976"/>
                  </a:lnTo>
                  <a:lnTo>
                    <a:pt x="2476" y="994"/>
                  </a:lnTo>
                  <a:lnTo>
                    <a:pt x="2514" y="1016"/>
                  </a:lnTo>
                  <a:lnTo>
                    <a:pt x="2932" y="598"/>
                  </a:lnTo>
                  <a:lnTo>
                    <a:pt x="2910" y="560"/>
                  </a:lnTo>
                  <a:lnTo>
                    <a:pt x="2892" y="520"/>
                  </a:lnTo>
                  <a:lnTo>
                    <a:pt x="2880" y="477"/>
                  </a:lnTo>
                  <a:lnTo>
                    <a:pt x="2872" y="433"/>
                  </a:lnTo>
                  <a:lnTo>
                    <a:pt x="2869" y="387"/>
                  </a:lnTo>
                  <a:lnTo>
                    <a:pt x="2872" y="339"/>
                  </a:lnTo>
                  <a:lnTo>
                    <a:pt x="2881" y="291"/>
                  </a:lnTo>
                  <a:lnTo>
                    <a:pt x="2896" y="247"/>
                  </a:lnTo>
                  <a:lnTo>
                    <a:pt x="2914" y="205"/>
                  </a:lnTo>
                  <a:lnTo>
                    <a:pt x="2939" y="166"/>
                  </a:lnTo>
                  <a:lnTo>
                    <a:pt x="2968" y="130"/>
                  </a:lnTo>
                  <a:lnTo>
                    <a:pt x="3000" y="98"/>
                  </a:lnTo>
                  <a:lnTo>
                    <a:pt x="3035" y="69"/>
                  </a:lnTo>
                  <a:lnTo>
                    <a:pt x="3075" y="46"/>
                  </a:lnTo>
                  <a:lnTo>
                    <a:pt x="3117" y="26"/>
                  </a:lnTo>
                  <a:lnTo>
                    <a:pt x="3161" y="11"/>
                  </a:lnTo>
                  <a:lnTo>
                    <a:pt x="3208" y="2"/>
                  </a:lnTo>
                  <a:lnTo>
                    <a:pt x="3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92"/>
            <p:cNvSpPr/>
            <p:nvPr/>
          </p:nvSpPr>
          <p:spPr bwMode="auto">
            <a:xfrm>
              <a:off x="10180638" y="2981325"/>
              <a:ext cx="50800" cy="50800"/>
            </a:xfrm>
            <a:custGeom>
              <a:avLst/>
              <a:gdLst>
                <a:gd name="T0" fmla="*/ 242 w 322"/>
                <a:gd name="T1" fmla="*/ 0 h 322"/>
                <a:gd name="T2" fmla="*/ 262 w 322"/>
                <a:gd name="T3" fmla="*/ 2 h 322"/>
                <a:gd name="T4" fmla="*/ 282 w 322"/>
                <a:gd name="T5" fmla="*/ 10 h 322"/>
                <a:gd name="T6" fmla="*/ 299 w 322"/>
                <a:gd name="T7" fmla="*/ 23 h 322"/>
                <a:gd name="T8" fmla="*/ 312 w 322"/>
                <a:gd name="T9" fmla="*/ 40 h 322"/>
                <a:gd name="T10" fmla="*/ 320 w 322"/>
                <a:gd name="T11" fmla="*/ 59 h 322"/>
                <a:gd name="T12" fmla="*/ 322 w 322"/>
                <a:gd name="T13" fmla="*/ 80 h 322"/>
                <a:gd name="T14" fmla="*/ 320 w 322"/>
                <a:gd name="T15" fmla="*/ 99 h 322"/>
                <a:gd name="T16" fmla="*/ 312 w 322"/>
                <a:gd name="T17" fmla="*/ 118 h 322"/>
                <a:gd name="T18" fmla="*/ 299 w 322"/>
                <a:gd name="T19" fmla="*/ 136 h 322"/>
                <a:gd name="T20" fmla="*/ 136 w 322"/>
                <a:gd name="T21" fmla="*/ 299 h 322"/>
                <a:gd name="T22" fmla="*/ 119 w 322"/>
                <a:gd name="T23" fmla="*/ 312 h 322"/>
                <a:gd name="T24" fmla="*/ 100 w 322"/>
                <a:gd name="T25" fmla="*/ 320 h 322"/>
                <a:gd name="T26" fmla="*/ 80 w 322"/>
                <a:gd name="T27" fmla="*/ 322 h 322"/>
                <a:gd name="T28" fmla="*/ 60 w 322"/>
                <a:gd name="T29" fmla="*/ 320 h 322"/>
                <a:gd name="T30" fmla="*/ 40 w 322"/>
                <a:gd name="T31" fmla="*/ 312 h 322"/>
                <a:gd name="T32" fmla="*/ 23 w 322"/>
                <a:gd name="T33" fmla="*/ 299 h 322"/>
                <a:gd name="T34" fmla="*/ 10 w 322"/>
                <a:gd name="T35" fmla="*/ 282 h 322"/>
                <a:gd name="T36" fmla="*/ 2 w 322"/>
                <a:gd name="T37" fmla="*/ 262 h 322"/>
                <a:gd name="T38" fmla="*/ 0 w 322"/>
                <a:gd name="T39" fmla="*/ 242 h 322"/>
                <a:gd name="T40" fmla="*/ 2 w 322"/>
                <a:gd name="T41" fmla="*/ 221 h 322"/>
                <a:gd name="T42" fmla="*/ 10 w 322"/>
                <a:gd name="T43" fmla="*/ 202 h 322"/>
                <a:gd name="T44" fmla="*/ 23 w 322"/>
                <a:gd name="T45" fmla="*/ 186 h 322"/>
                <a:gd name="T46" fmla="*/ 186 w 322"/>
                <a:gd name="T47" fmla="*/ 23 h 322"/>
                <a:gd name="T48" fmla="*/ 202 w 322"/>
                <a:gd name="T49" fmla="*/ 10 h 322"/>
                <a:gd name="T50" fmla="*/ 222 w 322"/>
                <a:gd name="T51" fmla="*/ 2 h 322"/>
                <a:gd name="T52" fmla="*/ 242 w 322"/>
                <a:gd name="T5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322">
                  <a:moveTo>
                    <a:pt x="242" y="0"/>
                  </a:moveTo>
                  <a:lnTo>
                    <a:pt x="262" y="2"/>
                  </a:lnTo>
                  <a:lnTo>
                    <a:pt x="282" y="10"/>
                  </a:lnTo>
                  <a:lnTo>
                    <a:pt x="299" y="23"/>
                  </a:lnTo>
                  <a:lnTo>
                    <a:pt x="312" y="40"/>
                  </a:lnTo>
                  <a:lnTo>
                    <a:pt x="320" y="59"/>
                  </a:lnTo>
                  <a:lnTo>
                    <a:pt x="322" y="80"/>
                  </a:lnTo>
                  <a:lnTo>
                    <a:pt x="320" y="99"/>
                  </a:lnTo>
                  <a:lnTo>
                    <a:pt x="312" y="118"/>
                  </a:lnTo>
                  <a:lnTo>
                    <a:pt x="299" y="136"/>
                  </a:lnTo>
                  <a:lnTo>
                    <a:pt x="136" y="299"/>
                  </a:lnTo>
                  <a:lnTo>
                    <a:pt x="119" y="312"/>
                  </a:lnTo>
                  <a:lnTo>
                    <a:pt x="100" y="320"/>
                  </a:lnTo>
                  <a:lnTo>
                    <a:pt x="80" y="322"/>
                  </a:lnTo>
                  <a:lnTo>
                    <a:pt x="60" y="320"/>
                  </a:lnTo>
                  <a:lnTo>
                    <a:pt x="40" y="312"/>
                  </a:lnTo>
                  <a:lnTo>
                    <a:pt x="23" y="299"/>
                  </a:lnTo>
                  <a:lnTo>
                    <a:pt x="10" y="282"/>
                  </a:lnTo>
                  <a:lnTo>
                    <a:pt x="2" y="262"/>
                  </a:lnTo>
                  <a:lnTo>
                    <a:pt x="0" y="242"/>
                  </a:lnTo>
                  <a:lnTo>
                    <a:pt x="2" y="221"/>
                  </a:lnTo>
                  <a:lnTo>
                    <a:pt x="10" y="202"/>
                  </a:lnTo>
                  <a:lnTo>
                    <a:pt x="23" y="186"/>
                  </a:lnTo>
                  <a:lnTo>
                    <a:pt x="186" y="23"/>
                  </a:lnTo>
                  <a:lnTo>
                    <a:pt x="202" y="10"/>
                  </a:lnTo>
                  <a:lnTo>
                    <a:pt x="222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93"/>
            <p:cNvSpPr/>
            <p:nvPr/>
          </p:nvSpPr>
          <p:spPr bwMode="auto">
            <a:xfrm>
              <a:off x="10402888" y="2900363"/>
              <a:ext cx="50800" cy="50800"/>
            </a:xfrm>
            <a:custGeom>
              <a:avLst/>
              <a:gdLst>
                <a:gd name="T0" fmla="*/ 243 w 323"/>
                <a:gd name="T1" fmla="*/ 0 h 323"/>
                <a:gd name="T2" fmla="*/ 264 w 323"/>
                <a:gd name="T3" fmla="*/ 3 h 323"/>
                <a:gd name="T4" fmla="*/ 282 w 323"/>
                <a:gd name="T5" fmla="*/ 10 h 323"/>
                <a:gd name="T6" fmla="*/ 300 w 323"/>
                <a:gd name="T7" fmla="*/ 24 h 323"/>
                <a:gd name="T8" fmla="*/ 312 w 323"/>
                <a:gd name="T9" fmla="*/ 40 h 323"/>
                <a:gd name="T10" fmla="*/ 320 w 323"/>
                <a:gd name="T11" fmla="*/ 60 h 323"/>
                <a:gd name="T12" fmla="*/ 323 w 323"/>
                <a:gd name="T13" fmla="*/ 80 h 323"/>
                <a:gd name="T14" fmla="*/ 320 w 323"/>
                <a:gd name="T15" fmla="*/ 100 h 323"/>
                <a:gd name="T16" fmla="*/ 312 w 323"/>
                <a:gd name="T17" fmla="*/ 120 h 323"/>
                <a:gd name="T18" fmla="*/ 300 w 323"/>
                <a:gd name="T19" fmla="*/ 137 h 323"/>
                <a:gd name="T20" fmla="*/ 138 w 323"/>
                <a:gd name="T21" fmla="*/ 299 h 323"/>
                <a:gd name="T22" fmla="*/ 120 w 323"/>
                <a:gd name="T23" fmla="*/ 313 h 323"/>
                <a:gd name="T24" fmla="*/ 101 w 323"/>
                <a:gd name="T25" fmla="*/ 320 h 323"/>
                <a:gd name="T26" fmla="*/ 80 w 323"/>
                <a:gd name="T27" fmla="*/ 323 h 323"/>
                <a:gd name="T28" fmla="*/ 60 w 323"/>
                <a:gd name="T29" fmla="*/ 320 h 323"/>
                <a:gd name="T30" fmla="*/ 41 w 323"/>
                <a:gd name="T31" fmla="*/ 313 h 323"/>
                <a:gd name="T32" fmla="*/ 24 w 323"/>
                <a:gd name="T33" fmla="*/ 299 h 323"/>
                <a:gd name="T34" fmla="*/ 12 w 323"/>
                <a:gd name="T35" fmla="*/ 283 h 323"/>
                <a:gd name="T36" fmla="*/ 4 w 323"/>
                <a:gd name="T37" fmla="*/ 263 h 323"/>
                <a:gd name="T38" fmla="*/ 0 w 323"/>
                <a:gd name="T39" fmla="*/ 243 h 323"/>
                <a:gd name="T40" fmla="*/ 4 w 323"/>
                <a:gd name="T41" fmla="*/ 223 h 323"/>
                <a:gd name="T42" fmla="*/ 12 w 323"/>
                <a:gd name="T43" fmla="*/ 203 h 323"/>
                <a:gd name="T44" fmla="*/ 24 w 323"/>
                <a:gd name="T45" fmla="*/ 186 h 323"/>
                <a:gd name="T46" fmla="*/ 186 w 323"/>
                <a:gd name="T47" fmla="*/ 24 h 323"/>
                <a:gd name="T48" fmla="*/ 204 w 323"/>
                <a:gd name="T49" fmla="*/ 10 h 323"/>
                <a:gd name="T50" fmla="*/ 223 w 323"/>
                <a:gd name="T51" fmla="*/ 3 h 323"/>
                <a:gd name="T52" fmla="*/ 243 w 323"/>
                <a:gd name="T5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323">
                  <a:moveTo>
                    <a:pt x="243" y="0"/>
                  </a:moveTo>
                  <a:lnTo>
                    <a:pt x="264" y="3"/>
                  </a:lnTo>
                  <a:lnTo>
                    <a:pt x="282" y="10"/>
                  </a:lnTo>
                  <a:lnTo>
                    <a:pt x="300" y="24"/>
                  </a:lnTo>
                  <a:lnTo>
                    <a:pt x="312" y="40"/>
                  </a:lnTo>
                  <a:lnTo>
                    <a:pt x="320" y="60"/>
                  </a:lnTo>
                  <a:lnTo>
                    <a:pt x="323" y="80"/>
                  </a:lnTo>
                  <a:lnTo>
                    <a:pt x="320" y="100"/>
                  </a:lnTo>
                  <a:lnTo>
                    <a:pt x="312" y="120"/>
                  </a:lnTo>
                  <a:lnTo>
                    <a:pt x="300" y="137"/>
                  </a:lnTo>
                  <a:lnTo>
                    <a:pt x="138" y="299"/>
                  </a:lnTo>
                  <a:lnTo>
                    <a:pt x="120" y="313"/>
                  </a:lnTo>
                  <a:lnTo>
                    <a:pt x="101" y="320"/>
                  </a:lnTo>
                  <a:lnTo>
                    <a:pt x="80" y="323"/>
                  </a:lnTo>
                  <a:lnTo>
                    <a:pt x="60" y="320"/>
                  </a:lnTo>
                  <a:lnTo>
                    <a:pt x="41" y="313"/>
                  </a:lnTo>
                  <a:lnTo>
                    <a:pt x="24" y="299"/>
                  </a:lnTo>
                  <a:lnTo>
                    <a:pt x="12" y="283"/>
                  </a:lnTo>
                  <a:lnTo>
                    <a:pt x="4" y="263"/>
                  </a:lnTo>
                  <a:lnTo>
                    <a:pt x="0" y="243"/>
                  </a:lnTo>
                  <a:lnTo>
                    <a:pt x="4" y="223"/>
                  </a:lnTo>
                  <a:lnTo>
                    <a:pt x="12" y="203"/>
                  </a:lnTo>
                  <a:lnTo>
                    <a:pt x="24" y="186"/>
                  </a:lnTo>
                  <a:lnTo>
                    <a:pt x="186" y="24"/>
                  </a:lnTo>
                  <a:lnTo>
                    <a:pt x="204" y="10"/>
                  </a:lnTo>
                  <a:lnTo>
                    <a:pt x="22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Freeform 124"/>
          <p:cNvSpPr>
            <a:spLocks noEditPoints="1"/>
          </p:cNvSpPr>
          <p:nvPr/>
        </p:nvSpPr>
        <p:spPr bwMode="auto">
          <a:xfrm>
            <a:off x="1693955" y="2942144"/>
            <a:ext cx="399054" cy="352042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rgbClr val="AFBA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Rectangle 3"/>
          <p:cNvSpPr/>
          <p:nvPr/>
        </p:nvSpPr>
        <p:spPr>
          <a:xfrm>
            <a:off x="932978" y="3330583"/>
            <a:ext cx="1931080" cy="45719"/>
          </a:xfrm>
          <a:prstGeom prst="rect">
            <a:avLst/>
          </a:prstGeom>
          <a:solidFill>
            <a:srgbClr val="AFBAC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Rectangle 60"/>
          <p:cNvSpPr/>
          <p:nvPr/>
        </p:nvSpPr>
        <p:spPr>
          <a:xfrm>
            <a:off x="6573266" y="3359611"/>
            <a:ext cx="1931080" cy="45719"/>
          </a:xfrm>
          <a:prstGeom prst="rect">
            <a:avLst/>
          </a:prstGeom>
          <a:solidFill>
            <a:srgbClr val="4758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Rectangle 17"/>
          <p:cNvSpPr/>
          <p:nvPr/>
        </p:nvSpPr>
        <p:spPr>
          <a:xfrm>
            <a:off x="9129415" y="2815495"/>
            <a:ext cx="2403536" cy="3024576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Group 16"/>
          <p:cNvGrpSpPr/>
          <p:nvPr/>
        </p:nvGrpSpPr>
        <p:grpSpPr>
          <a:xfrm>
            <a:off x="10208300" y="1154720"/>
            <a:ext cx="237907" cy="1702968"/>
            <a:chOff x="5655153" y="392607"/>
            <a:chExt cx="547688" cy="5131435"/>
          </a:xfrm>
        </p:grpSpPr>
        <p:sp>
          <p:nvSpPr>
            <p:cNvPr id="55" name="Freeform 12"/>
            <p:cNvSpPr/>
            <p:nvPr/>
          </p:nvSpPr>
          <p:spPr bwMode="auto">
            <a:xfrm>
              <a:off x="5655153" y="5038094"/>
              <a:ext cx="547688" cy="300037"/>
            </a:xfrm>
            <a:custGeom>
              <a:avLst/>
              <a:gdLst>
                <a:gd name="T0" fmla="*/ 143 w 143"/>
                <a:gd name="T1" fmla="*/ 4 h 80"/>
                <a:gd name="T2" fmla="*/ 138 w 143"/>
                <a:gd name="T3" fmla="*/ 0 h 80"/>
                <a:gd name="T4" fmla="*/ 5 w 143"/>
                <a:gd name="T5" fmla="*/ 0 h 80"/>
                <a:gd name="T6" fmla="*/ 0 w 143"/>
                <a:gd name="T7" fmla="*/ 4 h 80"/>
                <a:gd name="T8" fmla="*/ 0 w 143"/>
                <a:gd name="T9" fmla="*/ 75 h 80"/>
                <a:gd name="T10" fmla="*/ 5 w 143"/>
                <a:gd name="T11" fmla="*/ 80 h 80"/>
                <a:gd name="T12" fmla="*/ 24 w 143"/>
                <a:gd name="T13" fmla="*/ 80 h 80"/>
                <a:gd name="T14" fmla="*/ 24 w 143"/>
                <a:gd name="T15" fmla="*/ 79 h 80"/>
                <a:gd name="T16" fmla="*/ 35 w 143"/>
                <a:gd name="T17" fmla="*/ 68 h 80"/>
                <a:gd name="T18" fmla="*/ 46 w 143"/>
                <a:gd name="T19" fmla="*/ 79 h 80"/>
                <a:gd name="T20" fmla="*/ 46 w 143"/>
                <a:gd name="T21" fmla="*/ 80 h 80"/>
                <a:gd name="T22" fmla="*/ 99 w 143"/>
                <a:gd name="T23" fmla="*/ 80 h 80"/>
                <a:gd name="T24" fmla="*/ 99 w 143"/>
                <a:gd name="T25" fmla="*/ 79 h 80"/>
                <a:gd name="T26" fmla="*/ 110 w 143"/>
                <a:gd name="T27" fmla="*/ 68 h 80"/>
                <a:gd name="T28" fmla="*/ 121 w 143"/>
                <a:gd name="T29" fmla="*/ 79 h 80"/>
                <a:gd name="T30" fmla="*/ 121 w 143"/>
                <a:gd name="T31" fmla="*/ 80 h 80"/>
                <a:gd name="T32" fmla="*/ 138 w 143"/>
                <a:gd name="T33" fmla="*/ 80 h 80"/>
                <a:gd name="T34" fmla="*/ 143 w 143"/>
                <a:gd name="T35" fmla="*/ 75 h 80"/>
                <a:gd name="T36" fmla="*/ 143 w 143"/>
                <a:gd name="T3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80">
                  <a:moveTo>
                    <a:pt x="143" y="4"/>
                  </a:moveTo>
                  <a:cubicBezTo>
                    <a:pt x="143" y="2"/>
                    <a:pt x="140" y="0"/>
                    <a:pt x="13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3"/>
                    <a:pt x="29" y="68"/>
                    <a:pt x="35" y="68"/>
                  </a:cubicBezTo>
                  <a:cubicBezTo>
                    <a:pt x="41" y="68"/>
                    <a:pt x="46" y="73"/>
                    <a:pt x="46" y="79"/>
                  </a:cubicBezTo>
                  <a:cubicBezTo>
                    <a:pt x="46" y="79"/>
                    <a:pt x="46" y="79"/>
                    <a:pt x="46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3"/>
                    <a:pt x="104" y="68"/>
                    <a:pt x="110" y="68"/>
                  </a:cubicBezTo>
                  <a:cubicBezTo>
                    <a:pt x="116" y="68"/>
                    <a:pt x="121" y="73"/>
                    <a:pt x="121" y="79"/>
                  </a:cubicBezTo>
                  <a:cubicBezTo>
                    <a:pt x="121" y="79"/>
                    <a:pt x="121" y="79"/>
                    <a:pt x="121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0"/>
                    <a:pt x="143" y="78"/>
                    <a:pt x="143" y="75"/>
                  </a:cubicBezTo>
                  <a:lnTo>
                    <a:pt x="143" y="4"/>
                  </a:lnTo>
                  <a:close/>
                </a:path>
              </a:pathLst>
            </a:custGeom>
            <a:solidFill>
              <a:srgbClr val="41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6005513" y="5210175"/>
              <a:ext cx="79375" cy="258763"/>
            </a:xfrm>
            <a:custGeom>
              <a:avLst/>
              <a:gdLst>
                <a:gd name="T0" fmla="*/ 2 w 21"/>
                <a:gd name="T1" fmla="*/ 0 h 69"/>
                <a:gd name="T2" fmla="*/ 0 w 21"/>
                <a:gd name="T3" fmla="*/ 9 h 69"/>
                <a:gd name="T4" fmla="*/ 16 w 21"/>
                <a:gd name="T5" fmla="*/ 69 h 69"/>
                <a:gd name="T6" fmla="*/ 21 w 21"/>
                <a:gd name="T7" fmla="*/ 68 h 69"/>
                <a:gd name="T8" fmla="*/ 21 w 21"/>
                <a:gd name="T9" fmla="*/ 68 h 69"/>
                <a:gd name="T10" fmla="*/ 6 w 21"/>
                <a:gd name="T11" fmla="*/ 8 h 69"/>
                <a:gd name="T12" fmla="*/ 8 w 21"/>
                <a:gd name="T13" fmla="*/ 0 h 69"/>
                <a:gd name="T14" fmla="*/ 2 w 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9">
                  <a:moveTo>
                    <a:pt x="2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9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2"/>
                    <a:pt x="8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5786438" y="5210175"/>
              <a:ext cx="84138" cy="255588"/>
            </a:xfrm>
            <a:custGeom>
              <a:avLst/>
              <a:gdLst>
                <a:gd name="T0" fmla="*/ 0 w 22"/>
                <a:gd name="T1" fmla="*/ 68 h 68"/>
                <a:gd name="T2" fmla="*/ 3 w 22"/>
                <a:gd name="T3" fmla="*/ 68 h 68"/>
                <a:gd name="T4" fmla="*/ 6 w 22"/>
                <a:gd name="T5" fmla="*/ 68 h 68"/>
                <a:gd name="T6" fmla="*/ 22 w 22"/>
                <a:gd name="T7" fmla="*/ 9 h 68"/>
                <a:gd name="T8" fmla="*/ 22 w 22"/>
                <a:gd name="T9" fmla="*/ 8 h 68"/>
                <a:gd name="T10" fmla="*/ 20 w 22"/>
                <a:gd name="T11" fmla="*/ 0 h 68"/>
                <a:gd name="T12" fmla="*/ 14 w 22"/>
                <a:gd name="T13" fmla="*/ 0 h 68"/>
                <a:gd name="T14" fmla="*/ 14 w 22"/>
                <a:gd name="T15" fmla="*/ 0 h 68"/>
                <a:gd name="T16" fmla="*/ 16 w 22"/>
                <a:gd name="T17" fmla="*/ 8 h 68"/>
                <a:gd name="T18" fmla="*/ 0 w 22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8">
                  <a:moveTo>
                    <a:pt x="0" y="68"/>
                  </a:moveTo>
                  <a:cubicBezTo>
                    <a:pt x="1" y="68"/>
                    <a:pt x="2" y="68"/>
                    <a:pt x="3" y="68"/>
                  </a:cubicBezTo>
                  <a:cubicBezTo>
                    <a:pt x="4" y="68"/>
                    <a:pt x="5" y="68"/>
                    <a:pt x="6" y="6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6"/>
                    <a:pt x="22" y="3"/>
                    <a:pt x="2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2"/>
                    <a:pt x="16" y="5"/>
                    <a:pt x="16" y="8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5783265" y="392607"/>
              <a:ext cx="291465" cy="5131435"/>
            </a:xfrm>
            <a:custGeom>
              <a:avLst/>
              <a:gdLst>
                <a:gd name="T0" fmla="*/ 64 w 81"/>
                <a:gd name="T1" fmla="*/ 1601 h 1699"/>
                <a:gd name="T2" fmla="*/ 66 w 81"/>
                <a:gd name="T3" fmla="*/ 1589 h 1699"/>
                <a:gd name="T4" fmla="*/ 71 w 81"/>
                <a:gd name="T5" fmla="*/ 1580 h 1699"/>
                <a:gd name="T6" fmla="*/ 63 w 81"/>
                <a:gd name="T7" fmla="*/ 1555 h 1699"/>
                <a:gd name="T8" fmla="*/ 44 w 81"/>
                <a:gd name="T9" fmla="*/ 1550 h 1699"/>
                <a:gd name="T10" fmla="*/ 44 w 81"/>
                <a:gd name="T11" fmla="*/ 0 h 1699"/>
                <a:gd name="T12" fmla="*/ 37 w 81"/>
                <a:gd name="T13" fmla="*/ 0 h 1699"/>
                <a:gd name="T14" fmla="*/ 37 w 81"/>
                <a:gd name="T15" fmla="*/ 1550 h 1699"/>
                <a:gd name="T16" fmla="*/ 18 w 81"/>
                <a:gd name="T17" fmla="*/ 1555 h 1699"/>
                <a:gd name="T18" fmla="*/ 10 w 81"/>
                <a:gd name="T19" fmla="*/ 1580 h 1699"/>
                <a:gd name="T20" fmla="*/ 15 w 81"/>
                <a:gd name="T21" fmla="*/ 1589 h 1699"/>
                <a:gd name="T22" fmla="*/ 17 w 81"/>
                <a:gd name="T23" fmla="*/ 1601 h 1699"/>
                <a:gd name="T24" fmla="*/ 0 w 81"/>
                <a:gd name="T25" fmla="*/ 1695 h 1699"/>
                <a:gd name="T26" fmla="*/ 2 w 81"/>
                <a:gd name="T27" fmla="*/ 1698 h 1699"/>
                <a:gd name="T28" fmla="*/ 6 w 81"/>
                <a:gd name="T29" fmla="*/ 1696 h 1699"/>
                <a:gd name="T30" fmla="*/ 23 w 81"/>
                <a:gd name="T31" fmla="*/ 1602 h 1699"/>
                <a:gd name="T32" fmla="*/ 23 w 81"/>
                <a:gd name="T33" fmla="*/ 1602 h 1699"/>
                <a:gd name="T34" fmla="*/ 20 w 81"/>
                <a:gd name="T35" fmla="*/ 1587 h 1699"/>
                <a:gd name="T36" fmla="*/ 15 w 81"/>
                <a:gd name="T37" fmla="*/ 1577 h 1699"/>
                <a:gd name="T38" fmla="*/ 21 w 81"/>
                <a:gd name="T39" fmla="*/ 1561 h 1699"/>
                <a:gd name="T40" fmla="*/ 37 w 81"/>
                <a:gd name="T41" fmla="*/ 1556 h 1699"/>
                <a:gd name="T42" fmla="*/ 37 w 81"/>
                <a:gd name="T43" fmla="*/ 1561 h 1699"/>
                <a:gd name="T44" fmla="*/ 40 w 81"/>
                <a:gd name="T45" fmla="*/ 1564 h 1699"/>
                <a:gd name="T46" fmla="*/ 44 w 81"/>
                <a:gd name="T47" fmla="*/ 1561 h 1699"/>
                <a:gd name="T48" fmla="*/ 44 w 81"/>
                <a:gd name="T49" fmla="*/ 1556 h 1699"/>
                <a:gd name="T50" fmla="*/ 60 w 81"/>
                <a:gd name="T51" fmla="*/ 1561 h 1699"/>
                <a:gd name="T52" fmla="*/ 66 w 81"/>
                <a:gd name="T53" fmla="*/ 1577 h 1699"/>
                <a:gd name="T54" fmla="*/ 61 w 81"/>
                <a:gd name="T55" fmla="*/ 1586 h 1699"/>
                <a:gd name="T56" fmla="*/ 58 w 81"/>
                <a:gd name="T57" fmla="*/ 1602 h 1699"/>
                <a:gd name="T58" fmla="*/ 75 w 81"/>
                <a:gd name="T59" fmla="*/ 1696 h 1699"/>
                <a:gd name="T60" fmla="*/ 78 w 81"/>
                <a:gd name="T61" fmla="*/ 1699 h 1699"/>
                <a:gd name="T62" fmla="*/ 79 w 81"/>
                <a:gd name="T63" fmla="*/ 1698 h 1699"/>
                <a:gd name="T64" fmla="*/ 81 w 81"/>
                <a:gd name="T65" fmla="*/ 1695 h 1699"/>
                <a:gd name="T66" fmla="*/ 64 w 81"/>
                <a:gd name="T67" fmla="*/ 1601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1699">
                  <a:moveTo>
                    <a:pt x="64" y="1601"/>
                  </a:moveTo>
                  <a:cubicBezTo>
                    <a:pt x="64" y="1597"/>
                    <a:pt x="64" y="1593"/>
                    <a:pt x="66" y="1589"/>
                  </a:cubicBezTo>
                  <a:cubicBezTo>
                    <a:pt x="71" y="1580"/>
                    <a:pt x="71" y="1580"/>
                    <a:pt x="71" y="1580"/>
                  </a:cubicBezTo>
                  <a:cubicBezTo>
                    <a:pt x="76" y="1571"/>
                    <a:pt x="72" y="1560"/>
                    <a:pt x="63" y="1555"/>
                  </a:cubicBezTo>
                  <a:cubicBezTo>
                    <a:pt x="57" y="1552"/>
                    <a:pt x="51" y="1550"/>
                    <a:pt x="44" y="155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550"/>
                    <a:pt x="37" y="1550"/>
                    <a:pt x="37" y="1550"/>
                  </a:cubicBezTo>
                  <a:cubicBezTo>
                    <a:pt x="30" y="1551"/>
                    <a:pt x="24" y="1552"/>
                    <a:pt x="18" y="1555"/>
                  </a:cubicBezTo>
                  <a:cubicBezTo>
                    <a:pt x="9" y="1560"/>
                    <a:pt x="5" y="1571"/>
                    <a:pt x="10" y="1580"/>
                  </a:cubicBezTo>
                  <a:cubicBezTo>
                    <a:pt x="15" y="1589"/>
                    <a:pt x="15" y="1589"/>
                    <a:pt x="15" y="1589"/>
                  </a:cubicBezTo>
                  <a:cubicBezTo>
                    <a:pt x="17" y="1593"/>
                    <a:pt x="17" y="1597"/>
                    <a:pt x="17" y="1601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0" y="1696"/>
                    <a:pt x="1" y="1698"/>
                    <a:pt x="2" y="1698"/>
                  </a:cubicBezTo>
                  <a:cubicBezTo>
                    <a:pt x="4" y="1698"/>
                    <a:pt x="5" y="1697"/>
                    <a:pt x="6" y="1696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4" y="1596"/>
                    <a:pt x="23" y="1591"/>
                    <a:pt x="20" y="1587"/>
                  </a:cubicBezTo>
                  <a:cubicBezTo>
                    <a:pt x="15" y="1577"/>
                    <a:pt x="15" y="1577"/>
                    <a:pt x="15" y="1577"/>
                  </a:cubicBezTo>
                  <a:cubicBezTo>
                    <a:pt x="12" y="1571"/>
                    <a:pt x="15" y="1564"/>
                    <a:pt x="21" y="1561"/>
                  </a:cubicBezTo>
                  <a:cubicBezTo>
                    <a:pt x="26" y="1558"/>
                    <a:pt x="31" y="1557"/>
                    <a:pt x="37" y="1556"/>
                  </a:cubicBezTo>
                  <a:cubicBezTo>
                    <a:pt x="37" y="1561"/>
                    <a:pt x="37" y="1561"/>
                    <a:pt x="37" y="1561"/>
                  </a:cubicBezTo>
                  <a:cubicBezTo>
                    <a:pt x="37" y="1562"/>
                    <a:pt x="39" y="1564"/>
                    <a:pt x="40" y="1564"/>
                  </a:cubicBezTo>
                  <a:cubicBezTo>
                    <a:pt x="42" y="1564"/>
                    <a:pt x="44" y="1562"/>
                    <a:pt x="44" y="1561"/>
                  </a:cubicBezTo>
                  <a:cubicBezTo>
                    <a:pt x="44" y="1556"/>
                    <a:pt x="44" y="1556"/>
                    <a:pt x="44" y="1556"/>
                  </a:cubicBezTo>
                  <a:cubicBezTo>
                    <a:pt x="50" y="1556"/>
                    <a:pt x="55" y="1558"/>
                    <a:pt x="60" y="1561"/>
                  </a:cubicBezTo>
                  <a:cubicBezTo>
                    <a:pt x="66" y="1564"/>
                    <a:pt x="69" y="1571"/>
                    <a:pt x="66" y="1577"/>
                  </a:cubicBezTo>
                  <a:cubicBezTo>
                    <a:pt x="61" y="1586"/>
                    <a:pt x="61" y="1586"/>
                    <a:pt x="61" y="1586"/>
                  </a:cubicBezTo>
                  <a:cubicBezTo>
                    <a:pt x="58" y="1591"/>
                    <a:pt x="58" y="1597"/>
                    <a:pt x="58" y="1602"/>
                  </a:cubicBezTo>
                  <a:cubicBezTo>
                    <a:pt x="75" y="1696"/>
                    <a:pt x="75" y="1696"/>
                    <a:pt x="75" y="1696"/>
                  </a:cubicBezTo>
                  <a:cubicBezTo>
                    <a:pt x="75" y="1697"/>
                    <a:pt x="77" y="1699"/>
                    <a:pt x="78" y="1699"/>
                  </a:cubicBezTo>
                  <a:cubicBezTo>
                    <a:pt x="78" y="1699"/>
                    <a:pt x="78" y="1698"/>
                    <a:pt x="79" y="1698"/>
                  </a:cubicBezTo>
                  <a:cubicBezTo>
                    <a:pt x="80" y="1698"/>
                    <a:pt x="81" y="1697"/>
                    <a:pt x="81" y="1695"/>
                  </a:cubicBezTo>
                  <a:lnTo>
                    <a:pt x="64" y="1601"/>
                  </a:lnTo>
                  <a:close/>
                </a:path>
              </a:pathLst>
            </a:cu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Freeform 124"/>
          <p:cNvSpPr>
            <a:spLocks noEditPoints="1"/>
          </p:cNvSpPr>
          <p:nvPr/>
        </p:nvSpPr>
        <p:spPr bwMode="auto">
          <a:xfrm>
            <a:off x="10126620" y="2927630"/>
            <a:ext cx="399054" cy="352042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rgbClr val="AFBA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Rectangle 3"/>
          <p:cNvSpPr/>
          <p:nvPr/>
        </p:nvSpPr>
        <p:spPr>
          <a:xfrm>
            <a:off x="9365643" y="3316069"/>
            <a:ext cx="1931080" cy="45719"/>
          </a:xfrm>
          <a:prstGeom prst="rect">
            <a:avLst/>
          </a:prstGeom>
          <a:solidFill>
            <a:srgbClr val="AFBAC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Rectangle 17"/>
          <p:cNvSpPr/>
          <p:nvPr/>
        </p:nvSpPr>
        <p:spPr>
          <a:xfrm>
            <a:off x="3533986" y="2852846"/>
            <a:ext cx="2403536" cy="298722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3300000" algn="tr" rotWithShape="0">
              <a:prstClr val="black">
                <a:alpha val="3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4" name="Group 16"/>
          <p:cNvGrpSpPr/>
          <p:nvPr/>
        </p:nvGrpSpPr>
        <p:grpSpPr>
          <a:xfrm>
            <a:off x="4612871" y="1192072"/>
            <a:ext cx="237907" cy="1702968"/>
            <a:chOff x="5655153" y="392607"/>
            <a:chExt cx="547688" cy="5131435"/>
          </a:xfrm>
        </p:grpSpPr>
        <p:sp>
          <p:nvSpPr>
            <p:cNvPr id="65" name="Freeform 12"/>
            <p:cNvSpPr/>
            <p:nvPr/>
          </p:nvSpPr>
          <p:spPr bwMode="auto">
            <a:xfrm>
              <a:off x="5655153" y="5038095"/>
              <a:ext cx="547688" cy="300036"/>
            </a:xfrm>
            <a:custGeom>
              <a:avLst/>
              <a:gdLst>
                <a:gd name="T0" fmla="*/ 143 w 143"/>
                <a:gd name="T1" fmla="*/ 4 h 80"/>
                <a:gd name="T2" fmla="*/ 138 w 143"/>
                <a:gd name="T3" fmla="*/ 0 h 80"/>
                <a:gd name="T4" fmla="*/ 5 w 143"/>
                <a:gd name="T5" fmla="*/ 0 h 80"/>
                <a:gd name="T6" fmla="*/ 0 w 143"/>
                <a:gd name="T7" fmla="*/ 4 h 80"/>
                <a:gd name="T8" fmla="*/ 0 w 143"/>
                <a:gd name="T9" fmla="*/ 75 h 80"/>
                <a:gd name="T10" fmla="*/ 5 w 143"/>
                <a:gd name="T11" fmla="*/ 80 h 80"/>
                <a:gd name="T12" fmla="*/ 24 w 143"/>
                <a:gd name="T13" fmla="*/ 80 h 80"/>
                <a:gd name="T14" fmla="*/ 24 w 143"/>
                <a:gd name="T15" fmla="*/ 79 h 80"/>
                <a:gd name="T16" fmla="*/ 35 w 143"/>
                <a:gd name="T17" fmla="*/ 68 h 80"/>
                <a:gd name="T18" fmla="*/ 46 w 143"/>
                <a:gd name="T19" fmla="*/ 79 h 80"/>
                <a:gd name="T20" fmla="*/ 46 w 143"/>
                <a:gd name="T21" fmla="*/ 80 h 80"/>
                <a:gd name="T22" fmla="*/ 99 w 143"/>
                <a:gd name="T23" fmla="*/ 80 h 80"/>
                <a:gd name="T24" fmla="*/ 99 w 143"/>
                <a:gd name="T25" fmla="*/ 79 h 80"/>
                <a:gd name="T26" fmla="*/ 110 w 143"/>
                <a:gd name="T27" fmla="*/ 68 h 80"/>
                <a:gd name="T28" fmla="*/ 121 w 143"/>
                <a:gd name="T29" fmla="*/ 79 h 80"/>
                <a:gd name="T30" fmla="*/ 121 w 143"/>
                <a:gd name="T31" fmla="*/ 80 h 80"/>
                <a:gd name="T32" fmla="*/ 138 w 143"/>
                <a:gd name="T33" fmla="*/ 80 h 80"/>
                <a:gd name="T34" fmla="*/ 143 w 143"/>
                <a:gd name="T35" fmla="*/ 75 h 80"/>
                <a:gd name="T36" fmla="*/ 143 w 143"/>
                <a:gd name="T3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80">
                  <a:moveTo>
                    <a:pt x="143" y="4"/>
                  </a:moveTo>
                  <a:cubicBezTo>
                    <a:pt x="143" y="2"/>
                    <a:pt x="140" y="0"/>
                    <a:pt x="13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3"/>
                    <a:pt x="29" y="68"/>
                    <a:pt x="35" y="68"/>
                  </a:cubicBezTo>
                  <a:cubicBezTo>
                    <a:pt x="41" y="68"/>
                    <a:pt x="46" y="73"/>
                    <a:pt x="46" y="79"/>
                  </a:cubicBezTo>
                  <a:cubicBezTo>
                    <a:pt x="46" y="79"/>
                    <a:pt x="46" y="79"/>
                    <a:pt x="46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3"/>
                    <a:pt x="104" y="68"/>
                    <a:pt x="110" y="68"/>
                  </a:cubicBezTo>
                  <a:cubicBezTo>
                    <a:pt x="116" y="68"/>
                    <a:pt x="121" y="73"/>
                    <a:pt x="121" y="79"/>
                  </a:cubicBezTo>
                  <a:cubicBezTo>
                    <a:pt x="121" y="79"/>
                    <a:pt x="121" y="79"/>
                    <a:pt x="121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0"/>
                    <a:pt x="143" y="78"/>
                    <a:pt x="143" y="75"/>
                  </a:cubicBezTo>
                  <a:lnTo>
                    <a:pt x="143" y="4"/>
                  </a:lnTo>
                  <a:close/>
                </a:path>
              </a:pathLst>
            </a:custGeom>
            <a:solidFill>
              <a:srgbClr val="41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3"/>
            <p:cNvSpPr/>
            <p:nvPr/>
          </p:nvSpPr>
          <p:spPr bwMode="auto">
            <a:xfrm>
              <a:off x="6005513" y="5210175"/>
              <a:ext cx="79375" cy="258763"/>
            </a:xfrm>
            <a:custGeom>
              <a:avLst/>
              <a:gdLst>
                <a:gd name="T0" fmla="*/ 2 w 21"/>
                <a:gd name="T1" fmla="*/ 0 h 69"/>
                <a:gd name="T2" fmla="*/ 0 w 21"/>
                <a:gd name="T3" fmla="*/ 9 h 69"/>
                <a:gd name="T4" fmla="*/ 16 w 21"/>
                <a:gd name="T5" fmla="*/ 69 h 69"/>
                <a:gd name="T6" fmla="*/ 21 w 21"/>
                <a:gd name="T7" fmla="*/ 68 h 69"/>
                <a:gd name="T8" fmla="*/ 21 w 21"/>
                <a:gd name="T9" fmla="*/ 68 h 69"/>
                <a:gd name="T10" fmla="*/ 6 w 21"/>
                <a:gd name="T11" fmla="*/ 8 h 69"/>
                <a:gd name="T12" fmla="*/ 8 w 21"/>
                <a:gd name="T13" fmla="*/ 0 h 69"/>
                <a:gd name="T14" fmla="*/ 2 w 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9">
                  <a:moveTo>
                    <a:pt x="2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9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2"/>
                    <a:pt x="8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5786438" y="5210175"/>
              <a:ext cx="84138" cy="255588"/>
            </a:xfrm>
            <a:custGeom>
              <a:avLst/>
              <a:gdLst>
                <a:gd name="T0" fmla="*/ 0 w 22"/>
                <a:gd name="T1" fmla="*/ 68 h 68"/>
                <a:gd name="T2" fmla="*/ 3 w 22"/>
                <a:gd name="T3" fmla="*/ 68 h 68"/>
                <a:gd name="T4" fmla="*/ 6 w 22"/>
                <a:gd name="T5" fmla="*/ 68 h 68"/>
                <a:gd name="T6" fmla="*/ 22 w 22"/>
                <a:gd name="T7" fmla="*/ 9 h 68"/>
                <a:gd name="T8" fmla="*/ 22 w 22"/>
                <a:gd name="T9" fmla="*/ 8 h 68"/>
                <a:gd name="T10" fmla="*/ 20 w 22"/>
                <a:gd name="T11" fmla="*/ 0 h 68"/>
                <a:gd name="T12" fmla="*/ 14 w 22"/>
                <a:gd name="T13" fmla="*/ 0 h 68"/>
                <a:gd name="T14" fmla="*/ 14 w 22"/>
                <a:gd name="T15" fmla="*/ 0 h 68"/>
                <a:gd name="T16" fmla="*/ 16 w 22"/>
                <a:gd name="T17" fmla="*/ 8 h 68"/>
                <a:gd name="T18" fmla="*/ 0 w 22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8">
                  <a:moveTo>
                    <a:pt x="0" y="68"/>
                  </a:moveTo>
                  <a:cubicBezTo>
                    <a:pt x="1" y="68"/>
                    <a:pt x="2" y="68"/>
                    <a:pt x="3" y="68"/>
                  </a:cubicBezTo>
                  <a:cubicBezTo>
                    <a:pt x="4" y="68"/>
                    <a:pt x="5" y="68"/>
                    <a:pt x="6" y="6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6"/>
                    <a:pt x="22" y="3"/>
                    <a:pt x="2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2"/>
                    <a:pt x="16" y="5"/>
                    <a:pt x="16" y="8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15"/>
            <p:cNvSpPr/>
            <p:nvPr/>
          </p:nvSpPr>
          <p:spPr bwMode="auto">
            <a:xfrm>
              <a:off x="5783265" y="392607"/>
              <a:ext cx="291465" cy="5131435"/>
            </a:xfrm>
            <a:custGeom>
              <a:avLst/>
              <a:gdLst>
                <a:gd name="T0" fmla="*/ 64 w 81"/>
                <a:gd name="T1" fmla="*/ 1601 h 1699"/>
                <a:gd name="T2" fmla="*/ 66 w 81"/>
                <a:gd name="T3" fmla="*/ 1589 h 1699"/>
                <a:gd name="T4" fmla="*/ 71 w 81"/>
                <a:gd name="T5" fmla="*/ 1580 h 1699"/>
                <a:gd name="T6" fmla="*/ 63 w 81"/>
                <a:gd name="T7" fmla="*/ 1555 h 1699"/>
                <a:gd name="T8" fmla="*/ 44 w 81"/>
                <a:gd name="T9" fmla="*/ 1550 h 1699"/>
                <a:gd name="T10" fmla="*/ 44 w 81"/>
                <a:gd name="T11" fmla="*/ 0 h 1699"/>
                <a:gd name="T12" fmla="*/ 37 w 81"/>
                <a:gd name="T13" fmla="*/ 0 h 1699"/>
                <a:gd name="T14" fmla="*/ 37 w 81"/>
                <a:gd name="T15" fmla="*/ 1550 h 1699"/>
                <a:gd name="T16" fmla="*/ 18 w 81"/>
                <a:gd name="T17" fmla="*/ 1555 h 1699"/>
                <a:gd name="T18" fmla="*/ 10 w 81"/>
                <a:gd name="T19" fmla="*/ 1580 h 1699"/>
                <a:gd name="T20" fmla="*/ 15 w 81"/>
                <a:gd name="T21" fmla="*/ 1589 h 1699"/>
                <a:gd name="T22" fmla="*/ 17 w 81"/>
                <a:gd name="T23" fmla="*/ 1601 h 1699"/>
                <a:gd name="T24" fmla="*/ 0 w 81"/>
                <a:gd name="T25" fmla="*/ 1695 h 1699"/>
                <a:gd name="T26" fmla="*/ 2 w 81"/>
                <a:gd name="T27" fmla="*/ 1698 h 1699"/>
                <a:gd name="T28" fmla="*/ 6 w 81"/>
                <a:gd name="T29" fmla="*/ 1696 h 1699"/>
                <a:gd name="T30" fmla="*/ 23 w 81"/>
                <a:gd name="T31" fmla="*/ 1602 h 1699"/>
                <a:gd name="T32" fmla="*/ 23 w 81"/>
                <a:gd name="T33" fmla="*/ 1602 h 1699"/>
                <a:gd name="T34" fmla="*/ 20 w 81"/>
                <a:gd name="T35" fmla="*/ 1587 h 1699"/>
                <a:gd name="T36" fmla="*/ 15 w 81"/>
                <a:gd name="T37" fmla="*/ 1577 h 1699"/>
                <a:gd name="T38" fmla="*/ 21 w 81"/>
                <a:gd name="T39" fmla="*/ 1561 h 1699"/>
                <a:gd name="T40" fmla="*/ 37 w 81"/>
                <a:gd name="T41" fmla="*/ 1556 h 1699"/>
                <a:gd name="T42" fmla="*/ 37 w 81"/>
                <a:gd name="T43" fmla="*/ 1561 h 1699"/>
                <a:gd name="T44" fmla="*/ 40 w 81"/>
                <a:gd name="T45" fmla="*/ 1564 h 1699"/>
                <a:gd name="T46" fmla="*/ 44 w 81"/>
                <a:gd name="T47" fmla="*/ 1561 h 1699"/>
                <a:gd name="T48" fmla="*/ 44 w 81"/>
                <a:gd name="T49" fmla="*/ 1556 h 1699"/>
                <a:gd name="T50" fmla="*/ 60 w 81"/>
                <a:gd name="T51" fmla="*/ 1561 h 1699"/>
                <a:gd name="T52" fmla="*/ 66 w 81"/>
                <a:gd name="T53" fmla="*/ 1577 h 1699"/>
                <a:gd name="T54" fmla="*/ 61 w 81"/>
                <a:gd name="T55" fmla="*/ 1586 h 1699"/>
                <a:gd name="T56" fmla="*/ 58 w 81"/>
                <a:gd name="T57" fmla="*/ 1602 h 1699"/>
                <a:gd name="T58" fmla="*/ 75 w 81"/>
                <a:gd name="T59" fmla="*/ 1696 h 1699"/>
                <a:gd name="T60" fmla="*/ 78 w 81"/>
                <a:gd name="T61" fmla="*/ 1699 h 1699"/>
                <a:gd name="T62" fmla="*/ 79 w 81"/>
                <a:gd name="T63" fmla="*/ 1698 h 1699"/>
                <a:gd name="T64" fmla="*/ 81 w 81"/>
                <a:gd name="T65" fmla="*/ 1695 h 1699"/>
                <a:gd name="T66" fmla="*/ 64 w 81"/>
                <a:gd name="T67" fmla="*/ 1601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1699">
                  <a:moveTo>
                    <a:pt x="64" y="1601"/>
                  </a:moveTo>
                  <a:cubicBezTo>
                    <a:pt x="64" y="1597"/>
                    <a:pt x="64" y="1593"/>
                    <a:pt x="66" y="1589"/>
                  </a:cubicBezTo>
                  <a:cubicBezTo>
                    <a:pt x="71" y="1580"/>
                    <a:pt x="71" y="1580"/>
                    <a:pt x="71" y="1580"/>
                  </a:cubicBezTo>
                  <a:cubicBezTo>
                    <a:pt x="76" y="1571"/>
                    <a:pt x="72" y="1560"/>
                    <a:pt x="63" y="1555"/>
                  </a:cubicBezTo>
                  <a:cubicBezTo>
                    <a:pt x="57" y="1552"/>
                    <a:pt x="51" y="1550"/>
                    <a:pt x="44" y="155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550"/>
                    <a:pt x="37" y="1550"/>
                    <a:pt x="37" y="1550"/>
                  </a:cubicBezTo>
                  <a:cubicBezTo>
                    <a:pt x="30" y="1551"/>
                    <a:pt x="24" y="1552"/>
                    <a:pt x="18" y="1555"/>
                  </a:cubicBezTo>
                  <a:cubicBezTo>
                    <a:pt x="9" y="1560"/>
                    <a:pt x="5" y="1571"/>
                    <a:pt x="10" y="1580"/>
                  </a:cubicBezTo>
                  <a:cubicBezTo>
                    <a:pt x="15" y="1589"/>
                    <a:pt x="15" y="1589"/>
                    <a:pt x="15" y="1589"/>
                  </a:cubicBezTo>
                  <a:cubicBezTo>
                    <a:pt x="17" y="1593"/>
                    <a:pt x="17" y="1597"/>
                    <a:pt x="17" y="1601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0" y="1696"/>
                    <a:pt x="1" y="1698"/>
                    <a:pt x="2" y="1698"/>
                  </a:cubicBezTo>
                  <a:cubicBezTo>
                    <a:pt x="4" y="1698"/>
                    <a:pt x="5" y="1697"/>
                    <a:pt x="6" y="1696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3" y="1602"/>
                    <a:pt x="23" y="1602"/>
                    <a:pt x="23" y="1602"/>
                  </a:cubicBezTo>
                  <a:cubicBezTo>
                    <a:pt x="24" y="1596"/>
                    <a:pt x="23" y="1591"/>
                    <a:pt x="20" y="1587"/>
                  </a:cubicBezTo>
                  <a:cubicBezTo>
                    <a:pt x="15" y="1577"/>
                    <a:pt x="15" y="1577"/>
                    <a:pt x="15" y="1577"/>
                  </a:cubicBezTo>
                  <a:cubicBezTo>
                    <a:pt x="12" y="1571"/>
                    <a:pt x="15" y="1564"/>
                    <a:pt x="21" y="1561"/>
                  </a:cubicBezTo>
                  <a:cubicBezTo>
                    <a:pt x="26" y="1558"/>
                    <a:pt x="31" y="1557"/>
                    <a:pt x="37" y="1556"/>
                  </a:cubicBezTo>
                  <a:cubicBezTo>
                    <a:pt x="37" y="1561"/>
                    <a:pt x="37" y="1561"/>
                    <a:pt x="37" y="1561"/>
                  </a:cubicBezTo>
                  <a:cubicBezTo>
                    <a:pt x="37" y="1562"/>
                    <a:pt x="39" y="1564"/>
                    <a:pt x="40" y="1564"/>
                  </a:cubicBezTo>
                  <a:cubicBezTo>
                    <a:pt x="42" y="1564"/>
                    <a:pt x="44" y="1562"/>
                    <a:pt x="44" y="1561"/>
                  </a:cubicBezTo>
                  <a:cubicBezTo>
                    <a:pt x="44" y="1556"/>
                    <a:pt x="44" y="1556"/>
                    <a:pt x="44" y="1556"/>
                  </a:cubicBezTo>
                  <a:cubicBezTo>
                    <a:pt x="50" y="1556"/>
                    <a:pt x="55" y="1558"/>
                    <a:pt x="60" y="1561"/>
                  </a:cubicBezTo>
                  <a:cubicBezTo>
                    <a:pt x="66" y="1564"/>
                    <a:pt x="69" y="1571"/>
                    <a:pt x="66" y="1577"/>
                  </a:cubicBezTo>
                  <a:cubicBezTo>
                    <a:pt x="61" y="1586"/>
                    <a:pt x="61" y="1586"/>
                    <a:pt x="61" y="1586"/>
                  </a:cubicBezTo>
                  <a:cubicBezTo>
                    <a:pt x="58" y="1591"/>
                    <a:pt x="58" y="1597"/>
                    <a:pt x="58" y="1602"/>
                  </a:cubicBezTo>
                  <a:cubicBezTo>
                    <a:pt x="75" y="1696"/>
                    <a:pt x="75" y="1696"/>
                    <a:pt x="75" y="1696"/>
                  </a:cubicBezTo>
                  <a:cubicBezTo>
                    <a:pt x="75" y="1697"/>
                    <a:pt x="77" y="1699"/>
                    <a:pt x="78" y="1699"/>
                  </a:cubicBezTo>
                  <a:cubicBezTo>
                    <a:pt x="78" y="1699"/>
                    <a:pt x="78" y="1698"/>
                    <a:pt x="79" y="1698"/>
                  </a:cubicBezTo>
                  <a:cubicBezTo>
                    <a:pt x="80" y="1698"/>
                    <a:pt x="81" y="1697"/>
                    <a:pt x="81" y="1695"/>
                  </a:cubicBezTo>
                  <a:lnTo>
                    <a:pt x="64" y="1601"/>
                  </a:lnTo>
                  <a:close/>
                </a:path>
              </a:pathLst>
            </a:cu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9" name="Freeform 124"/>
          <p:cNvSpPr>
            <a:spLocks noEditPoints="1"/>
          </p:cNvSpPr>
          <p:nvPr/>
        </p:nvSpPr>
        <p:spPr bwMode="auto">
          <a:xfrm>
            <a:off x="4531191" y="2964982"/>
            <a:ext cx="399054" cy="352042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rgbClr val="47586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Rectangle 3"/>
          <p:cNvSpPr/>
          <p:nvPr/>
        </p:nvSpPr>
        <p:spPr>
          <a:xfrm>
            <a:off x="3770214" y="3353421"/>
            <a:ext cx="1931080" cy="45719"/>
          </a:xfrm>
          <a:prstGeom prst="rect">
            <a:avLst/>
          </a:prstGeom>
          <a:solidFill>
            <a:srgbClr val="4758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标题 1">
            <a:extLst>
              <a:ext uri="{FF2B5EF4-FFF2-40B4-BE49-F238E27FC236}">
                <a16:creationId xmlns:a16="http://schemas.microsoft.com/office/drawing/2014/main" id="{EE0A37E2-7093-4DC8-AF23-0BE6A5F9D997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下季度计划表</a:t>
            </a:r>
          </a:p>
        </p:txBody>
      </p:sp>
      <p:sp>
        <p:nvSpPr>
          <p:cNvPr id="75" name="标题 1">
            <a:extLst>
              <a:ext uri="{FF2B5EF4-FFF2-40B4-BE49-F238E27FC236}">
                <a16:creationId xmlns:a16="http://schemas.microsoft.com/office/drawing/2014/main" id="{9121E4DA-59B5-4118-861E-018925E87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BF1490-A00E-4B32-A51E-C627A36068E7}"/>
              </a:ext>
            </a:extLst>
          </p:cNvPr>
          <p:cNvGrpSpPr/>
          <p:nvPr/>
        </p:nvGrpSpPr>
        <p:grpSpPr>
          <a:xfrm>
            <a:off x="891241" y="3645900"/>
            <a:ext cx="2014555" cy="1726499"/>
            <a:chOff x="891241" y="3725784"/>
            <a:chExt cx="2014555" cy="1726499"/>
          </a:xfrm>
        </p:grpSpPr>
        <p:sp>
          <p:nvSpPr>
            <p:cNvPr id="50" name="Inhaltsplatzhalter 4"/>
            <p:cNvSpPr txBox="1"/>
            <p:nvPr/>
          </p:nvSpPr>
          <p:spPr>
            <a:xfrm>
              <a:off x="891241" y="3725784"/>
              <a:ext cx="2014555" cy="385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输入此处标题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Inhaltsplatzhalter 4">
              <a:extLst>
                <a:ext uri="{FF2B5EF4-FFF2-40B4-BE49-F238E27FC236}">
                  <a16:creationId xmlns:a16="http://schemas.microsoft.com/office/drawing/2014/main" id="{C05C6D84-9679-4DFA-A1FD-1CD57DB048D0}"/>
                </a:ext>
              </a:extLst>
            </p:cNvPr>
            <p:cNvSpPr txBox="1"/>
            <p:nvPr/>
          </p:nvSpPr>
          <p:spPr>
            <a:xfrm>
              <a:off x="891241" y="4111018"/>
              <a:ext cx="2014555" cy="1341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A7B4715-CEEA-479B-9EBB-405AC2A0932C}"/>
              </a:ext>
            </a:extLst>
          </p:cNvPr>
          <p:cNvGrpSpPr/>
          <p:nvPr/>
        </p:nvGrpSpPr>
        <p:grpSpPr>
          <a:xfrm>
            <a:off x="3723440" y="3645900"/>
            <a:ext cx="2014555" cy="1726499"/>
            <a:chOff x="891241" y="3725784"/>
            <a:chExt cx="2014555" cy="1726499"/>
          </a:xfrm>
        </p:grpSpPr>
        <p:sp>
          <p:nvSpPr>
            <p:cNvPr id="78" name="Inhaltsplatzhalter 4">
              <a:extLst>
                <a:ext uri="{FF2B5EF4-FFF2-40B4-BE49-F238E27FC236}">
                  <a16:creationId xmlns:a16="http://schemas.microsoft.com/office/drawing/2014/main" id="{1CA3E792-46D4-48C5-B98A-C41BCBB60B87}"/>
                </a:ext>
              </a:extLst>
            </p:cNvPr>
            <p:cNvSpPr txBox="1"/>
            <p:nvPr/>
          </p:nvSpPr>
          <p:spPr>
            <a:xfrm>
              <a:off x="891241" y="3725784"/>
              <a:ext cx="2014555" cy="385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输入此处标题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Inhaltsplatzhalter 4">
              <a:extLst>
                <a:ext uri="{FF2B5EF4-FFF2-40B4-BE49-F238E27FC236}">
                  <a16:creationId xmlns:a16="http://schemas.microsoft.com/office/drawing/2014/main" id="{AA6D2759-6B6E-4277-B33B-927B69570EDA}"/>
                </a:ext>
              </a:extLst>
            </p:cNvPr>
            <p:cNvSpPr txBox="1"/>
            <p:nvPr/>
          </p:nvSpPr>
          <p:spPr>
            <a:xfrm>
              <a:off x="891241" y="4111018"/>
              <a:ext cx="2014555" cy="1341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B98CE89-9564-44DB-BD30-9ED44BC065C9}"/>
              </a:ext>
            </a:extLst>
          </p:cNvPr>
          <p:cNvGrpSpPr/>
          <p:nvPr/>
        </p:nvGrpSpPr>
        <p:grpSpPr>
          <a:xfrm>
            <a:off x="6531528" y="3645900"/>
            <a:ext cx="2014555" cy="1726499"/>
            <a:chOff x="891241" y="3725784"/>
            <a:chExt cx="2014555" cy="1726499"/>
          </a:xfrm>
        </p:grpSpPr>
        <p:sp>
          <p:nvSpPr>
            <p:cNvPr id="81" name="Inhaltsplatzhalter 4">
              <a:extLst>
                <a:ext uri="{FF2B5EF4-FFF2-40B4-BE49-F238E27FC236}">
                  <a16:creationId xmlns:a16="http://schemas.microsoft.com/office/drawing/2014/main" id="{96D2113A-688B-41E8-A326-06E368DDCA77}"/>
                </a:ext>
              </a:extLst>
            </p:cNvPr>
            <p:cNvSpPr txBox="1"/>
            <p:nvPr/>
          </p:nvSpPr>
          <p:spPr>
            <a:xfrm>
              <a:off x="891241" y="3725784"/>
              <a:ext cx="2014555" cy="385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输入此处标题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Inhaltsplatzhalter 4">
              <a:extLst>
                <a:ext uri="{FF2B5EF4-FFF2-40B4-BE49-F238E27FC236}">
                  <a16:creationId xmlns:a16="http://schemas.microsoft.com/office/drawing/2014/main" id="{8D2A154A-17F6-4CC3-A582-D0FFCC790746}"/>
                </a:ext>
              </a:extLst>
            </p:cNvPr>
            <p:cNvSpPr txBox="1"/>
            <p:nvPr/>
          </p:nvSpPr>
          <p:spPr>
            <a:xfrm>
              <a:off x="891241" y="4111018"/>
              <a:ext cx="2014555" cy="1341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12406E31-CBA1-4843-BDAA-F5A4A83DC448}"/>
              </a:ext>
            </a:extLst>
          </p:cNvPr>
          <p:cNvGrpSpPr/>
          <p:nvPr/>
        </p:nvGrpSpPr>
        <p:grpSpPr>
          <a:xfrm>
            <a:off x="9318869" y="3645900"/>
            <a:ext cx="2014555" cy="1726499"/>
            <a:chOff x="891241" y="3725784"/>
            <a:chExt cx="2014555" cy="1726499"/>
          </a:xfrm>
        </p:grpSpPr>
        <p:sp>
          <p:nvSpPr>
            <p:cNvPr id="84" name="Inhaltsplatzhalter 4">
              <a:extLst>
                <a:ext uri="{FF2B5EF4-FFF2-40B4-BE49-F238E27FC236}">
                  <a16:creationId xmlns:a16="http://schemas.microsoft.com/office/drawing/2014/main" id="{D83F1A6D-3F89-4312-9011-547C5A80D9AD}"/>
                </a:ext>
              </a:extLst>
            </p:cNvPr>
            <p:cNvSpPr txBox="1"/>
            <p:nvPr/>
          </p:nvSpPr>
          <p:spPr>
            <a:xfrm>
              <a:off x="891241" y="3725784"/>
              <a:ext cx="2014555" cy="385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输入此处标题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Inhaltsplatzhalter 4">
              <a:extLst>
                <a:ext uri="{FF2B5EF4-FFF2-40B4-BE49-F238E27FC236}">
                  <a16:creationId xmlns:a16="http://schemas.microsoft.com/office/drawing/2014/main" id="{72A41DBD-AAD9-4FCB-8459-A654659B949E}"/>
                </a:ext>
              </a:extLst>
            </p:cNvPr>
            <p:cNvSpPr txBox="1"/>
            <p:nvPr/>
          </p:nvSpPr>
          <p:spPr>
            <a:xfrm>
              <a:off x="891241" y="4111018"/>
              <a:ext cx="2014555" cy="1341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EC2776A-C303-4CF8-8BB0-21866B305FC9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7E0C059-4C9A-4345-8DE3-E1660A798198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D19B531-F161-484C-BB5E-7DA50CA0DD51}"/>
              </a:ext>
            </a:extLst>
          </p:cNvPr>
          <p:cNvSpPr/>
          <p:nvPr/>
        </p:nvSpPr>
        <p:spPr>
          <a:xfrm rot="5400000">
            <a:off x="5681193" y="-831362"/>
            <a:ext cx="597775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47172E72-76F0-492D-8BB8-E4D3B10E9875}"/>
              </a:ext>
            </a:extLst>
          </p:cNvPr>
          <p:cNvSpPr/>
          <p:nvPr/>
        </p:nvSpPr>
        <p:spPr>
          <a:xfrm rot="5400000">
            <a:off x="5681194" y="21147"/>
            <a:ext cx="597775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7215AE0-BC1B-4008-B06C-A088B0BFE150}"/>
              </a:ext>
            </a:extLst>
          </p:cNvPr>
          <p:cNvSpPr/>
          <p:nvPr/>
        </p:nvSpPr>
        <p:spPr>
          <a:xfrm rot="5400000">
            <a:off x="5681195" y="873656"/>
            <a:ext cx="597775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9D76D91D-DB36-4782-B70E-E55C369A6C03}"/>
              </a:ext>
            </a:extLst>
          </p:cNvPr>
          <p:cNvSpPr/>
          <p:nvPr/>
        </p:nvSpPr>
        <p:spPr>
          <a:xfrm rot="5400000">
            <a:off x="5681196" y="1726165"/>
            <a:ext cx="597775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5E125B3-A61B-4F41-BCA6-53E04D80A2BE}"/>
              </a:ext>
            </a:extLst>
          </p:cNvPr>
          <p:cNvSpPr/>
          <p:nvPr/>
        </p:nvSpPr>
        <p:spPr>
          <a:xfrm rot="5400000">
            <a:off x="1438282" y="695889"/>
            <a:ext cx="386562" cy="180517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4134" y="351982"/>
            <a:ext cx="241486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srgbClr val="46576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77B46-331E-40D4-BA75-BE130D70C3F6}"/>
              </a:ext>
            </a:extLst>
          </p:cNvPr>
          <p:cNvSpPr txBox="1"/>
          <p:nvPr/>
        </p:nvSpPr>
        <p:spPr>
          <a:xfrm>
            <a:off x="903636" y="1405196"/>
            <a:ext cx="1455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CONTENTS</a:t>
            </a: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E27A0654-63F8-4E0A-B6B3-99230E108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5162" y="1756450"/>
            <a:ext cx="932145" cy="424542"/>
          </a:xfrm>
        </p:spPr>
        <p:txBody>
          <a:bodyPr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B762B4D7-5FB1-4D25-8676-A783F21A0831}"/>
              </a:ext>
            </a:extLst>
          </p:cNvPr>
          <p:cNvSpPr txBox="1"/>
          <p:nvPr/>
        </p:nvSpPr>
        <p:spPr>
          <a:xfrm>
            <a:off x="3849566" y="2599074"/>
            <a:ext cx="1077797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40F00A51-01AB-41BB-841B-2C7790A0CD6D}"/>
              </a:ext>
            </a:extLst>
          </p:cNvPr>
          <p:cNvSpPr txBox="1"/>
          <p:nvPr/>
        </p:nvSpPr>
        <p:spPr>
          <a:xfrm>
            <a:off x="3922391" y="3473320"/>
            <a:ext cx="932145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2B22B019-8F19-4A05-B1A7-93F27BFA715A}"/>
              </a:ext>
            </a:extLst>
          </p:cNvPr>
          <p:cNvSpPr txBox="1"/>
          <p:nvPr/>
        </p:nvSpPr>
        <p:spPr>
          <a:xfrm>
            <a:off x="3849564" y="4316557"/>
            <a:ext cx="1077797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185A34C-7EC0-4BF1-A868-2F6CA2EF0774}"/>
              </a:ext>
            </a:extLst>
          </p:cNvPr>
          <p:cNvSpPr txBox="1"/>
          <p:nvPr/>
        </p:nvSpPr>
        <p:spPr>
          <a:xfrm>
            <a:off x="5014209" y="1774528"/>
            <a:ext cx="2354331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季度工作计划</a:t>
            </a: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1ACD145A-3351-4EDD-B98D-F9EC302A4E20}"/>
              </a:ext>
            </a:extLst>
          </p:cNvPr>
          <p:cNvSpPr txBox="1"/>
          <p:nvPr/>
        </p:nvSpPr>
        <p:spPr>
          <a:xfrm>
            <a:off x="5014209" y="2613588"/>
            <a:ext cx="3219332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C287B9C6-E62D-4F07-A320-A8F9BC303530}"/>
              </a:ext>
            </a:extLst>
          </p:cNvPr>
          <p:cNvSpPr txBox="1"/>
          <p:nvPr/>
        </p:nvSpPr>
        <p:spPr>
          <a:xfrm>
            <a:off x="5014209" y="3459263"/>
            <a:ext cx="3394837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问题解决进度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913DAEDE-473B-48F3-A3B8-13D68223F762}"/>
              </a:ext>
            </a:extLst>
          </p:cNvPr>
          <p:cNvSpPr txBox="1"/>
          <p:nvPr/>
        </p:nvSpPr>
        <p:spPr>
          <a:xfrm>
            <a:off x="5014209" y="4328107"/>
            <a:ext cx="3110808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下季度计划表</a:t>
            </a:r>
          </a:p>
        </p:txBody>
      </p:sp>
    </p:spTree>
    <p:extLst>
      <p:ext uri="{BB962C8B-B14F-4D97-AF65-F5344CB8AC3E}">
        <p14:creationId xmlns:p14="http://schemas.microsoft.com/office/powerpoint/2010/main" val="1189294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1263650" y="1544047"/>
            <a:ext cx="2565400" cy="469900"/>
          </a:xfrm>
          <a:prstGeom prst="rect">
            <a:avLst/>
          </a:prstGeom>
          <a:solidFill>
            <a:srgbClr val="AF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257300" y="1537697"/>
            <a:ext cx="2571750" cy="397510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标题 1"/>
          <p:cNvSpPr txBox="1"/>
          <p:nvPr/>
        </p:nvSpPr>
        <p:spPr>
          <a:xfrm>
            <a:off x="1633537" y="1576251"/>
            <a:ext cx="1800225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7" name="矩形: 圆角 46"/>
          <p:cNvSpPr/>
          <p:nvPr/>
        </p:nvSpPr>
        <p:spPr>
          <a:xfrm>
            <a:off x="1752600" y="4843665"/>
            <a:ext cx="1600200" cy="402431"/>
          </a:xfrm>
          <a:prstGeom prst="roundRect">
            <a:avLst>
              <a:gd name="adj" fmla="val 50000"/>
            </a:avLst>
          </a:prstGeom>
          <a:solidFill>
            <a:srgbClr val="AFBAC3"/>
          </a:solidFill>
          <a:ln>
            <a:noFill/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991394-7013-4D0B-A71E-5466B7AF248B}"/>
              </a:ext>
            </a:extLst>
          </p:cNvPr>
          <p:cNvGrpSpPr/>
          <p:nvPr/>
        </p:nvGrpSpPr>
        <p:grpSpPr>
          <a:xfrm>
            <a:off x="1238247" y="2261888"/>
            <a:ext cx="2590804" cy="2108411"/>
            <a:chOff x="1238247" y="2261888"/>
            <a:chExt cx="2590804" cy="2108411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257300" y="3309347"/>
              <a:ext cx="2571750" cy="0"/>
            </a:xfrm>
            <a:prstGeom prst="lin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标题 1"/>
            <p:cNvSpPr txBox="1"/>
            <p:nvPr/>
          </p:nvSpPr>
          <p:spPr>
            <a:xfrm>
              <a:off x="1238247" y="2261888"/>
              <a:ext cx="2590804" cy="42454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W</a:t>
              </a:r>
              <a:r>
                <a:rPr lang="en-US" altLang="zh-CN" sz="2400" dirty="0">
                  <a:latin typeface="+mn-lt"/>
                  <a:ea typeface="+mn-ea"/>
                  <a:cs typeface="+mn-ea"/>
                  <a:sym typeface="+mn-lt"/>
                </a:rPr>
                <a:t>ORK PLAN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74031" y="2800056"/>
              <a:ext cx="1538288" cy="46681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EDIT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604961" y="3772443"/>
              <a:ext cx="1828800" cy="59785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sp>
        <p:nvSpPr>
          <p:cNvPr id="52" name="矩形 51"/>
          <p:cNvSpPr/>
          <p:nvPr/>
        </p:nvSpPr>
        <p:spPr>
          <a:xfrm>
            <a:off x="4828540" y="1536881"/>
            <a:ext cx="2565400" cy="469900"/>
          </a:xfrm>
          <a:prstGeom prst="rect">
            <a:avLst/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822190" y="3302181"/>
            <a:ext cx="2571750" cy="0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矩形 53"/>
          <p:cNvSpPr/>
          <p:nvPr/>
        </p:nvSpPr>
        <p:spPr>
          <a:xfrm>
            <a:off x="4822190" y="1530531"/>
            <a:ext cx="2571750" cy="397510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标题 1"/>
          <p:cNvSpPr txBox="1"/>
          <p:nvPr/>
        </p:nvSpPr>
        <p:spPr>
          <a:xfrm>
            <a:off x="5198427" y="1569085"/>
            <a:ext cx="1800225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56" name="矩形: 圆角 55"/>
          <p:cNvSpPr/>
          <p:nvPr/>
        </p:nvSpPr>
        <p:spPr>
          <a:xfrm>
            <a:off x="5317490" y="4836499"/>
            <a:ext cx="1600200" cy="402431"/>
          </a:xfrm>
          <a:prstGeom prst="roundRect">
            <a:avLst>
              <a:gd name="adj" fmla="val 50000"/>
            </a:avLst>
          </a:prstGeom>
          <a:solidFill>
            <a:srgbClr val="475863"/>
          </a:solidFill>
          <a:ln>
            <a:noFill/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387080" y="1564821"/>
            <a:ext cx="2565400" cy="469900"/>
          </a:xfrm>
          <a:prstGeom prst="rect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8380730" y="3330121"/>
            <a:ext cx="2571750" cy="0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矩形 62"/>
          <p:cNvSpPr/>
          <p:nvPr/>
        </p:nvSpPr>
        <p:spPr>
          <a:xfrm>
            <a:off x="8380730" y="1558471"/>
            <a:ext cx="2571750" cy="397510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标题 1"/>
          <p:cNvSpPr txBox="1"/>
          <p:nvPr/>
        </p:nvSpPr>
        <p:spPr>
          <a:xfrm>
            <a:off x="8756967" y="1597025"/>
            <a:ext cx="1800225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65" name="矩形: 圆角 64"/>
          <p:cNvSpPr/>
          <p:nvPr/>
        </p:nvSpPr>
        <p:spPr>
          <a:xfrm>
            <a:off x="8876030" y="4864439"/>
            <a:ext cx="1600200" cy="402431"/>
          </a:xfrm>
          <a:prstGeom prst="roundRect">
            <a:avLst>
              <a:gd name="adj" fmla="val 50000"/>
            </a:avLst>
          </a:prstGeom>
          <a:solidFill>
            <a:srgbClr val="6A8394"/>
          </a:solidFill>
          <a:ln>
            <a:noFill/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96862610-17D9-4B68-9D44-0417DF008C2A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下季度计划表</a:t>
            </a:r>
          </a:p>
        </p:txBody>
      </p:sp>
      <p:sp>
        <p:nvSpPr>
          <p:cNvPr id="32" name="标题 1">
            <a:extLst>
              <a:ext uri="{FF2B5EF4-FFF2-40B4-BE49-F238E27FC236}">
                <a16:creationId xmlns:a16="http://schemas.microsoft.com/office/drawing/2014/main" id="{47021AC7-4BD9-4106-AAF3-643639DC2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40B1CA-DBB3-4D44-BB97-7DD97C9DCA25}"/>
              </a:ext>
            </a:extLst>
          </p:cNvPr>
          <p:cNvGrpSpPr/>
          <p:nvPr/>
        </p:nvGrpSpPr>
        <p:grpSpPr>
          <a:xfrm>
            <a:off x="4795198" y="2261888"/>
            <a:ext cx="2590804" cy="2108411"/>
            <a:chOff x="1238247" y="2261888"/>
            <a:chExt cx="2590804" cy="2108411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9CB88F6-AB6E-4673-83F6-0CB05F83933F}"/>
                </a:ext>
              </a:extLst>
            </p:cNvPr>
            <p:cNvCxnSpPr/>
            <p:nvPr/>
          </p:nvCxnSpPr>
          <p:spPr>
            <a:xfrm>
              <a:off x="1257300" y="3309347"/>
              <a:ext cx="2571750" cy="0"/>
            </a:xfrm>
            <a:prstGeom prst="lin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标题 1">
              <a:extLst>
                <a:ext uri="{FF2B5EF4-FFF2-40B4-BE49-F238E27FC236}">
                  <a16:creationId xmlns:a16="http://schemas.microsoft.com/office/drawing/2014/main" id="{C5AB1F1C-17E5-4230-B17A-3F999FEC4EEA}"/>
                </a:ext>
              </a:extLst>
            </p:cNvPr>
            <p:cNvSpPr txBox="1"/>
            <p:nvPr/>
          </p:nvSpPr>
          <p:spPr>
            <a:xfrm>
              <a:off x="1238247" y="2261888"/>
              <a:ext cx="2590804" cy="42454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W</a:t>
              </a:r>
              <a:r>
                <a:rPr lang="en-US" altLang="zh-CN" sz="2400" dirty="0">
                  <a:latin typeface="+mn-lt"/>
                  <a:ea typeface="+mn-ea"/>
                  <a:cs typeface="+mn-ea"/>
                  <a:sym typeface="+mn-lt"/>
                </a:rPr>
                <a:t>ORK PLAN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8F94BE5-A777-4F60-9E0C-900E7A686AA2}"/>
                </a:ext>
              </a:extLst>
            </p:cNvPr>
            <p:cNvSpPr/>
            <p:nvPr/>
          </p:nvSpPr>
          <p:spPr>
            <a:xfrm>
              <a:off x="1774031" y="2800056"/>
              <a:ext cx="1538288" cy="46681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EDIT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C0CFB9BB-9A78-430E-B0F8-72A9EABCF8D7}"/>
                </a:ext>
              </a:extLst>
            </p:cNvPr>
            <p:cNvSpPr/>
            <p:nvPr/>
          </p:nvSpPr>
          <p:spPr>
            <a:xfrm>
              <a:off x="1604961" y="3772443"/>
              <a:ext cx="1828800" cy="59785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384CA7D-EB9F-4A67-B70A-816917944282}"/>
              </a:ext>
            </a:extLst>
          </p:cNvPr>
          <p:cNvGrpSpPr/>
          <p:nvPr/>
        </p:nvGrpSpPr>
        <p:grpSpPr>
          <a:xfrm>
            <a:off x="8387080" y="2261888"/>
            <a:ext cx="2590804" cy="2108411"/>
            <a:chOff x="1238247" y="2261888"/>
            <a:chExt cx="2590804" cy="210841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8C8E768-C44B-4D90-A4A0-E8F61A714225}"/>
                </a:ext>
              </a:extLst>
            </p:cNvPr>
            <p:cNvCxnSpPr/>
            <p:nvPr/>
          </p:nvCxnSpPr>
          <p:spPr>
            <a:xfrm>
              <a:off x="1257300" y="3309347"/>
              <a:ext cx="2571750" cy="0"/>
            </a:xfrm>
            <a:prstGeom prst="lin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1" name="标题 1">
              <a:extLst>
                <a:ext uri="{FF2B5EF4-FFF2-40B4-BE49-F238E27FC236}">
                  <a16:creationId xmlns:a16="http://schemas.microsoft.com/office/drawing/2014/main" id="{B9B64049-7040-4FF0-952A-D8EFB82C5458}"/>
                </a:ext>
              </a:extLst>
            </p:cNvPr>
            <p:cNvSpPr txBox="1"/>
            <p:nvPr/>
          </p:nvSpPr>
          <p:spPr>
            <a:xfrm>
              <a:off x="1238247" y="2261888"/>
              <a:ext cx="2590804" cy="42454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W</a:t>
              </a:r>
              <a:r>
                <a:rPr lang="en-US" altLang="zh-CN" sz="2400" dirty="0">
                  <a:latin typeface="+mn-lt"/>
                  <a:ea typeface="+mn-ea"/>
                  <a:cs typeface="+mn-ea"/>
                  <a:sym typeface="+mn-lt"/>
                </a:rPr>
                <a:t>ORK PLAN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21C1F81A-1348-458D-87C1-058BD0703C49}"/>
                </a:ext>
              </a:extLst>
            </p:cNvPr>
            <p:cNvSpPr/>
            <p:nvPr/>
          </p:nvSpPr>
          <p:spPr>
            <a:xfrm>
              <a:off x="1774031" y="2800056"/>
              <a:ext cx="1538288" cy="46681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EDIT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933A73F0-8519-45E4-95E0-46C34A2E3905}"/>
                </a:ext>
              </a:extLst>
            </p:cNvPr>
            <p:cNvSpPr/>
            <p:nvPr/>
          </p:nvSpPr>
          <p:spPr>
            <a:xfrm>
              <a:off x="1604961" y="3772443"/>
              <a:ext cx="1828800" cy="59785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20768" y="1323605"/>
            <a:ext cx="11150464" cy="288634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595979" y="3898104"/>
            <a:ext cx="888552" cy="888552"/>
          </a:xfrm>
          <a:prstGeom prst="ellipse">
            <a:avLst/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255359" y="3898104"/>
            <a:ext cx="888552" cy="888552"/>
          </a:xfrm>
          <a:prstGeom prst="ellipse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02979" y="3898104"/>
            <a:ext cx="888552" cy="888552"/>
          </a:xfrm>
          <a:prstGeom prst="ellipse">
            <a:avLst/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462359" y="3898104"/>
            <a:ext cx="888552" cy="888552"/>
          </a:xfrm>
          <a:prstGeom prst="ellipse">
            <a:avLst/>
          </a:prstGeom>
          <a:solidFill>
            <a:srgbClr val="6A8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6718" y="5107693"/>
            <a:ext cx="2172864" cy="773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5532" y="4997916"/>
            <a:ext cx="2353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59539" y="5107693"/>
            <a:ext cx="2172864" cy="773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65630" y="4997916"/>
            <a:ext cx="2353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20" name="图形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92158" y="4162369"/>
            <a:ext cx="467866" cy="405162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77316" y="4109364"/>
            <a:ext cx="376222" cy="48716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33335" y="4149754"/>
            <a:ext cx="491982" cy="448572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0315" y="4132525"/>
            <a:ext cx="443750" cy="424454"/>
          </a:xfrm>
          <a:prstGeom prst="rect">
            <a:avLst/>
          </a:prstGeom>
        </p:spPr>
      </p:pic>
      <p:sp>
        <p:nvSpPr>
          <p:cNvPr id="24" name="标题 1">
            <a:extLst>
              <a:ext uri="{FF2B5EF4-FFF2-40B4-BE49-F238E27FC236}">
                <a16:creationId xmlns:a16="http://schemas.microsoft.com/office/drawing/2014/main" id="{70E900FC-8C35-42FB-9472-D959C48000DD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下季度计划表</a:t>
            </a: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9009A45D-C9CA-4A6E-B51A-590C61818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îṧ1íḍè"/>
          <p:cNvGrpSpPr/>
          <p:nvPr/>
        </p:nvGrpSpPr>
        <p:grpSpPr>
          <a:xfrm>
            <a:off x="3797620" y="2003100"/>
            <a:ext cx="2298380" cy="2851799"/>
            <a:chOff x="2499293" y="2338024"/>
            <a:chExt cx="2241817" cy="2781617"/>
          </a:xfrm>
          <a:solidFill>
            <a:schemeClr val="accent1"/>
          </a:solidFill>
        </p:grpSpPr>
        <p:sp>
          <p:nvSpPr>
            <p:cNvPr id="30" name="íṣḻïḋè"/>
            <p:cNvSpPr/>
            <p:nvPr/>
          </p:nvSpPr>
          <p:spPr>
            <a:xfrm>
              <a:off x="2499293" y="2338024"/>
              <a:ext cx="2241817" cy="2781617"/>
            </a:xfrm>
            <a:prstGeom prst="roundRect">
              <a:avLst>
                <a:gd name="adj" fmla="val 0"/>
              </a:avLst>
            </a:prstGeom>
            <a:solidFill>
              <a:srgbClr val="4758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ïsľîdê"/>
            <p:cNvGrpSpPr/>
            <p:nvPr/>
          </p:nvGrpSpPr>
          <p:grpSpPr>
            <a:xfrm>
              <a:off x="2800759" y="3364336"/>
              <a:ext cx="1631239" cy="994957"/>
              <a:chOff x="2800760" y="3588821"/>
              <a:chExt cx="1631239" cy="994957"/>
            </a:xfrm>
            <a:grpFill/>
          </p:grpSpPr>
          <p:sp>
            <p:nvSpPr>
              <p:cNvPr id="32" name="ïṡḷïde"/>
              <p:cNvSpPr/>
              <p:nvPr/>
            </p:nvSpPr>
            <p:spPr bwMode="auto">
              <a:xfrm>
                <a:off x="2808405" y="4073919"/>
                <a:ext cx="1623594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ts val="16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îṥľîḑè"/>
              <p:cNvSpPr txBox="1"/>
              <p:nvPr/>
            </p:nvSpPr>
            <p:spPr bwMode="auto">
              <a:xfrm>
                <a:off x="2800760" y="3588821"/>
                <a:ext cx="16235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9" name="图形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65256" y="2358472"/>
            <a:ext cx="371475" cy="481013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775081" y="2214756"/>
            <a:ext cx="1957214" cy="2428487"/>
            <a:chOff x="838358" y="2989081"/>
            <a:chExt cx="1957214" cy="2428487"/>
          </a:xfrm>
        </p:grpSpPr>
        <p:grpSp>
          <p:nvGrpSpPr>
            <p:cNvPr id="35" name="iŝļíḋè"/>
            <p:cNvGrpSpPr/>
            <p:nvPr/>
          </p:nvGrpSpPr>
          <p:grpSpPr>
            <a:xfrm>
              <a:off x="838358" y="2989081"/>
              <a:ext cx="1957214" cy="2428487"/>
              <a:chOff x="669925" y="2593803"/>
              <a:chExt cx="1909047" cy="2368722"/>
            </a:xfrm>
          </p:grpSpPr>
          <p:sp>
            <p:nvSpPr>
              <p:cNvPr id="37" name="íṩ1iḍe"/>
              <p:cNvSpPr/>
              <p:nvPr/>
            </p:nvSpPr>
            <p:spPr>
              <a:xfrm>
                <a:off x="669925" y="2593803"/>
                <a:ext cx="1909047" cy="23687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19050">
                <a:solidFill>
                  <a:srgbClr val="2626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8" name="ïṣ1iḋé"/>
              <p:cNvGrpSpPr/>
              <p:nvPr/>
            </p:nvGrpSpPr>
            <p:grpSpPr>
              <a:xfrm>
                <a:off x="808551" y="3438404"/>
                <a:ext cx="1633885" cy="1286405"/>
                <a:chOff x="6549826" y="4245764"/>
                <a:chExt cx="1370434" cy="1286405"/>
              </a:xfrm>
            </p:grpSpPr>
            <p:sp>
              <p:nvSpPr>
                <p:cNvPr id="39" name="ïṣļîḑe"/>
                <p:cNvSpPr/>
                <p:nvPr/>
              </p:nvSpPr>
              <p:spPr bwMode="auto">
                <a:xfrm>
                  <a:off x="6549826" y="4684805"/>
                  <a:ext cx="1361802" cy="8473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ts val="16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The user can demonstrate on a projector or computer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îśliḋe"/>
                <p:cNvSpPr txBox="1"/>
                <p:nvPr/>
              </p:nvSpPr>
              <p:spPr bwMode="auto">
                <a:xfrm>
                  <a:off x="6558458" y="4245764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输入标题</a:t>
                  </a:r>
                  <a:endPara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631795" y="3251470"/>
              <a:ext cx="361950" cy="481013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6161326" y="2214756"/>
            <a:ext cx="1957214" cy="2428487"/>
            <a:chOff x="5224603" y="2989081"/>
            <a:chExt cx="1957214" cy="2428487"/>
          </a:xfrm>
        </p:grpSpPr>
        <p:grpSp>
          <p:nvGrpSpPr>
            <p:cNvPr id="42" name="iṣlïḓê"/>
            <p:cNvGrpSpPr/>
            <p:nvPr/>
          </p:nvGrpSpPr>
          <p:grpSpPr>
            <a:xfrm>
              <a:off x="5224603" y="2989081"/>
              <a:ext cx="1957214" cy="2428487"/>
              <a:chOff x="4661431" y="2593803"/>
              <a:chExt cx="1909047" cy="2368722"/>
            </a:xfrm>
          </p:grpSpPr>
          <p:sp>
            <p:nvSpPr>
              <p:cNvPr id="44" name="íṣlîďé"/>
              <p:cNvSpPr/>
              <p:nvPr/>
            </p:nvSpPr>
            <p:spPr>
              <a:xfrm>
                <a:off x="4661431" y="2593803"/>
                <a:ext cx="1909047" cy="23687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19050">
                <a:solidFill>
                  <a:srgbClr val="2626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5" name="íṩļïdé"/>
              <p:cNvGrpSpPr/>
              <p:nvPr/>
            </p:nvGrpSpPr>
            <p:grpSpPr>
              <a:xfrm>
                <a:off x="4816546" y="3452510"/>
                <a:ext cx="1623594" cy="933084"/>
                <a:chOff x="6563653" y="4259870"/>
                <a:chExt cx="1361802" cy="933084"/>
              </a:xfrm>
            </p:grpSpPr>
            <p:sp>
              <p:nvSpPr>
                <p:cNvPr id="46" name="íṩļiďé"/>
                <p:cNvSpPr/>
                <p:nvPr/>
              </p:nvSpPr>
              <p:spPr bwMode="auto">
                <a:xfrm>
                  <a:off x="6563653" y="4683095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ts val="16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The user can demonstrate on a projector or computer</a:t>
                  </a:r>
                </a:p>
              </p:txBody>
            </p:sp>
            <p:sp>
              <p:nvSpPr>
                <p:cNvPr id="47" name="îšḷîḋe"/>
                <p:cNvSpPr txBox="1"/>
                <p:nvPr/>
              </p:nvSpPr>
              <p:spPr bwMode="auto">
                <a:xfrm>
                  <a:off x="6563653" y="4259870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输入标题</a:t>
                  </a:r>
                  <a:endPara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43" name="图形 4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30292" y="3252377"/>
              <a:ext cx="361950" cy="481013"/>
            </a:xfrm>
            <a:prstGeom prst="rect">
              <a:avLst/>
            </a:prstGeom>
          </p:spPr>
        </p:pic>
      </p:grpSp>
      <p:grpSp>
        <p:nvGrpSpPr>
          <p:cNvPr id="49" name="îṧ1íḍè"/>
          <p:cNvGrpSpPr/>
          <p:nvPr/>
        </p:nvGrpSpPr>
        <p:grpSpPr>
          <a:xfrm>
            <a:off x="8208320" y="2003099"/>
            <a:ext cx="2298380" cy="2851799"/>
            <a:chOff x="2499293" y="2338024"/>
            <a:chExt cx="2241817" cy="2781617"/>
          </a:xfrm>
          <a:solidFill>
            <a:schemeClr val="accent1"/>
          </a:solidFill>
        </p:grpSpPr>
        <p:sp>
          <p:nvSpPr>
            <p:cNvPr id="51" name="íṣḻïḋè"/>
            <p:cNvSpPr/>
            <p:nvPr/>
          </p:nvSpPr>
          <p:spPr>
            <a:xfrm>
              <a:off x="2499293" y="2338024"/>
              <a:ext cx="2241817" cy="2781617"/>
            </a:xfrm>
            <a:prstGeom prst="roundRect">
              <a:avLst>
                <a:gd name="adj" fmla="val 0"/>
              </a:avLst>
            </a:prstGeom>
            <a:solidFill>
              <a:srgbClr val="6A8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2" name="ïsľîdê"/>
            <p:cNvGrpSpPr/>
            <p:nvPr/>
          </p:nvGrpSpPr>
          <p:grpSpPr>
            <a:xfrm>
              <a:off x="2800759" y="3364336"/>
              <a:ext cx="1631239" cy="994957"/>
              <a:chOff x="2800760" y="3588821"/>
              <a:chExt cx="1631239" cy="994957"/>
            </a:xfrm>
            <a:grpFill/>
          </p:grpSpPr>
          <p:sp>
            <p:nvSpPr>
              <p:cNvPr id="53" name="ïṡḷïde"/>
              <p:cNvSpPr/>
              <p:nvPr/>
            </p:nvSpPr>
            <p:spPr bwMode="auto">
              <a:xfrm>
                <a:off x="2808405" y="4073919"/>
                <a:ext cx="1623594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ts val="16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îṥľîḑè"/>
              <p:cNvSpPr txBox="1"/>
              <p:nvPr/>
            </p:nvSpPr>
            <p:spPr bwMode="auto">
              <a:xfrm>
                <a:off x="2800760" y="3588821"/>
                <a:ext cx="16235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0" name="图形 4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75956" y="2358471"/>
            <a:ext cx="371475" cy="481013"/>
          </a:xfrm>
          <a:prstGeom prst="rect">
            <a:avLst/>
          </a:prstGeom>
        </p:spPr>
      </p:pic>
      <p:sp>
        <p:nvSpPr>
          <p:cNvPr id="55" name="标题 1">
            <a:extLst>
              <a:ext uri="{FF2B5EF4-FFF2-40B4-BE49-F238E27FC236}">
                <a16:creationId xmlns:a16="http://schemas.microsoft.com/office/drawing/2014/main" id="{19230E32-6378-4887-9062-284E11B9E9E7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下季度计划表</a:t>
            </a:r>
          </a:p>
        </p:txBody>
      </p:sp>
      <p:sp>
        <p:nvSpPr>
          <p:cNvPr id="56" name="标题 1">
            <a:extLst>
              <a:ext uri="{FF2B5EF4-FFF2-40B4-BE49-F238E27FC236}">
                <a16:creationId xmlns:a16="http://schemas.microsoft.com/office/drawing/2014/main" id="{F12F5D80-80A1-44C1-B4FD-18EEC0EF2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5E125B3-A61B-4F41-BCA6-53E04D80A2BE}"/>
              </a:ext>
            </a:extLst>
          </p:cNvPr>
          <p:cNvSpPr/>
          <p:nvPr/>
        </p:nvSpPr>
        <p:spPr>
          <a:xfrm rot="5400000">
            <a:off x="5759711" y="-313108"/>
            <a:ext cx="584777" cy="67855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59335" y="1386673"/>
            <a:ext cx="669367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dirty="0">
                <a:solidFill>
                  <a:srgbClr val="46576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7500" dirty="0">
              <a:solidFill>
                <a:srgbClr val="465762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43139" y="4416038"/>
            <a:ext cx="330572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65762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rgbClr val="465762"/>
                </a:solidFill>
                <a:cs typeface="+mn-ea"/>
                <a:sym typeface="+mn-lt"/>
              </a:rPr>
              <a:t>SUNNY</a:t>
            </a:r>
            <a:endParaRPr lang="zh-CN" altLang="en-US" sz="2000" dirty="0">
              <a:solidFill>
                <a:srgbClr val="465762"/>
              </a:solidFill>
              <a:cs typeface="+mn-ea"/>
              <a:sym typeface="+mn-lt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3517901" y="2726655"/>
            <a:ext cx="5156200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商务汇报  </a:t>
            </a:r>
            <a:r>
              <a:rPr lang="en-US" altLang="zh-CN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|  </a:t>
            </a:r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工作计划  </a:t>
            </a:r>
            <a:r>
              <a:rPr lang="en-US" altLang="zh-CN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|  </a:t>
            </a:r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企业汇报  </a:t>
            </a:r>
            <a:r>
              <a:rPr lang="en-US" altLang="zh-CN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|  </a:t>
            </a:r>
            <a:r>
              <a:rPr lang="zh-CN" altLang="en-US" sz="1800" dirty="0">
                <a:solidFill>
                  <a:srgbClr val="465762"/>
                </a:solidFill>
                <a:latin typeface="+mn-ea"/>
                <a:ea typeface="+mn-ea"/>
                <a:cs typeface="+mn-ea"/>
                <a:sym typeface="+mn-lt"/>
              </a:rPr>
              <a:t>商务计划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838994" y="3606988"/>
            <a:ext cx="6514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6576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465762"/>
              </a:solidFill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9D0B703-E0C0-41AC-B1BF-B61E418E6A7D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44B55C0-EFC3-4106-A5ED-CFE0F84D7244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2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BD4FB0-7F6B-4098-9303-C5B1D1070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5EF5EB-3AAB-427D-9581-666F832ED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4860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EC2776A-C303-4CF8-8BB0-21866B305FC9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7E0C059-4C9A-4345-8DE3-E1660A798198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D19B531-F161-484C-BB5E-7DA50CA0DD51}"/>
              </a:ext>
            </a:extLst>
          </p:cNvPr>
          <p:cNvSpPr/>
          <p:nvPr/>
        </p:nvSpPr>
        <p:spPr>
          <a:xfrm rot="5400000">
            <a:off x="5729184" y="104022"/>
            <a:ext cx="733632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E27A0654-63F8-4E0A-B6B3-99230E108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911" y="1053761"/>
            <a:ext cx="3444178" cy="1486335"/>
          </a:xfrm>
        </p:spPr>
        <p:txBody>
          <a:bodyPr>
            <a:noAutofit/>
          </a:bodyPr>
          <a:lstStyle/>
          <a:p>
            <a:pPr algn="ctr"/>
            <a:r>
              <a:rPr lang="en-US" altLang="zh-CN" sz="13800" b="1" dirty="0">
                <a:solidFill>
                  <a:srgbClr val="6A83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3800" b="1" dirty="0">
              <a:solidFill>
                <a:srgbClr val="6A83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185A34C-7EC0-4BF1-A868-2F6CA2EF0774}"/>
              </a:ext>
            </a:extLst>
          </p:cNvPr>
          <p:cNvSpPr txBox="1"/>
          <p:nvPr/>
        </p:nvSpPr>
        <p:spPr>
          <a:xfrm>
            <a:off x="4483100" y="2685674"/>
            <a:ext cx="3225800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季度工作计划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C7DE93-0840-4A7D-8966-24A2B0C5DFC7}"/>
              </a:ext>
            </a:extLst>
          </p:cNvPr>
          <p:cNvSpPr txBox="1"/>
          <p:nvPr/>
        </p:nvSpPr>
        <p:spPr>
          <a:xfrm>
            <a:off x="2838994" y="3644577"/>
            <a:ext cx="6514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6576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46576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0677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3468408" y="2742291"/>
            <a:ext cx="0" cy="644978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3231078" y="2277617"/>
            <a:ext cx="474659" cy="4746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26327" y="2365723"/>
            <a:ext cx="298446" cy="298446"/>
          </a:xfrm>
          <a:prstGeom prst="rect">
            <a:avLst/>
          </a:prstGeom>
        </p:spPr>
      </p:pic>
      <p:sp>
        <p:nvSpPr>
          <p:cNvPr id="18" name="标题 1"/>
          <p:cNvSpPr txBox="1"/>
          <p:nvPr/>
        </p:nvSpPr>
        <p:spPr>
          <a:xfrm>
            <a:off x="1458886" y="2287435"/>
            <a:ext cx="1750691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055688" y="1400364"/>
            <a:ext cx="2650049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>
              <a:lnSpc>
                <a:spcPts val="2500"/>
              </a:lnSpc>
              <a:spcBef>
                <a:spcPct val="0"/>
              </a:spcBef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071610" y="2740930"/>
            <a:ext cx="0" cy="644978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6834280" y="2276256"/>
            <a:ext cx="474659" cy="4746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形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29529" y="2364362"/>
            <a:ext cx="298446" cy="298446"/>
          </a:xfrm>
          <a:prstGeom prst="rect">
            <a:avLst/>
          </a:prstGeom>
        </p:spPr>
      </p:pic>
      <p:sp>
        <p:nvSpPr>
          <p:cNvPr id="25" name="标题 1"/>
          <p:cNvSpPr txBox="1"/>
          <p:nvPr/>
        </p:nvSpPr>
        <p:spPr>
          <a:xfrm>
            <a:off x="5062088" y="2286074"/>
            <a:ext cx="1750691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515783" y="4084855"/>
            <a:ext cx="0" cy="644978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280835" y="4738110"/>
            <a:ext cx="474659" cy="4746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6084" y="4826216"/>
            <a:ext cx="298446" cy="298446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1515783" y="4778852"/>
            <a:ext cx="1750691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5118985" y="4083494"/>
            <a:ext cx="0" cy="644978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4884037" y="4736749"/>
            <a:ext cx="474659" cy="4746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图形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79286" y="4824855"/>
            <a:ext cx="298446" cy="298446"/>
          </a:xfrm>
          <a:prstGeom prst="rect">
            <a:avLst/>
          </a:prstGeom>
        </p:spPr>
      </p:pic>
      <p:sp>
        <p:nvSpPr>
          <p:cNvPr id="36" name="标题 1"/>
          <p:cNvSpPr txBox="1"/>
          <p:nvPr/>
        </p:nvSpPr>
        <p:spPr>
          <a:xfrm>
            <a:off x="5118985" y="4777491"/>
            <a:ext cx="1750691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4821" y="1673629"/>
            <a:ext cx="3545470" cy="40943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5688" y="3406319"/>
            <a:ext cx="6199323" cy="658042"/>
          </a:xfrm>
          <a:prstGeom prst="rect">
            <a:avLst/>
          </a:prstGeom>
          <a:solidFill>
            <a:srgbClr val="4758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季度工作计划</a:t>
            </a:r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4A0DDDFA-7A2C-4C4D-A984-50BFB66BA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7FD5EC0D-CB48-4E1D-BC97-1F7F7C4BBB85}"/>
              </a:ext>
            </a:extLst>
          </p:cNvPr>
          <p:cNvSpPr/>
          <p:nvPr/>
        </p:nvSpPr>
        <p:spPr>
          <a:xfrm>
            <a:off x="4669305" y="1400364"/>
            <a:ext cx="2650049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>
              <a:lnSpc>
                <a:spcPts val="2500"/>
              </a:lnSpc>
              <a:spcBef>
                <a:spcPct val="0"/>
              </a:spcBef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749AF013-34B1-44EF-92E0-C8B59DF14A15}"/>
              </a:ext>
            </a:extLst>
          </p:cNvPr>
          <p:cNvSpPr/>
          <p:nvPr/>
        </p:nvSpPr>
        <p:spPr>
          <a:xfrm>
            <a:off x="1280835" y="5094402"/>
            <a:ext cx="2650049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F8E8207-7964-451F-9A63-8FF5D87CC4CC}"/>
              </a:ext>
            </a:extLst>
          </p:cNvPr>
          <p:cNvSpPr/>
          <p:nvPr/>
        </p:nvSpPr>
        <p:spPr>
          <a:xfrm>
            <a:off x="4894452" y="5094402"/>
            <a:ext cx="2650049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B52B3DC-6185-4C33-8848-74110328ABB9}"/>
              </a:ext>
            </a:extLst>
          </p:cNvPr>
          <p:cNvSpPr txBox="1"/>
          <p:nvPr/>
        </p:nvSpPr>
        <p:spPr>
          <a:xfrm>
            <a:off x="2423958" y="3537436"/>
            <a:ext cx="3013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Click here to add title text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1"/>
          <p:cNvSpPr/>
          <p:nvPr/>
        </p:nvSpPr>
        <p:spPr>
          <a:xfrm>
            <a:off x="8316373" y="2967719"/>
            <a:ext cx="1061450" cy="919242"/>
          </a:xfrm>
          <a:custGeom>
            <a:avLst/>
            <a:gdLst/>
            <a:ahLst/>
            <a:cxnLst/>
            <a:rect l="0" t="0" r="0" b="0"/>
            <a:pathLst>
              <a:path w="872328" h="755458">
                <a:moveTo>
                  <a:pt x="654246" y="0"/>
                </a:moveTo>
                <a:lnTo>
                  <a:pt x="872328" y="377729"/>
                </a:lnTo>
                <a:lnTo>
                  <a:pt x="654246" y="755458"/>
                </a:lnTo>
                <a:lnTo>
                  <a:pt x="218082" y="755458"/>
                </a:lnTo>
                <a:lnTo>
                  <a:pt x="0" y="377729"/>
                </a:lnTo>
                <a:lnTo>
                  <a:pt x="218082" y="0"/>
                </a:lnTo>
                <a:lnTo>
                  <a:pt x="654246" y="0"/>
                </a:lnTo>
                <a:close/>
              </a:path>
            </a:pathLst>
          </a:custGeom>
          <a:solidFill>
            <a:srgbClr val="AFBAC3"/>
          </a:solidFill>
          <a:ln w="7600" cap="flat">
            <a:noFill/>
            <a:bevel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127222" y="3326971"/>
            <a:ext cx="200738" cy="200738"/>
            <a:chOff x="4062782" y="2822614"/>
            <a:chExt cx="164972" cy="164972"/>
          </a:xfrm>
        </p:grpSpPr>
        <p:sp>
          <p:nvSpPr>
            <p:cNvPr id="50" name="任意多边形 8"/>
            <p:cNvSpPr/>
            <p:nvPr/>
          </p:nvSpPr>
          <p:spPr>
            <a:xfrm>
              <a:off x="4062782" y="2822614"/>
              <a:ext cx="164972" cy="164972"/>
            </a:xfrm>
            <a:custGeom>
              <a:avLst/>
              <a:gdLst/>
              <a:ahLst/>
              <a:cxnLst/>
              <a:rect l="0" t="0" r="0" b="0"/>
              <a:pathLst>
                <a:path w="164972" h="164972">
                  <a:moveTo>
                    <a:pt x="0" y="82486"/>
                  </a:moveTo>
                  <a:cubicBezTo>
                    <a:pt x="0" y="36859"/>
                    <a:pt x="36811" y="0"/>
                    <a:pt x="82486" y="0"/>
                  </a:cubicBezTo>
                  <a:cubicBezTo>
                    <a:pt x="127888" y="0"/>
                    <a:pt x="164804" y="36859"/>
                    <a:pt x="164804" y="82486"/>
                  </a:cubicBezTo>
                  <a:cubicBezTo>
                    <a:pt x="164804" y="127992"/>
                    <a:pt x="127888" y="164972"/>
                    <a:pt x="82486" y="164972"/>
                  </a:cubicBezTo>
                  <a:cubicBezTo>
                    <a:pt x="36811" y="164972"/>
                    <a:pt x="0" y="127992"/>
                    <a:pt x="0" y="82486"/>
                  </a:cubicBezTo>
                  <a:close/>
                </a:path>
              </a:pathLst>
            </a:custGeom>
            <a:solidFill>
              <a:srgbClr val="262626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 9"/>
            <p:cNvSpPr/>
            <p:nvPr/>
          </p:nvSpPr>
          <p:spPr>
            <a:xfrm>
              <a:off x="4120392" y="2863021"/>
              <a:ext cx="64400" cy="83463"/>
            </a:xfrm>
            <a:custGeom>
              <a:avLst/>
              <a:gdLst/>
              <a:ahLst/>
              <a:cxnLst/>
              <a:rect l="0" t="0" r="0" b="0"/>
              <a:pathLst>
                <a:path w="64400" h="83463">
                  <a:moveTo>
                    <a:pt x="0" y="0"/>
                  </a:moveTo>
                  <a:lnTo>
                    <a:pt x="0" y="83463"/>
                  </a:lnTo>
                  <a:lnTo>
                    <a:pt x="64400" y="41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69463" y="3326971"/>
            <a:ext cx="200738" cy="200738"/>
            <a:chOff x="5576785" y="2822614"/>
            <a:chExt cx="164972" cy="164972"/>
          </a:xfrm>
        </p:grpSpPr>
        <p:sp>
          <p:nvSpPr>
            <p:cNvPr id="53" name="任意多边形 11"/>
            <p:cNvSpPr/>
            <p:nvPr/>
          </p:nvSpPr>
          <p:spPr>
            <a:xfrm>
              <a:off x="5576785" y="2822614"/>
              <a:ext cx="164972" cy="164972"/>
            </a:xfrm>
            <a:custGeom>
              <a:avLst/>
              <a:gdLst/>
              <a:ahLst/>
              <a:cxnLst/>
              <a:rect l="0" t="0" r="0" b="0"/>
              <a:pathLst>
                <a:path w="164972" h="164972">
                  <a:moveTo>
                    <a:pt x="0" y="82486"/>
                  </a:moveTo>
                  <a:cubicBezTo>
                    <a:pt x="0" y="36859"/>
                    <a:pt x="36811" y="0"/>
                    <a:pt x="82486" y="0"/>
                  </a:cubicBezTo>
                  <a:cubicBezTo>
                    <a:pt x="127888" y="0"/>
                    <a:pt x="164804" y="36859"/>
                    <a:pt x="164804" y="82486"/>
                  </a:cubicBezTo>
                  <a:cubicBezTo>
                    <a:pt x="164804" y="127992"/>
                    <a:pt x="127888" y="164972"/>
                    <a:pt x="82486" y="164972"/>
                  </a:cubicBezTo>
                  <a:cubicBezTo>
                    <a:pt x="36811" y="164972"/>
                    <a:pt x="0" y="127992"/>
                    <a:pt x="0" y="82486"/>
                  </a:cubicBezTo>
                  <a:close/>
                </a:path>
              </a:pathLst>
            </a:custGeom>
            <a:solidFill>
              <a:srgbClr val="262626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 12"/>
            <p:cNvSpPr/>
            <p:nvPr/>
          </p:nvSpPr>
          <p:spPr>
            <a:xfrm>
              <a:off x="5634396" y="2863021"/>
              <a:ext cx="64400" cy="83463"/>
            </a:xfrm>
            <a:custGeom>
              <a:avLst/>
              <a:gdLst/>
              <a:ahLst/>
              <a:cxnLst/>
              <a:rect l="0" t="0" r="0" b="0"/>
              <a:pathLst>
                <a:path w="64400" h="83463">
                  <a:moveTo>
                    <a:pt x="0" y="0"/>
                  </a:moveTo>
                  <a:lnTo>
                    <a:pt x="0" y="83463"/>
                  </a:lnTo>
                  <a:lnTo>
                    <a:pt x="64400" y="41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任意多边形 14"/>
          <p:cNvSpPr/>
          <p:nvPr/>
        </p:nvSpPr>
        <p:spPr>
          <a:xfrm>
            <a:off x="2761796" y="2967719"/>
            <a:ext cx="1061450" cy="919242"/>
          </a:xfrm>
          <a:custGeom>
            <a:avLst/>
            <a:gdLst/>
            <a:ahLst/>
            <a:cxnLst/>
            <a:rect l="0" t="0" r="0" b="0"/>
            <a:pathLst>
              <a:path w="872328" h="755458">
                <a:moveTo>
                  <a:pt x="654245" y="0"/>
                </a:moveTo>
                <a:lnTo>
                  <a:pt x="872328" y="377729"/>
                </a:lnTo>
                <a:lnTo>
                  <a:pt x="654245" y="755458"/>
                </a:lnTo>
                <a:lnTo>
                  <a:pt x="218082" y="755458"/>
                </a:lnTo>
                <a:lnTo>
                  <a:pt x="0" y="377729"/>
                </a:lnTo>
                <a:lnTo>
                  <a:pt x="218082" y="0"/>
                </a:lnTo>
                <a:lnTo>
                  <a:pt x="654245" y="0"/>
                </a:lnTo>
                <a:close/>
              </a:path>
            </a:pathLst>
          </a:custGeom>
          <a:solidFill>
            <a:srgbClr val="475863"/>
          </a:solidFill>
          <a:ln w="7600" cap="flat">
            <a:noFill/>
            <a:bevel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任意多边形 16"/>
          <p:cNvSpPr/>
          <p:nvPr/>
        </p:nvSpPr>
        <p:spPr>
          <a:xfrm>
            <a:off x="4646751" y="2959661"/>
            <a:ext cx="994626" cy="861376"/>
          </a:xfrm>
          <a:custGeom>
            <a:avLst/>
            <a:gdLst/>
            <a:ahLst/>
            <a:cxnLst/>
            <a:rect l="0" t="0" r="0" b="0"/>
            <a:pathLst>
              <a:path w="817410" h="707902">
                <a:moveTo>
                  <a:pt x="613058" y="0"/>
                </a:moveTo>
                <a:lnTo>
                  <a:pt x="817410" y="353951"/>
                </a:lnTo>
                <a:lnTo>
                  <a:pt x="613058" y="707902"/>
                </a:lnTo>
                <a:lnTo>
                  <a:pt x="204353" y="707902"/>
                </a:lnTo>
                <a:lnTo>
                  <a:pt x="0" y="353951"/>
                </a:lnTo>
                <a:lnTo>
                  <a:pt x="204353" y="0"/>
                </a:lnTo>
                <a:lnTo>
                  <a:pt x="613058" y="0"/>
                </a:lnTo>
                <a:close/>
              </a:path>
            </a:pathLst>
          </a:custGeom>
          <a:solidFill>
            <a:srgbClr val="AFBAC3"/>
          </a:solidFill>
          <a:ln w="7600" cap="flat">
            <a:noFill/>
            <a:bevel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任意多边形 18"/>
          <p:cNvSpPr/>
          <p:nvPr/>
        </p:nvSpPr>
        <p:spPr>
          <a:xfrm>
            <a:off x="6464885" y="2967719"/>
            <a:ext cx="1061450" cy="919242"/>
          </a:xfrm>
          <a:custGeom>
            <a:avLst/>
            <a:gdLst/>
            <a:ahLst/>
            <a:cxnLst/>
            <a:rect l="0" t="0" r="0" b="0"/>
            <a:pathLst>
              <a:path w="872328" h="755458">
                <a:moveTo>
                  <a:pt x="654246" y="0"/>
                </a:moveTo>
                <a:lnTo>
                  <a:pt x="872328" y="377729"/>
                </a:lnTo>
                <a:lnTo>
                  <a:pt x="654246" y="755458"/>
                </a:lnTo>
                <a:lnTo>
                  <a:pt x="218082" y="755458"/>
                </a:lnTo>
                <a:lnTo>
                  <a:pt x="0" y="377729"/>
                </a:lnTo>
                <a:lnTo>
                  <a:pt x="218082" y="0"/>
                </a:lnTo>
                <a:lnTo>
                  <a:pt x="654246" y="0"/>
                </a:lnTo>
                <a:close/>
              </a:path>
            </a:pathLst>
          </a:custGeom>
          <a:solidFill>
            <a:srgbClr val="475863"/>
          </a:solidFill>
          <a:ln w="7600" cap="flat">
            <a:noFill/>
            <a:bevel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21009" y="3326971"/>
            <a:ext cx="200738" cy="200738"/>
            <a:chOff x="7098435" y="2822614"/>
            <a:chExt cx="164972" cy="164972"/>
          </a:xfrm>
        </p:grpSpPr>
        <p:sp>
          <p:nvSpPr>
            <p:cNvPr id="59" name="任意多边形 21"/>
            <p:cNvSpPr/>
            <p:nvPr/>
          </p:nvSpPr>
          <p:spPr>
            <a:xfrm>
              <a:off x="7098435" y="2822614"/>
              <a:ext cx="164972" cy="164972"/>
            </a:xfrm>
            <a:custGeom>
              <a:avLst/>
              <a:gdLst/>
              <a:ahLst/>
              <a:cxnLst/>
              <a:rect l="0" t="0" r="0" b="0"/>
              <a:pathLst>
                <a:path w="164972" h="164972">
                  <a:moveTo>
                    <a:pt x="0" y="82486"/>
                  </a:moveTo>
                  <a:cubicBezTo>
                    <a:pt x="0" y="36859"/>
                    <a:pt x="36811" y="0"/>
                    <a:pt x="82486" y="0"/>
                  </a:cubicBezTo>
                  <a:cubicBezTo>
                    <a:pt x="127888" y="0"/>
                    <a:pt x="164804" y="36859"/>
                    <a:pt x="164804" y="82486"/>
                  </a:cubicBezTo>
                  <a:cubicBezTo>
                    <a:pt x="164804" y="127992"/>
                    <a:pt x="127888" y="164972"/>
                    <a:pt x="82486" y="164972"/>
                  </a:cubicBezTo>
                  <a:cubicBezTo>
                    <a:pt x="36811" y="164972"/>
                    <a:pt x="0" y="127992"/>
                    <a:pt x="0" y="82486"/>
                  </a:cubicBezTo>
                  <a:close/>
                </a:path>
              </a:pathLst>
            </a:custGeom>
            <a:solidFill>
              <a:srgbClr val="262626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 22"/>
            <p:cNvSpPr/>
            <p:nvPr/>
          </p:nvSpPr>
          <p:spPr>
            <a:xfrm>
              <a:off x="7156045" y="2863021"/>
              <a:ext cx="64400" cy="83463"/>
            </a:xfrm>
            <a:custGeom>
              <a:avLst/>
              <a:gdLst/>
              <a:ahLst/>
              <a:cxnLst/>
              <a:rect l="0" t="0" r="0" b="0"/>
              <a:pathLst>
                <a:path w="64400" h="83463">
                  <a:moveTo>
                    <a:pt x="0" y="0"/>
                  </a:moveTo>
                  <a:lnTo>
                    <a:pt x="0" y="83463"/>
                  </a:lnTo>
                  <a:lnTo>
                    <a:pt x="64400" y="41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79422" y="4206511"/>
            <a:ext cx="3334204" cy="926407"/>
            <a:chOff x="3624780" y="2412339"/>
            <a:chExt cx="3334204" cy="926407"/>
          </a:xfrm>
        </p:grpSpPr>
        <p:sp>
          <p:nvSpPr>
            <p:cNvPr id="62" name="文本框 6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624780" y="2750893"/>
              <a:ext cx="3334204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59190" y="4206511"/>
            <a:ext cx="4558579" cy="926407"/>
            <a:chOff x="3624780" y="2412339"/>
            <a:chExt cx="2351472" cy="926407"/>
          </a:xfrm>
        </p:grpSpPr>
        <p:sp>
          <p:nvSpPr>
            <p:cNvPr id="65" name="文本框 6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624780" y="2750893"/>
              <a:ext cx="2351472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</a:lstStyle>
            <a:p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428407" y="1543287"/>
            <a:ext cx="3263247" cy="926407"/>
            <a:chOff x="2713005" y="2412339"/>
            <a:chExt cx="3263247" cy="926407"/>
          </a:xfrm>
        </p:grpSpPr>
        <p:sp>
          <p:nvSpPr>
            <p:cNvPr id="68" name="文本框 67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/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713005" y="2750893"/>
              <a:ext cx="3263247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</a:lstStyle>
            <a:p>
              <a:pPr algn="r"/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787361" y="1543287"/>
            <a:ext cx="3293049" cy="926407"/>
            <a:chOff x="2683203" y="2412339"/>
            <a:chExt cx="3293049" cy="926407"/>
          </a:xfrm>
        </p:grpSpPr>
        <p:sp>
          <p:nvSpPr>
            <p:cNvPr id="71" name="文本框 70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/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683203" y="2750893"/>
              <a:ext cx="3293049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spcBef>
                  <a:spcPct val="0"/>
                </a:spcBef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defRPr>
              </a:lvl1pPr>
            </a:lstStyle>
            <a:p>
              <a:r>
                <a:rPr lang="en-US" altLang="zh-CN" b="0" dirty="0">
                  <a:latin typeface="+mn-lt"/>
                  <a:ea typeface="+mn-ea"/>
                  <a:cs typeface="+mn-ea"/>
                  <a:sym typeface="+mn-lt"/>
                </a:rPr>
                <a:t>The user can demonstrate on a projector or computer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3" name="文本框 72"/>
          <p:cNvSpPr txBox="1"/>
          <p:nvPr/>
        </p:nvSpPr>
        <p:spPr bwMode="auto">
          <a:xfrm>
            <a:off x="2905780" y="3136612"/>
            <a:ext cx="826423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74" name="文本框 73"/>
          <p:cNvSpPr txBox="1"/>
          <p:nvPr/>
        </p:nvSpPr>
        <p:spPr bwMode="auto">
          <a:xfrm>
            <a:off x="8433886" y="3136612"/>
            <a:ext cx="826423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5" name="文本框 74"/>
          <p:cNvSpPr txBox="1"/>
          <p:nvPr/>
        </p:nvSpPr>
        <p:spPr bwMode="auto">
          <a:xfrm>
            <a:off x="6599567" y="3122252"/>
            <a:ext cx="826423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6" name="文本框 75"/>
          <p:cNvSpPr txBox="1"/>
          <p:nvPr/>
        </p:nvSpPr>
        <p:spPr bwMode="auto">
          <a:xfrm>
            <a:off x="4738071" y="3083750"/>
            <a:ext cx="826423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7449603B-BFD3-4E0F-9B32-C8D4BC133E12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季度工作计划</a:t>
            </a: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D6C8FCCB-DD52-4440-8286-65D7B69EB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/>
          <p:nvPr/>
        </p:nvSpPr>
        <p:spPr>
          <a:xfrm>
            <a:off x="1030784" y="1800286"/>
            <a:ext cx="1750691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055688" y="2583704"/>
            <a:ext cx="3504263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0783" y="3860009"/>
            <a:ext cx="7281929" cy="737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Business Report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07819" y="4828780"/>
            <a:ext cx="4565437" cy="597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1110784" y="4870641"/>
            <a:ext cx="1490661" cy="463240"/>
          </a:xfrm>
          <a:prstGeom prst="roundRect">
            <a:avLst>
              <a:gd name="adj" fmla="val 0"/>
            </a:avLst>
          </a:prstGeom>
          <a:solidFill>
            <a:srgbClr val="6A8394"/>
          </a:solidFill>
          <a:ln>
            <a:noFill/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8724" y="1054752"/>
            <a:ext cx="3177589" cy="4765955"/>
          </a:xfrm>
          <a:prstGeom prst="rect">
            <a:avLst/>
          </a:prstGeom>
        </p:spPr>
      </p:pic>
      <p:sp>
        <p:nvSpPr>
          <p:cNvPr id="12" name="标题 1">
            <a:extLst>
              <a:ext uri="{FF2B5EF4-FFF2-40B4-BE49-F238E27FC236}">
                <a16:creationId xmlns:a16="http://schemas.microsoft.com/office/drawing/2014/main" id="{47808C11-A25B-4376-A5C1-7321965C0ED1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季度工作计划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D6798753-7445-4FB0-9BF0-0C426D810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718609053"/>
              </p:ext>
            </p:extLst>
          </p:nvPr>
        </p:nvGraphicFramePr>
        <p:xfrm>
          <a:off x="5195094" y="1681163"/>
          <a:ext cx="6234906" cy="4156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矩形 9"/>
          <p:cNvSpPr/>
          <p:nvPr/>
        </p:nvSpPr>
        <p:spPr>
          <a:xfrm>
            <a:off x="978330" y="1681163"/>
            <a:ext cx="3958659" cy="10760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BUSINESS REPORT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331" y="2869049"/>
            <a:ext cx="3759200" cy="2851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40F669AD-A136-4D49-A00F-186BB011D765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季度工作计划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9B87CA07-CC50-4060-AE3C-CF60CEF4B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1EB11B1-787A-4A7F-A38B-A0BE417D7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EC2776A-C303-4CF8-8BB0-21866B305FC9}"/>
              </a:ext>
            </a:extLst>
          </p:cNvPr>
          <p:cNvSpPr/>
          <p:nvPr/>
        </p:nvSpPr>
        <p:spPr>
          <a:xfrm rot="2987945">
            <a:off x="1443661" y="4274757"/>
            <a:ext cx="635000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7E0C059-4C9A-4345-8DE3-E1660A798198}"/>
              </a:ext>
            </a:extLst>
          </p:cNvPr>
          <p:cNvSpPr/>
          <p:nvPr/>
        </p:nvSpPr>
        <p:spPr>
          <a:xfrm>
            <a:off x="-302340" y="4192931"/>
            <a:ext cx="9490958" cy="2995737"/>
          </a:xfrm>
          <a:custGeom>
            <a:avLst/>
            <a:gdLst>
              <a:gd name="connsiteX0" fmla="*/ 6616700 w 13519150"/>
              <a:gd name="connsiteY0" fmla="*/ 3867150 h 4267200"/>
              <a:gd name="connsiteX1" fmla="*/ 6597650 w 13519150"/>
              <a:gd name="connsiteY1" fmla="*/ 3873500 h 4267200"/>
              <a:gd name="connsiteX2" fmla="*/ 6597650 w 13519150"/>
              <a:gd name="connsiteY2" fmla="*/ 3848100 h 4267200"/>
              <a:gd name="connsiteX3" fmla="*/ 6616700 w 13519150"/>
              <a:gd name="connsiteY3" fmla="*/ 3867150 h 4267200"/>
              <a:gd name="connsiteX4" fmla="*/ 10706100 w 13519150"/>
              <a:gd name="connsiteY4" fmla="*/ 3860800 h 4267200"/>
              <a:gd name="connsiteX5" fmla="*/ 10680700 w 13519150"/>
              <a:gd name="connsiteY5" fmla="*/ 3860800 h 4267200"/>
              <a:gd name="connsiteX6" fmla="*/ 10699750 w 13519150"/>
              <a:gd name="connsiteY6" fmla="*/ 3816350 h 4267200"/>
              <a:gd name="connsiteX7" fmla="*/ 10706100 w 13519150"/>
              <a:gd name="connsiteY7" fmla="*/ 3860800 h 4267200"/>
              <a:gd name="connsiteX8" fmla="*/ 6616700 w 13519150"/>
              <a:gd name="connsiteY8" fmla="*/ 3657600 h 4267200"/>
              <a:gd name="connsiteX9" fmla="*/ 6616700 w 13519150"/>
              <a:gd name="connsiteY9" fmla="*/ 3689350 h 4267200"/>
              <a:gd name="connsiteX10" fmla="*/ 6597650 w 13519150"/>
              <a:gd name="connsiteY10" fmla="*/ 3657600 h 4267200"/>
              <a:gd name="connsiteX11" fmla="*/ 6616700 w 13519150"/>
              <a:gd name="connsiteY11" fmla="*/ 3657600 h 4267200"/>
              <a:gd name="connsiteX12" fmla="*/ 6616700 w 13519150"/>
              <a:gd name="connsiteY12" fmla="*/ 3568700 h 4267200"/>
              <a:gd name="connsiteX13" fmla="*/ 6616700 w 13519150"/>
              <a:gd name="connsiteY13" fmla="*/ 3600450 h 4267200"/>
              <a:gd name="connsiteX14" fmla="*/ 6597650 w 13519150"/>
              <a:gd name="connsiteY14" fmla="*/ 3600450 h 4267200"/>
              <a:gd name="connsiteX15" fmla="*/ 6597650 w 13519150"/>
              <a:gd name="connsiteY15" fmla="*/ 3568700 h 4267200"/>
              <a:gd name="connsiteX16" fmla="*/ 6616700 w 13519150"/>
              <a:gd name="connsiteY16" fmla="*/ 3568700 h 4267200"/>
              <a:gd name="connsiteX17" fmla="*/ 13519150 w 13519150"/>
              <a:gd name="connsiteY17" fmla="*/ 3492500 h 4267200"/>
              <a:gd name="connsiteX18" fmla="*/ 13519150 w 13519150"/>
              <a:gd name="connsiteY18" fmla="*/ 3543300 h 4267200"/>
              <a:gd name="connsiteX19" fmla="*/ 13506450 w 13519150"/>
              <a:gd name="connsiteY19" fmla="*/ 3568700 h 4267200"/>
              <a:gd name="connsiteX20" fmla="*/ 13519150 w 13519150"/>
              <a:gd name="connsiteY20" fmla="*/ 3613150 h 4267200"/>
              <a:gd name="connsiteX21" fmla="*/ 13506450 w 13519150"/>
              <a:gd name="connsiteY21" fmla="*/ 3657600 h 4267200"/>
              <a:gd name="connsiteX22" fmla="*/ 13519150 w 13519150"/>
              <a:gd name="connsiteY22" fmla="*/ 3702050 h 4267200"/>
              <a:gd name="connsiteX23" fmla="*/ 13506450 w 13519150"/>
              <a:gd name="connsiteY23" fmla="*/ 3752850 h 4267200"/>
              <a:gd name="connsiteX24" fmla="*/ 13519150 w 13519150"/>
              <a:gd name="connsiteY24" fmla="*/ 3778250 h 4267200"/>
              <a:gd name="connsiteX25" fmla="*/ 13512800 w 13519150"/>
              <a:gd name="connsiteY25" fmla="*/ 3810000 h 4267200"/>
              <a:gd name="connsiteX26" fmla="*/ 13176250 w 13519150"/>
              <a:gd name="connsiteY26" fmla="*/ 3810000 h 4267200"/>
              <a:gd name="connsiteX27" fmla="*/ 13182600 w 13519150"/>
              <a:gd name="connsiteY27" fmla="*/ 3752850 h 4267200"/>
              <a:gd name="connsiteX28" fmla="*/ 13169900 w 13519150"/>
              <a:gd name="connsiteY28" fmla="*/ 3676650 h 4267200"/>
              <a:gd name="connsiteX29" fmla="*/ 13182600 w 13519150"/>
              <a:gd name="connsiteY29" fmla="*/ 3657600 h 4267200"/>
              <a:gd name="connsiteX30" fmla="*/ 13169900 w 13519150"/>
              <a:gd name="connsiteY30" fmla="*/ 3613150 h 4267200"/>
              <a:gd name="connsiteX31" fmla="*/ 13182600 w 13519150"/>
              <a:gd name="connsiteY31" fmla="*/ 3568700 h 4267200"/>
              <a:gd name="connsiteX32" fmla="*/ 13169900 w 13519150"/>
              <a:gd name="connsiteY32" fmla="*/ 3549650 h 4267200"/>
              <a:gd name="connsiteX33" fmla="*/ 13169900 w 13519150"/>
              <a:gd name="connsiteY33" fmla="*/ 3492500 h 4267200"/>
              <a:gd name="connsiteX34" fmla="*/ 13519150 w 13519150"/>
              <a:gd name="connsiteY34" fmla="*/ 3492500 h 4267200"/>
              <a:gd name="connsiteX35" fmla="*/ 1041400 w 13519150"/>
              <a:gd name="connsiteY35" fmla="*/ 3492500 h 4267200"/>
              <a:gd name="connsiteX36" fmla="*/ 1041400 w 13519150"/>
              <a:gd name="connsiteY36" fmla="*/ 3543300 h 4267200"/>
              <a:gd name="connsiteX37" fmla="*/ 1028700 w 13519150"/>
              <a:gd name="connsiteY37" fmla="*/ 3568700 h 4267200"/>
              <a:gd name="connsiteX38" fmla="*/ 1041400 w 13519150"/>
              <a:gd name="connsiteY38" fmla="*/ 3613150 h 4267200"/>
              <a:gd name="connsiteX39" fmla="*/ 1028700 w 13519150"/>
              <a:gd name="connsiteY39" fmla="*/ 3657600 h 4267200"/>
              <a:gd name="connsiteX40" fmla="*/ 1041400 w 13519150"/>
              <a:gd name="connsiteY40" fmla="*/ 3676650 h 4267200"/>
              <a:gd name="connsiteX41" fmla="*/ 1035050 w 13519150"/>
              <a:gd name="connsiteY41" fmla="*/ 3810000 h 4267200"/>
              <a:gd name="connsiteX42" fmla="*/ 698500 w 13519150"/>
              <a:gd name="connsiteY42" fmla="*/ 3810000 h 4267200"/>
              <a:gd name="connsiteX43" fmla="*/ 692150 w 13519150"/>
              <a:gd name="connsiteY43" fmla="*/ 3778250 h 4267200"/>
              <a:gd name="connsiteX44" fmla="*/ 704850 w 13519150"/>
              <a:gd name="connsiteY44" fmla="*/ 3752850 h 4267200"/>
              <a:gd name="connsiteX45" fmla="*/ 692150 w 13519150"/>
              <a:gd name="connsiteY45" fmla="*/ 3702050 h 4267200"/>
              <a:gd name="connsiteX46" fmla="*/ 704850 w 13519150"/>
              <a:gd name="connsiteY46" fmla="*/ 3657600 h 4267200"/>
              <a:gd name="connsiteX47" fmla="*/ 692150 w 13519150"/>
              <a:gd name="connsiteY47" fmla="*/ 3613150 h 4267200"/>
              <a:gd name="connsiteX48" fmla="*/ 704850 w 13519150"/>
              <a:gd name="connsiteY48" fmla="*/ 3568700 h 4267200"/>
              <a:gd name="connsiteX49" fmla="*/ 692150 w 13519150"/>
              <a:gd name="connsiteY49" fmla="*/ 3549650 h 4267200"/>
              <a:gd name="connsiteX50" fmla="*/ 692150 w 13519150"/>
              <a:gd name="connsiteY50" fmla="*/ 3492500 h 4267200"/>
              <a:gd name="connsiteX51" fmla="*/ 1041400 w 13519150"/>
              <a:gd name="connsiteY51" fmla="*/ 3492500 h 4267200"/>
              <a:gd name="connsiteX52" fmla="*/ 6616700 w 13519150"/>
              <a:gd name="connsiteY52" fmla="*/ 3479800 h 4267200"/>
              <a:gd name="connsiteX53" fmla="*/ 6610350 w 13519150"/>
              <a:gd name="connsiteY53" fmla="*/ 3511550 h 4267200"/>
              <a:gd name="connsiteX54" fmla="*/ 6591300 w 13519150"/>
              <a:gd name="connsiteY54" fmla="*/ 3498850 h 4267200"/>
              <a:gd name="connsiteX55" fmla="*/ 6591300 w 13519150"/>
              <a:gd name="connsiteY55" fmla="*/ 3479800 h 4267200"/>
              <a:gd name="connsiteX56" fmla="*/ 6616700 w 13519150"/>
              <a:gd name="connsiteY56" fmla="*/ 3479800 h 4267200"/>
              <a:gd name="connsiteX57" fmla="*/ 6540500 w 13519150"/>
              <a:gd name="connsiteY57" fmla="*/ 3498850 h 4267200"/>
              <a:gd name="connsiteX58" fmla="*/ 6546850 w 13519150"/>
              <a:gd name="connsiteY58" fmla="*/ 3479800 h 4267200"/>
              <a:gd name="connsiteX59" fmla="*/ 6540500 w 13519150"/>
              <a:gd name="connsiteY59" fmla="*/ 3498850 h 4267200"/>
              <a:gd name="connsiteX60" fmla="*/ 6616700 w 13519150"/>
              <a:gd name="connsiteY60" fmla="*/ 3384550 h 4267200"/>
              <a:gd name="connsiteX61" fmla="*/ 6616700 w 13519150"/>
              <a:gd name="connsiteY61" fmla="*/ 3416300 h 4267200"/>
              <a:gd name="connsiteX62" fmla="*/ 6540500 w 13519150"/>
              <a:gd name="connsiteY62" fmla="*/ 3416300 h 4267200"/>
              <a:gd name="connsiteX63" fmla="*/ 6540500 w 13519150"/>
              <a:gd name="connsiteY63" fmla="*/ 3384550 h 4267200"/>
              <a:gd name="connsiteX64" fmla="*/ 6616700 w 13519150"/>
              <a:gd name="connsiteY64" fmla="*/ 3384550 h 4267200"/>
              <a:gd name="connsiteX65" fmla="*/ 6616700 w 13519150"/>
              <a:gd name="connsiteY65" fmla="*/ 3295650 h 4267200"/>
              <a:gd name="connsiteX66" fmla="*/ 6616700 w 13519150"/>
              <a:gd name="connsiteY66" fmla="*/ 3327400 h 4267200"/>
              <a:gd name="connsiteX67" fmla="*/ 6540500 w 13519150"/>
              <a:gd name="connsiteY67" fmla="*/ 3327400 h 4267200"/>
              <a:gd name="connsiteX68" fmla="*/ 6540500 w 13519150"/>
              <a:gd name="connsiteY68" fmla="*/ 3295650 h 4267200"/>
              <a:gd name="connsiteX69" fmla="*/ 6616700 w 13519150"/>
              <a:gd name="connsiteY69" fmla="*/ 3295650 h 4267200"/>
              <a:gd name="connsiteX70" fmla="*/ 6616700 w 13519150"/>
              <a:gd name="connsiteY70" fmla="*/ 3200400 h 4267200"/>
              <a:gd name="connsiteX71" fmla="*/ 6616700 w 13519150"/>
              <a:gd name="connsiteY71" fmla="*/ 3232150 h 4267200"/>
              <a:gd name="connsiteX72" fmla="*/ 6540500 w 13519150"/>
              <a:gd name="connsiteY72" fmla="*/ 3232150 h 4267200"/>
              <a:gd name="connsiteX73" fmla="*/ 6540500 w 13519150"/>
              <a:gd name="connsiteY73" fmla="*/ 3200400 h 4267200"/>
              <a:gd name="connsiteX74" fmla="*/ 6616700 w 13519150"/>
              <a:gd name="connsiteY74" fmla="*/ 3200400 h 4267200"/>
              <a:gd name="connsiteX75" fmla="*/ 4737100 w 13519150"/>
              <a:gd name="connsiteY75" fmla="*/ 2870200 h 4267200"/>
              <a:gd name="connsiteX76" fmla="*/ 4953000 w 13519150"/>
              <a:gd name="connsiteY76" fmla="*/ 2959100 h 4267200"/>
              <a:gd name="connsiteX77" fmla="*/ 4953000 w 13519150"/>
              <a:gd name="connsiteY77" fmla="*/ 3308350 h 4267200"/>
              <a:gd name="connsiteX78" fmla="*/ 4800600 w 13519150"/>
              <a:gd name="connsiteY78" fmla="*/ 3162300 h 4267200"/>
              <a:gd name="connsiteX79" fmla="*/ 4768850 w 13519150"/>
              <a:gd name="connsiteY79" fmla="*/ 3187700 h 4267200"/>
              <a:gd name="connsiteX80" fmla="*/ 4768850 w 13519150"/>
              <a:gd name="connsiteY80" fmla="*/ 3067050 h 4267200"/>
              <a:gd name="connsiteX81" fmla="*/ 4692650 w 13519150"/>
              <a:gd name="connsiteY81" fmla="*/ 3067050 h 4267200"/>
              <a:gd name="connsiteX82" fmla="*/ 4692650 w 13519150"/>
              <a:gd name="connsiteY82" fmla="*/ 2870200 h 4267200"/>
              <a:gd name="connsiteX83" fmla="*/ 4737100 w 13519150"/>
              <a:gd name="connsiteY83" fmla="*/ 2870200 h 4267200"/>
              <a:gd name="connsiteX84" fmla="*/ 4781550 w 13519150"/>
              <a:gd name="connsiteY84" fmla="*/ 2520950 h 4267200"/>
              <a:gd name="connsiteX85" fmla="*/ 4787900 w 13519150"/>
              <a:gd name="connsiteY85" fmla="*/ 2565400 h 4267200"/>
              <a:gd name="connsiteX86" fmla="*/ 4730750 w 13519150"/>
              <a:gd name="connsiteY86" fmla="*/ 2635250 h 4267200"/>
              <a:gd name="connsiteX87" fmla="*/ 4616450 w 13519150"/>
              <a:gd name="connsiteY87" fmla="*/ 2533650 h 4267200"/>
              <a:gd name="connsiteX88" fmla="*/ 4679950 w 13519150"/>
              <a:gd name="connsiteY88" fmla="*/ 2432050 h 4267200"/>
              <a:gd name="connsiteX89" fmla="*/ 4718050 w 13519150"/>
              <a:gd name="connsiteY89" fmla="*/ 2355850 h 4267200"/>
              <a:gd name="connsiteX90" fmla="*/ 4781550 w 13519150"/>
              <a:gd name="connsiteY90" fmla="*/ 2520950 h 4267200"/>
              <a:gd name="connsiteX91" fmla="*/ 3949700 w 13519150"/>
              <a:gd name="connsiteY91" fmla="*/ 2374900 h 4267200"/>
              <a:gd name="connsiteX92" fmla="*/ 4267200 w 13519150"/>
              <a:gd name="connsiteY92" fmla="*/ 2368550 h 4267200"/>
              <a:gd name="connsiteX93" fmla="*/ 4267200 w 13519150"/>
              <a:gd name="connsiteY93" fmla="*/ 2413000 h 4267200"/>
              <a:gd name="connsiteX94" fmla="*/ 4222750 w 13519150"/>
              <a:gd name="connsiteY94" fmla="*/ 2736850 h 4267200"/>
              <a:gd name="connsiteX95" fmla="*/ 4171950 w 13519150"/>
              <a:gd name="connsiteY95" fmla="*/ 2959100 h 4267200"/>
              <a:gd name="connsiteX96" fmla="*/ 4070350 w 13519150"/>
              <a:gd name="connsiteY96" fmla="*/ 3168650 h 4267200"/>
              <a:gd name="connsiteX97" fmla="*/ 4051300 w 13519150"/>
              <a:gd name="connsiteY97" fmla="*/ 3467100 h 4267200"/>
              <a:gd name="connsiteX98" fmla="*/ 3937000 w 13519150"/>
              <a:gd name="connsiteY98" fmla="*/ 3467100 h 4267200"/>
              <a:gd name="connsiteX99" fmla="*/ 3930650 w 13519150"/>
              <a:gd name="connsiteY99" fmla="*/ 3441700 h 4267200"/>
              <a:gd name="connsiteX100" fmla="*/ 3886200 w 13519150"/>
              <a:gd name="connsiteY100" fmla="*/ 3441700 h 4267200"/>
              <a:gd name="connsiteX101" fmla="*/ 3886200 w 13519150"/>
              <a:gd name="connsiteY101" fmla="*/ 3632200 h 4267200"/>
              <a:gd name="connsiteX102" fmla="*/ 3803650 w 13519150"/>
              <a:gd name="connsiteY102" fmla="*/ 3632200 h 4267200"/>
              <a:gd name="connsiteX103" fmla="*/ 3803650 w 13519150"/>
              <a:gd name="connsiteY103" fmla="*/ 3251200 h 4267200"/>
              <a:gd name="connsiteX104" fmla="*/ 3784600 w 13519150"/>
              <a:gd name="connsiteY104" fmla="*/ 3213100 h 4267200"/>
              <a:gd name="connsiteX105" fmla="*/ 3759200 w 13519150"/>
              <a:gd name="connsiteY105" fmla="*/ 3213100 h 4267200"/>
              <a:gd name="connsiteX106" fmla="*/ 3752850 w 13519150"/>
              <a:gd name="connsiteY106" fmla="*/ 3251200 h 4267200"/>
              <a:gd name="connsiteX107" fmla="*/ 3600450 w 13519150"/>
              <a:gd name="connsiteY107" fmla="*/ 3251200 h 4267200"/>
              <a:gd name="connsiteX108" fmla="*/ 3600450 w 13519150"/>
              <a:gd name="connsiteY108" fmla="*/ 2730500 h 4267200"/>
              <a:gd name="connsiteX109" fmla="*/ 3581400 w 13519150"/>
              <a:gd name="connsiteY109" fmla="*/ 2724150 h 4267200"/>
              <a:gd name="connsiteX110" fmla="*/ 3581400 w 13519150"/>
              <a:gd name="connsiteY110" fmla="*/ 2482850 h 4267200"/>
              <a:gd name="connsiteX111" fmla="*/ 3416300 w 13519150"/>
              <a:gd name="connsiteY111" fmla="*/ 2482850 h 4267200"/>
              <a:gd name="connsiteX112" fmla="*/ 3416300 w 13519150"/>
              <a:gd name="connsiteY112" fmla="*/ 2679700 h 4267200"/>
              <a:gd name="connsiteX113" fmla="*/ 3365500 w 13519150"/>
              <a:gd name="connsiteY113" fmla="*/ 2679700 h 4267200"/>
              <a:gd name="connsiteX114" fmla="*/ 3365500 w 13519150"/>
              <a:gd name="connsiteY114" fmla="*/ 2724150 h 4267200"/>
              <a:gd name="connsiteX115" fmla="*/ 3251200 w 13519150"/>
              <a:gd name="connsiteY115" fmla="*/ 2724150 h 4267200"/>
              <a:gd name="connsiteX116" fmla="*/ 3251200 w 13519150"/>
              <a:gd name="connsiteY116" fmla="*/ 3771900 h 4267200"/>
              <a:gd name="connsiteX117" fmla="*/ 3219450 w 13519150"/>
              <a:gd name="connsiteY117" fmla="*/ 3771900 h 4267200"/>
              <a:gd name="connsiteX118" fmla="*/ 3219450 w 13519150"/>
              <a:gd name="connsiteY118" fmla="*/ 3124200 h 4267200"/>
              <a:gd name="connsiteX119" fmla="*/ 3200400 w 13519150"/>
              <a:gd name="connsiteY119" fmla="*/ 3067050 h 4267200"/>
              <a:gd name="connsiteX120" fmla="*/ 3149600 w 13519150"/>
              <a:gd name="connsiteY120" fmla="*/ 3067050 h 4267200"/>
              <a:gd name="connsiteX121" fmla="*/ 3117850 w 13519150"/>
              <a:gd name="connsiteY121" fmla="*/ 2660650 h 4267200"/>
              <a:gd name="connsiteX122" fmla="*/ 3073400 w 13519150"/>
              <a:gd name="connsiteY122" fmla="*/ 2660650 h 4267200"/>
              <a:gd name="connsiteX123" fmla="*/ 3041650 w 13519150"/>
              <a:gd name="connsiteY123" fmla="*/ 3067050 h 4267200"/>
              <a:gd name="connsiteX124" fmla="*/ 2990850 w 13519150"/>
              <a:gd name="connsiteY124" fmla="*/ 3067050 h 4267200"/>
              <a:gd name="connsiteX125" fmla="*/ 2971800 w 13519150"/>
              <a:gd name="connsiteY125" fmla="*/ 3124200 h 4267200"/>
              <a:gd name="connsiteX126" fmla="*/ 2971800 w 13519150"/>
              <a:gd name="connsiteY126" fmla="*/ 3314700 h 4267200"/>
              <a:gd name="connsiteX127" fmla="*/ 2806700 w 13519150"/>
              <a:gd name="connsiteY127" fmla="*/ 3314700 h 4267200"/>
              <a:gd name="connsiteX128" fmla="*/ 2806700 w 13519150"/>
              <a:gd name="connsiteY128" fmla="*/ 2203450 h 4267200"/>
              <a:gd name="connsiteX129" fmla="*/ 3949700 w 13519150"/>
              <a:gd name="connsiteY129" fmla="*/ 2374900 h 4267200"/>
              <a:gd name="connsiteX130" fmla="*/ 12350750 w 13519150"/>
              <a:gd name="connsiteY130" fmla="*/ 2273300 h 4267200"/>
              <a:gd name="connsiteX131" fmla="*/ 12350750 w 13519150"/>
              <a:gd name="connsiteY131" fmla="*/ 2844800 h 4267200"/>
              <a:gd name="connsiteX132" fmla="*/ 12420600 w 13519150"/>
              <a:gd name="connsiteY132" fmla="*/ 2844800 h 4267200"/>
              <a:gd name="connsiteX133" fmla="*/ 12420600 w 13519150"/>
              <a:gd name="connsiteY133" fmla="*/ 2787650 h 4267200"/>
              <a:gd name="connsiteX134" fmla="*/ 12674600 w 13519150"/>
              <a:gd name="connsiteY134" fmla="*/ 2787650 h 4267200"/>
              <a:gd name="connsiteX135" fmla="*/ 12674600 w 13519150"/>
              <a:gd name="connsiteY135" fmla="*/ 2838450 h 4267200"/>
              <a:gd name="connsiteX136" fmla="*/ 12687300 w 13519150"/>
              <a:gd name="connsiteY136" fmla="*/ 2844800 h 4267200"/>
              <a:gd name="connsiteX137" fmla="*/ 12712700 w 13519150"/>
              <a:gd name="connsiteY137" fmla="*/ 2832100 h 4267200"/>
              <a:gd name="connsiteX138" fmla="*/ 12712700 w 13519150"/>
              <a:gd name="connsiteY138" fmla="*/ 2711450 h 4267200"/>
              <a:gd name="connsiteX139" fmla="*/ 12763500 w 13519150"/>
              <a:gd name="connsiteY139" fmla="*/ 2711450 h 4267200"/>
              <a:gd name="connsiteX140" fmla="*/ 12763500 w 13519150"/>
              <a:gd name="connsiteY140" fmla="*/ 2844800 h 4267200"/>
              <a:gd name="connsiteX141" fmla="*/ 12795250 w 13519150"/>
              <a:gd name="connsiteY141" fmla="*/ 2844800 h 4267200"/>
              <a:gd name="connsiteX142" fmla="*/ 12795250 w 13519150"/>
              <a:gd name="connsiteY142" fmla="*/ 3168650 h 4267200"/>
              <a:gd name="connsiteX143" fmla="*/ 13119100 w 13519150"/>
              <a:gd name="connsiteY143" fmla="*/ 3168650 h 4267200"/>
              <a:gd name="connsiteX144" fmla="*/ 13119100 w 13519150"/>
              <a:gd name="connsiteY144" fmla="*/ 3810000 h 4267200"/>
              <a:gd name="connsiteX145" fmla="*/ 12001500 w 13519150"/>
              <a:gd name="connsiteY145" fmla="*/ 3810000 h 4267200"/>
              <a:gd name="connsiteX146" fmla="*/ 12001500 w 13519150"/>
              <a:gd name="connsiteY146" fmla="*/ 2051050 h 4267200"/>
              <a:gd name="connsiteX147" fmla="*/ 12350750 w 13519150"/>
              <a:gd name="connsiteY147" fmla="*/ 2273300 h 4267200"/>
              <a:gd name="connsiteX148" fmla="*/ 3956050 w 13519150"/>
              <a:gd name="connsiteY148" fmla="*/ 1422400 h 4267200"/>
              <a:gd name="connsiteX149" fmla="*/ 4375150 w 13519150"/>
              <a:gd name="connsiteY149" fmla="*/ 1320800 h 4267200"/>
              <a:gd name="connsiteX150" fmla="*/ 4362450 w 13519150"/>
              <a:gd name="connsiteY150" fmla="*/ 1397000 h 4267200"/>
              <a:gd name="connsiteX151" fmla="*/ 4095750 w 13519150"/>
              <a:gd name="connsiteY151" fmla="*/ 1460500 h 4267200"/>
              <a:gd name="connsiteX152" fmla="*/ 3854450 w 13519150"/>
              <a:gd name="connsiteY152" fmla="*/ 1479550 h 4267200"/>
              <a:gd name="connsiteX153" fmla="*/ 3498850 w 13519150"/>
              <a:gd name="connsiteY153" fmla="*/ 1435100 h 4267200"/>
              <a:gd name="connsiteX154" fmla="*/ 3397250 w 13519150"/>
              <a:gd name="connsiteY154" fmla="*/ 1174750 h 4267200"/>
              <a:gd name="connsiteX155" fmla="*/ 3956050 w 13519150"/>
              <a:gd name="connsiteY155" fmla="*/ 1422400 h 4267200"/>
              <a:gd name="connsiteX156" fmla="*/ 5276850 w 13519150"/>
              <a:gd name="connsiteY156" fmla="*/ 266700 h 4267200"/>
              <a:gd name="connsiteX157" fmla="*/ 5251450 w 13519150"/>
              <a:gd name="connsiteY157" fmla="*/ 406400 h 4267200"/>
              <a:gd name="connsiteX158" fmla="*/ 5232400 w 13519150"/>
              <a:gd name="connsiteY158" fmla="*/ 431800 h 4267200"/>
              <a:gd name="connsiteX159" fmla="*/ 5213350 w 13519150"/>
              <a:gd name="connsiteY159" fmla="*/ 501650 h 4267200"/>
              <a:gd name="connsiteX160" fmla="*/ 5461000 w 13519150"/>
              <a:gd name="connsiteY160" fmla="*/ 647700 h 4267200"/>
              <a:gd name="connsiteX161" fmla="*/ 5664200 w 13519150"/>
              <a:gd name="connsiteY161" fmla="*/ 844550 h 4267200"/>
              <a:gd name="connsiteX162" fmla="*/ 5924550 w 13519150"/>
              <a:gd name="connsiteY162" fmla="*/ 958850 h 4267200"/>
              <a:gd name="connsiteX163" fmla="*/ 6007100 w 13519150"/>
              <a:gd name="connsiteY163" fmla="*/ 971550 h 4267200"/>
              <a:gd name="connsiteX164" fmla="*/ 6388100 w 13519150"/>
              <a:gd name="connsiteY164" fmla="*/ 1066800 h 4267200"/>
              <a:gd name="connsiteX165" fmla="*/ 6477000 w 13519150"/>
              <a:gd name="connsiteY165" fmla="*/ 1060450 h 4267200"/>
              <a:gd name="connsiteX166" fmla="*/ 6553200 w 13519150"/>
              <a:gd name="connsiteY166" fmla="*/ 984250 h 4267200"/>
              <a:gd name="connsiteX167" fmla="*/ 6648450 w 13519150"/>
              <a:gd name="connsiteY167" fmla="*/ 920750 h 4267200"/>
              <a:gd name="connsiteX168" fmla="*/ 6673850 w 13519150"/>
              <a:gd name="connsiteY168" fmla="*/ 952500 h 4267200"/>
              <a:gd name="connsiteX169" fmla="*/ 6616700 w 13519150"/>
              <a:gd name="connsiteY169" fmla="*/ 1035050 h 4267200"/>
              <a:gd name="connsiteX170" fmla="*/ 6832600 w 13519150"/>
              <a:gd name="connsiteY170" fmla="*/ 1092200 h 4267200"/>
              <a:gd name="connsiteX171" fmla="*/ 6724650 w 13519150"/>
              <a:gd name="connsiteY171" fmla="*/ 1143000 h 4267200"/>
              <a:gd name="connsiteX172" fmla="*/ 6864350 w 13519150"/>
              <a:gd name="connsiteY172" fmla="*/ 1162050 h 4267200"/>
              <a:gd name="connsiteX173" fmla="*/ 6711950 w 13519150"/>
              <a:gd name="connsiteY173" fmla="*/ 1193800 h 4267200"/>
              <a:gd name="connsiteX174" fmla="*/ 6838950 w 13519150"/>
              <a:gd name="connsiteY174" fmla="*/ 1276350 h 4267200"/>
              <a:gd name="connsiteX175" fmla="*/ 6686550 w 13519150"/>
              <a:gd name="connsiteY175" fmla="*/ 1263650 h 4267200"/>
              <a:gd name="connsiteX176" fmla="*/ 6756400 w 13519150"/>
              <a:gd name="connsiteY176" fmla="*/ 1358900 h 4267200"/>
              <a:gd name="connsiteX177" fmla="*/ 6616700 w 13519150"/>
              <a:gd name="connsiteY177" fmla="*/ 1276350 h 4267200"/>
              <a:gd name="connsiteX178" fmla="*/ 6515100 w 13519150"/>
              <a:gd name="connsiteY178" fmla="*/ 1250950 h 4267200"/>
              <a:gd name="connsiteX179" fmla="*/ 6388100 w 13519150"/>
              <a:gd name="connsiteY179" fmla="*/ 1231900 h 4267200"/>
              <a:gd name="connsiteX180" fmla="*/ 6115050 w 13519150"/>
              <a:gd name="connsiteY180" fmla="*/ 1244600 h 4267200"/>
              <a:gd name="connsiteX181" fmla="*/ 5867400 w 13519150"/>
              <a:gd name="connsiteY181" fmla="*/ 1193800 h 4267200"/>
              <a:gd name="connsiteX182" fmla="*/ 5822950 w 13519150"/>
              <a:gd name="connsiteY182" fmla="*/ 1155700 h 4267200"/>
              <a:gd name="connsiteX183" fmla="*/ 5537200 w 13519150"/>
              <a:gd name="connsiteY183" fmla="*/ 1073150 h 4267200"/>
              <a:gd name="connsiteX184" fmla="*/ 5416550 w 13519150"/>
              <a:gd name="connsiteY184" fmla="*/ 1003300 h 4267200"/>
              <a:gd name="connsiteX185" fmla="*/ 5276850 w 13519150"/>
              <a:gd name="connsiteY185" fmla="*/ 1327150 h 4267200"/>
              <a:gd name="connsiteX186" fmla="*/ 5334000 w 13519150"/>
              <a:gd name="connsiteY186" fmla="*/ 1428750 h 4267200"/>
              <a:gd name="connsiteX187" fmla="*/ 5372100 w 13519150"/>
              <a:gd name="connsiteY187" fmla="*/ 1657350 h 4267200"/>
              <a:gd name="connsiteX188" fmla="*/ 5353050 w 13519150"/>
              <a:gd name="connsiteY188" fmla="*/ 1828800 h 4267200"/>
              <a:gd name="connsiteX189" fmla="*/ 5156200 w 13519150"/>
              <a:gd name="connsiteY189" fmla="*/ 2114550 h 4267200"/>
              <a:gd name="connsiteX190" fmla="*/ 5175250 w 13519150"/>
              <a:gd name="connsiteY190" fmla="*/ 2425700 h 4267200"/>
              <a:gd name="connsiteX191" fmla="*/ 5086350 w 13519150"/>
              <a:gd name="connsiteY191" fmla="*/ 2844800 h 4267200"/>
              <a:gd name="connsiteX192" fmla="*/ 5022850 w 13519150"/>
              <a:gd name="connsiteY192" fmla="*/ 2921000 h 4267200"/>
              <a:gd name="connsiteX193" fmla="*/ 5289550 w 13519150"/>
              <a:gd name="connsiteY193" fmla="*/ 2927350 h 4267200"/>
              <a:gd name="connsiteX194" fmla="*/ 5321300 w 13519150"/>
              <a:gd name="connsiteY194" fmla="*/ 2978150 h 4267200"/>
              <a:gd name="connsiteX195" fmla="*/ 5321300 w 13519150"/>
              <a:gd name="connsiteY195" fmla="*/ 3270250 h 4267200"/>
              <a:gd name="connsiteX196" fmla="*/ 5372100 w 13519150"/>
              <a:gd name="connsiteY196" fmla="*/ 3270250 h 4267200"/>
              <a:gd name="connsiteX197" fmla="*/ 5372100 w 13519150"/>
              <a:gd name="connsiteY197" fmla="*/ 3232150 h 4267200"/>
              <a:gd name="connsiteX198" fmla="*/ 5397500 w 13519150"/>
              <a:gd name="connsiteY198" fmla="*/ 3117850 h 4267200"/>
              <a:gd name="connsiteX199" fmla="*/ 5454650 w 13519150"/>
              <a:gd name="connsiteY199" fmla="*/ 3117850 h 4267200"/>
              <a:gd name="connsiteX200" fmla="*/ 5505450 w 13519150"/>
              <a:gd name="connsiteY200" fmla="*/ 3200400 h 4267200"/>
              <a:gd name="connsiteX201" fmla="*/ 5549900 w 13519150"/>
              <a:gd name="connsiteY201" fmla="*/ 3181350 h 4267200"/>
              <a:gd name="connsiteX202" fmla="*/ 5708650 w 13519150"/>
              <a:gd name="connsiteY202" fmla="*/ 3181350 h 4267200"/>
              <a:gd name="connsiteX203" fmla="*/ 5734050 w 13519150"/>
              <a:gd name="connsiteY203" fmla="*/ 3200400 h 4267200"/>
              <a:gd name="connsiteX204" fmla="*/ 5734050 w 13519150"/>
              <a:gd name="connsiteY204" fmla="*/ 3689350 h 4267200"/>
              <a:gd name="connsiteX205" fmla="*/ 5784850 w 13519150"/>
              <a:gd name="connsiteY205" fmla="*/ 3689350 h 4267200"/>
              <a:gd name="connsiteX206" fmla="*/ 5784850 w 13519150"/>
              <a:gd name="connsiteY206" fmla="*/ 3556000 h 4267200"/>
              <a:gd name="connsiteX207" fmla="*/ 5835650 w 13519150"/>
              <a:gd name="connsiteY207" fmla="*/ 3556000 h 4267200"/>
              <a:gd name="connsiteX208" fmla="*/ 5829300 w 13519150"/>
              <a:gd name="connsiteY208" fmla="*/ 3486150 h 4267200"/>
              <a:gd name="connsiteX209" fmla="*/ 5861050 w 13519150"/>
              <a:gd name="connsiteY209" fmla="*/ 3479800 h 4267200"/>
              <a:gd name="connsiteX210" fmla="*/ 5861050 w 13519150"/>
              <a:gd name="connsiteY210" fmla="*/ 3352800 h 4267200"/>
              <a:gd name="connsiteX211" fmla="*/ 5949950 w 13519150"/>
              <a:gd name="connsiteY211" fmla="*/ 3352800 h 4267200"/>
              <a:gd name="connsiteX212" fmla="*/ 5949950 w 13519150"/>
              <a:gd name="connsiteY212" fmla="*/ 3219450 h 4267200"/>
              <a:gd name="connsiteX213" fmla="*/ 6159500 w 13519150"/>
              <a:gd name="connsiteY213" fmla="*/ 3028950 h 4267200"/>
              <a:gd name="connsiteX214" fmla="*/ 6159500 w 13519150"/>
              <a:gd name="connsiteY214" fmla="*/ 3352800 h 4267200"/>
              <a:gd name="connsiteX215" fmla="*/ 6197600 w 13519150"/>
              <a:gd name="connsiteY215" fmla="*/ 3346450 h 4267200"/>
              <a:gd name="connsiteX216" fmla="*/ 6197600 w 13519150"/>
              <a:gd name="connsiteY216" fmla="*/ 3124200 h 4267200"/>
              <a:gd name="connsiteX217" fmla="*/ 6223000 w 13519150"/>
              <a:gd name="connsiteY217" fmla="*/ 3117850 h 4267200"/>
              <a:gd name="connsiteX218" fmla="*/ 6223000 w 13519150"/>
              <a:gd name="connsiteY218" fmla="*/ 2825750 h 4267200"/>
              <a:gd name="connsiteX219" fmla="*/ 6210300 w 13519150"/>
              <a:gd name="connsiteY219" fmla="*/ 2787650 h 4267200"/>
              <a:gd name="connsiteX220" fmla="*/ 6229350 w 13519150"/>
              <a:gd name="connsiteY220" fmla="*/ 2724150 h 4267200"/>
              <a:gd name="connsiteX221" fmla="*/ 6496050 w 13519150"/>
              <a:gd name="connsiteY221" fmla="*/ 2724150 h 4267200"/>
              <a:gd name="connsiteX222" fmla="*/ 6515100 w 13519150"/>
              <a:gd name="connsiteY222" fmla="*/ 2787650 h 4267200"/>
              <a:gd name="connsiteX223" fmla="*/ 6502400 w 13519150"/>
              <a:gd name="connsiteY223" fmla="*/ 2832100 h 4267200"/>
              <a:gd name="connsiteX224" fmla="*/ 6502400 w 13519150"/>
              <a:gd name="connsiteY224" fmla="*/ 3117850 h 4267200"/>
              <a:gd name="connsiteX225" fmla="*/ 6540500 w 13519150"/>
              <a:gd name="connsiteY225" fmla="*/ 3149600 h 4267200"/>
              <a:gd name="connsiteX226" fmla="*/ 6623050 w 13519150"/>
              <a:gd name="connsiteY226" fmla="*/ 3149600 h 4267200"/>
              <a:gd name="connsiteX227" fmla="*/ 6623050 w 13519150"/>
              <a:gd name="connsiteY227" fmla="*/ 3117850 h 4267200"/>
              <a:gd name="connsiteX228" fmla="*/ 6686550 w 13519150"/>
              <a:gd name="connsiteY228" fmla="*/ 3117850 h 4267200"/>
              <a:gd name="connsiteX229" fmla="*/ 6686550 w 13519150"/>
              <a:gd name="connsiteY229" fmla="*/ 2730500 h 4267200"/>
              <a:gd name="connsiteX230" fmla="*/ 6705600 w 13519150"/>
              <a:gd name="connsiteY230" fmla="*/ 2717800 h 4267200"/>
              <a:gd name="connsiteX231" fmla="*/ 6705600 w 13519150"/>
              <a:gd name="connsiteY231" fmla="*/ 2578100 h 4267200"/>
              <a:gd name="connsiteX232" fmla="*/ 6851650 w 13519150"/>
              <a:gd name="connsiteY232" fmla="*/ 2578100 h 4267200"/>
              <a:gd name="connsiteX233" fmla="*/ 6851650 w 13519150"/>
              <a:gd name="connsiteY233" fmla="*/ 2724150 h 4267200"/>
              <a:gd name="connsiteX234" fmla="*/ 6877050 w 13519150"/>
              <a:gd name="connsiteY234" fmla="*/ 2730500 h 4267200"/>
              <a:gd name="connsiteX235" fmla="*/ 6877050 w 13519150"/>
              <a:gd name="connsiteY235" fmla="*/ 3111500 h 4267200"/>
              <a:gd name="connsiteX236" fmla="*/ 6889750 w 13519150"/>
              <a:gd name="connsiteY236" fmla="*/ 3117850 h 4267200"/>
              <a:gd name="connsiteX237" fmla="*/ 6915150 w 13519150"/>
              <a:gd name="connsiteY237" fmla="*/ 3105150 h 4267200"/>
              <a:gd name="connsiteX238" fmla="*/ 6908800 w 13519150"/>
              <a:gd name="connsiteY238" fmla="*/ 2438400 h 4267200"/>
              <a:gd name="connsiteX239" fmla="*/ 6959600 w 13519150"/>
              <a:gd name="connsiteY239" fmla="*/ 2432050 h 4267200"/>
              <a:gd name="connsiteX240" fmla="*/ 6959600 w 13519150"/>
              <a:gd name="connsiteY240" fmla="*/ 2114550 h 4267200"/>
              <a:gd name="connsiteX241" fmla="*/ 7016750 w 13519150"/>
              <a:gd name="connsiteY241" fmla="*/ 2101850 h 4267200"/>
              <a:gd name="connsiteX242" fmla="*/ 7016750 w 13519150"/>
              <a:gd name="connsiteY242" fmla="*/ 1841500 h 4267200"/>
              <a:gd name="connsiteX243" fmla="*/ 7099300 w 13519150"/>
              <a:gd name="connsiteY243" fmla="*/ 1841500 h 4267200"/>
              <a:gd name="connsiteX244" fmla="*/ 7099300 w 13519150"/>
              <a:gd name="connsiteY244" fmla="*/ 1689100 h 4267200"/>
              <a:gd name="connsiteX245" fmla="*/ 7131050 w 13519150"/>
              <a:gd name="connsiteY245" fmla="*/ 1689100 h 4267200"/>
              <a:gd name="connsiteX246" fmla="*/ 7131050 w 13519150"/>
              <a:gd name="connsiteY246" fmla="*/ 1828800 h 4267200"/>
              <a:gd name="connsiteX247" fmla="*/ 7143750 w 13519150"/>
              <a:gd name="connsiteY247" fmla="*/ 1847850 h 4267200"/>
              <a:gd name="connsiteX248" fmla="*/ 7143750 w 13519150"/>
              <a:gd name="connsiteY248" fmla="*/ 2101850 h 4267200"/>
              <a:gd name="connsiteX249" fmla="*/ 7156450 w 13519150"/>
              <a:gd name="connsiteY249" fmla="*/ 2127250 h 4267200"/>
              <a:gd name="connsiteX250" fmla="*/ 7162800 w 13519150"/>
              <a:gd name="connsiteY250" fmla="*/ 3365500 h 4267200"/>
              <a:gd name="connsiteX251" fmla="*/ 7245350 w 13519150"/>
              <a:gd name="connsiteY251" fmla="*/ 3365500 h 4267200"/>
              <a:gd name="connsiteX252" fmla="*/ 7245350 w 13519150"/>
              <a:gd name="connsiteY252" fmla="*/ 3568700 h 4267200"/>
              <a:gd name="connsiteX253" fmla="*/ 7315200 w 13519150"/>
              <a:gd name="connsiteY253" fmla="*/ 3587750 h 4267200"/>
              <a:gd name="connsiteX254" fmla="*/ 7315200 w 13519150"/>
              <a:gd name="connsiteY254" fmla="*/ 3771900 h 4267200"/>
              <a:gd name="connsiteX255" fmla="*/ 7340600 w 13519150"/>
              <a:gd name="connsiteY255" fmla="*/ 3771900 h 4267200"/>
              <a:gd name="connsiteX256" fmla="*/ 7340600 w 13519150"/>
              <a:gd name="connsiteY256" fmla="*/ 3403600 h 4267200"/>
              <a:gd name="connsiteX257" fmla="*/ 7385050 w 13519150"/>
              <a:gd name="connsiteY257" fmla="*/ 3403600 h 4267200"/>
              <a:gd name="connsiteX258" fmla="*/ 7385050 w 13519150"/>
              <a:gd name="connsiteY258" fmla="*/ 3352800 h 4267200"/>
              <a:gd name="connsiteX259" fmla="*/ 7346950 w 13519150"/>
              <a:gd name="connsiteY259" fmla="*/ 3352800 h 4267200"/>
              <a:gd name="connsiteX260" fmla="*/ 7346950 w 13519150"/>
              <a:gd name="connsiteY260" fmla="*/ 3302000 h 4267200"/>
              <a:gd name="connsiteX261" fmla="*/ 7385050 w 13519150"/>
              <a:gd name="connsiteY261" fmla="*/ 3302000 h 4267200"/>
              <a:gd name="connsiteX262" fmla="*/ 7385050 w 13519150"/>
              <a:gd name="connsiteY262" fmla="*/ 3251200 h 4267200"/>
              <a:gd name="connsiteX263" fmla="*/ 7346950 w 13519150"/>
              <a:gd name="connsiteY263" fmla="*/ 3251200 h 4267200"/>
              <a:gd name="connsiteX264" fmla="*/ 7346950 w 13519150"/>
              <a:gd name="connsiteY264" fmla="*/ 3200400 h 4267200"/>
              <a:gd name="connsiteX265" fmla="*/ 7385050 w 13519150"/>
              <a:gd name="connsiteY265" fmla="*/ 3200400 h 4267200"/>
              <a:gd name="connsiteX266" fmla="*/ 7385050 w 13519150"/>
              <a:gd name="connsiteY266" fmla="*/ 3149600 h 4267200"/>
              <a:gd name="connsiteX267" fmla="*/ 7346950 w 13519150"/>
              <a:gd name="connsiteY267" fmla="*/ 3149600 h 4267200"/>
              <a:gd name="connsiteX268" fmla="*/ 7346950 w 13519150"/>
              <a:gd name="connsiteY268" fmla="*/ 3098800 h 4267200"/>
              <a:gd name="connsiteX269" fmla="*/ 7385050 w 13519150"/>
              <a:gd name="connsiteY269" fmla="*/ 3098800 h 4267200"/>
              <a:gd name="connsiteX270" fmla="*/ 7385050 w 13519150"/>
              <a:gd name="connsiteY270" fmla="*/ 3048000 h 4267200"/>
              <a:gd name="connsiteX271" fmla="*/ 7346950 w 13519150"/>
              <a:gd name="connsiteY271" fmla="*/ 3048000 h 4267200"/>
              <a:gd name="connsiteX272" fmla="*/ 7346950 w 13519150"/>
              <a:gd name="connsiteY272" fmla="*/ 2997200 h 4267200"/>
              <a:gd name="connsiteX273" fmla="*/ 7385050 w 13519150"/>
              <a:gd name="connsiteY273" fmla="*/ 2997200 h 4267200"/>
              <a:gd name="connsiteX274" fmla="*/ 7385050 w 13519150"/>
              <a:gd name="connsiteY274" fmla="*/ 2946400 h 4267200"/>
              <a:gd name="connsiteX275" fmla="*/ 7346950 w 13519150"/>
              <a:gd name="connsiteY275" fmla="*/ 2946400 h 4267200"/>
              <a:gd name="connsiteX276" fmla="*/ 7346950 w 13519150"/>
              <a:gd name="connsiteY276" fmla="*/ 2889250 h 4267200"/>
              <a:gd name="connsiteX277" fmla="*/ 7385050 w 13519150"/>
              <a:gd name="connsiteY277" fmla="*/ 2889250 h 4267200"/>
              <a:gd name="connsiteX278" fmla="*/ 7385050 w 13519150"/>
              <a:gd name="connsiteY278" fmla="*/ 2851150 h 4267200"/>
              <a:gd name="connsiteX279" fmla="*/ 7346950 w 13519150"/>
              <a:gd name="connsiteY279" fmla="*/ 2838450 h 4267200"/>
              <a:gd name="connsiteX280" fmla="*/ 7346950 w 13519150"/>
              <a:gd name="connsiteY280" fmla="*/ 2787650 h 4267200"/>
              <a:gd name="connsiteX281" fmla="*/ 7385050 w 13519150"/>
              <a:gd name="connsiteY281" fmla="*/ 2787650 h 4267200"/>
              <a:gd name="connsiteX282" fmla="*/ 7385050 w 13519150"/>
              <a:gd name="connsiteY282" fmla="*/ 2736850 h 4267200"/>
              <a:gd name="connsiteX283" fmla="*/ 7346950 w 13519150"/>
              <a:gd name="connsiteY283" fmla="*/ 2736850 h 4267200"/>
              <a:gd name="connsiteX284" fmla="*/ 7346950 w 13519150"/>
              <a:gd name="connsiteY284" fmla="*/ 2686050 h 4267200"/>
              <a:gd name="connsiteX285" fmla="*/ 7385050 w 13519150"/>
              <a:gd name="connsiteY285" fmla="*/ 2686050 h 4267200"/>
              <a:gd name="connsiteX286" fmla="*/ 7385050 w 13519150"/>
              <a:gd name="connsiteY286" fmla="*/ 2622550 h 4267200"/>
              <a:gd name="connsiteX287" fmla="*/ 7518400 w 13519150"/>
              <a:gd name="connsiteY287" fmla="*/ 2622550 h 4267200"/>
              <a:gd name="connsiteX288" fmla="*/ 7518400 w 13519150"/>
              <a:gd name="connsiteY288" fmla="*/ 1460500 h 4267200"/>
              <a:gd name="connsiteX289" fmla="*/ 7689850 w 13519150"/>
              <a:gd name="connsiteY289" fmla="*/ 1231900 h 4267200"/>
              <a:gd name="connsiteX290" fmla="*/ 7893050 w 13519150"/>
              <a:gd name="connsiteY290" fmla="*/ 1231900 h 4267200"/>
              <a:gd name="connsiteX291" fmla="*/ 7893050 w 13519150"/>
              <a:gd name="connsiteY291" fmla="*/ 958850 h 4267200"/>
              <a:gd name="connsiteX292" fmla="*/ 7950200 w 13519150"/>
              <a:gd name="connsiteY292" fmla="*/ 958850 h 4267200"/>
              <a:gd name="connsiteX293" fmla="*/ 7950200 w 13519150"/>
              <a:gd name="connsiteY293" fmla="*/ 1225550 h 4267200"/>
              <a:gd name="connsiteX294" fmla="*/ 7962900 w 13519150"/>
              <a:gd name="connsiteY294" fmla="*/ 1231900 h 4267200"/>
              <a:gd name="connsiteX295" fmla="*/ 7981950 w 13519150"/>
              <a:gd name="connsiteY295" fmla="*/ 1219200 h 4267200"/>
              <a:gd name="connsiteX296" fmla="*/ 8128000 w 13519150"/>
              <a:gd name="connsiteY296" fmla="*/ 1219200 h 4267200"/>
              <a:gd name="connsiteX297" fmla="*/ 8147050 w 13519150"/>
              <a:gd name="connsiteY297" fmla="*/ 3657600 h 4267200"/>
              <a:gd name="connsiteX298" fmla="*/ 8172450 w 13519150"/>
              <a:gd name="connsiteY298" fmla="*/ 3651250 h 4267200"/>
              <a:gd name="connsiteX299" fmla="*/ 8172450 w 13519150"/>
              <a:gd name="connsiteY299" fmla="*/ 3378200 h 4267200"/>
              <a:gd name="connsiteX300" fmla="*/ 8216900 w 13519150"/>
              <a:gd name="connsiteY300" fmla="*/ 3378200 h 4267200"/>
              <a:gd name="connsiteX301" fmla="*/ 8216900 w 13519150"/>
              <a:gd name="connsiteY301" fmla="*/ 1485900 h 4267200"/>
              <a:gd name="connsiteX302" fmla="*/ 8293100 w 13519150"/>
              <a:gd name="connsiteY302" fmla="*/ 1466850 h 4267200"/>
              <a:gd name="connsiteX303" fmla="*/ 8337550 w 13519150"/>
              <a:gd name="connsiteY303" fmla="*/ 1466850 h 4267200"/>
              <a:gd name="connsiteX304" fmla="*/ 8350250 w 13519150"/>
              <a:gd name="connsiteY304" fmla="*/ 1479550 h 4267200"/>
              <a:gd name="connsiteX305" fmla="*/ 8553450 w 13519150"/>
              <a:gd name="connsiteY305" fmla="*/ 1479550 h 4267200"/>
              <a:gd name="connsiteX306" fmla="*/ 8756650 w 13519150"/>
              <a:gd name="connsiteY306" fmla="*/ 1708150 h 4267200"/>
              <a:gd name="connsiteX307" fmla="*/ 8756650 w 13519150"/>
              <a:gd name="connsiteY307" fmla="*/ 3130550 h 4267200"/>
              <a:gd name="connsiteX308" fmla="*/ 8883650 w 13519150"/>
              <a:gd name="connsiteY308" fmla="*/ 3130550 h 4267200"/>
              <a:gd name="connsiteX309" fmla="*/ 8883650 w 13519150"/>
              <a:gd name="connsiteY309" fmla="*/ 2641600 h 4267200"/>
              <a:gd name="connsiteX310" fmla="*/ 9010650 w 13519150"/>
              <a:gd name="connsiteY310" fmla="*/ 2616200 h 4267200"/>
              <a:gd name="connsiteX311" fmla="*/ 9163050 w 13519150"/>
              <a:gd name="connsiteY311" fmla="*/ 2616200 h 4267200"/>
              <a:gd name="connsiteX312" fmla="*/ 9194800 w 13519150"/>
              <a:gd name="connsiteY312" fmla="*/ 2641600 h 4267200"/>
              <a:gd name="connsiteX313" fmla="*/ 9194800 w 13519150"/>
              <a:gd name="connsiteY313" fmla="*/ 3409950 h 4267200"/>
              <a:gd name="connsiteX314" fmla="*/ 9239250 w 13519150"/>
              <a:gd name="connsiteY314" fmla="*/ 3409950 h 4267200"/>
              <a:gd name="connsiteX315" fmla="*/ 9245600 w 13519150"/>
              <a:gd name="connsiteY315" fmla="*/ 3276600 h 4267200"/>
              <a:gd name="connsiteX316" fmla="*/ 9372600 w 13519150"/>
              <a:gd name="connsiteY316" fmla="*/ 3276600 h 4267200"/>
              <a:gd name="connsiteX317" fmla="*/ 9372600 w 13519150"/>
              <a:gd name="connsiteY317" fmla="*/ 2876550 h 4267200"/>
              <a:gd name="connsiteX318" fmla="*/ 9398000 w 13519150"/>
              <a:gd name="connsiteY318" fmla="*/ 2819400 h 4267200"/>
              <a:gd name="connsiteX319" fmla="*/ 9544050 w 13519150"/>
              <a:gd name="connsiteY319" fmla="*/ 2819400 h 4267200"/>
              <a:gd name="connsiteX320" fmla="*/ 9569450 w 13519150"/>
              <a:gd name="connsiteY320" fmla="*/ 2876550 h 4267200"/>
              <a:gd name="connsiteX321" fmla="*/ 9632950 w 13519150"/>
              <a:gd name="connsiteY321" fmla="*/ 2876550 h 4267200"/>
              <a:gd name="connsiteX322" fmla="*/ 9639300 w 13519150"/>
              <a:gd name="connsiteY322" fmla="*/ 3409950 h 4267200"/>
              <a:gd name="connsiteX323" fmla="*/ 9652000 w 13519150"/>
              <a:gd name="connsiteY323" fmla="*/ 3314700 h 4267200"/>
              <a:gd name="connsiteX324" fmla="*/ 9709150 w 13519150"/>
              <a:gd name="connsiteY324" fmla="*/ 3244850 h 4267200"/>
              <a:gd name="connsiteX325" fmla="*/ 9886950 w 13519150"/>
              <a:gd name="connsiteY325" fmla="*/ 3244850 h 4267200"/>
              <a:gd name="connsiteX326" fmla="*/ 9886950 w 13519150"/>
              <a:gd name="connsiteY326" fmla="*/ 3295650 h 4267200"/>
              <a:gd name="connsiteX327" fmla="*/ 9906000 w 13519150"/>
              <a:gd name="connsiteY327" fmla="*/ 3308350 h 4267200"/>
              <a:gd name="connsiteX328" fmla="*/ 9918700 w 13519150"/>
              <a:gd name="connsiteY328" fmla="*/ 3409950 h 4267200"/>
              <a:gd name="connsiteX329" fmla="*/ 9950450 w 13519150"/>
              <a:gd name="connsiteY329" fmla="*/ 3403600 h 4267200"/>
              <a:gd name="connsiteX330" fmla="*/ 9950450 w 13519150"/>
              <a:gd name="connsiteY330" fmla="*/ 3060700 h 4267200"/>
              <a:gd name="connsiteX331" fmla="*/ 9963150 w 13519150"/>
              <a:gd name="connsiteY331" fmla="*/ 3022600 h 4267200"/>
              <a:gd name="connsiteX332" fmla="*/ 9975850 w 13519150"/>
              <a:gd name="connsiteY332" fmla="*/ 2990850 h 4267200"/>
              <a:gd name="connsiteX333" fmla="*/ 10115550 w 13519150"/>
              <a:gd name="connsiteY333" fmla="*/ 2990850 h 4267200"/>
              <a:gd name="connsiteX334" fmla="*/ 10147300 w 13519150"/>
              <a:gd name="connsiteY334" fmla="*/ 3009900 h 4267200"/>
              <a:gd name="connsiteX335" fmla="*/ 10185400 w 13519150"/>
              <a:gd name="connsiteY335" fmla="*/ 2997200 h 4267200"/>
              <a:gd name="connsiteX336" fmla="*/ 10185400 w 13519150"/>
              <a:gd name="connsiteY336" fmla="*/ 2679700 h 4267200"/>
              <a:gd name="connsiteX337" fmla="*/ 10325100 w 13519150"/>
              <a:gd name="connsiteY337" fmla="*/ 2679700 h 4267200"/>
              <a:gd name="connsiteX338" fmla="*/ 10325100 w 13519150"/>
              <a:gd name="connsiteY338" fmla="*/ 2476500 h 4267200"/>
              <a:gd name="connsiteX339" fmla="*/ 10344150 w 13519150"/>
              <a:gd name="connsiteY339" fmla="*/ 2476500 h 4267200"/>
              <a:gd name="connsiteX340" fmla="*/ 10344150 w 13519150"/>
              <a:gd name="connsiteY340" fmla="*/ 2673350 h 4267200"/>
              <a:gd name="connsiteX341" fmla="*/ 10375900 w 13519150"/>
              <a:gd name="connsiteY341" fmla="*/ 2686050 h 4267200"/>
              <a:gd name="connsiteX342" fmla="*/ 10375900 w 13519150"/>
              <a:gd name="connsiteY342" fmla="*/ 3009900 h 4267200"/>
              <a:gd name="connsiteX343" fmla="*/ 10407650 w 13519150"/>
              <a:gd name="connsiteY343" fmla="*/ 3009900 h 4267200"/>
              <a:gd name="connsiteX344" fmla="*/ 10420350 w 13519150"/>
              <a:gd name="connsiteY344" fmla="*/ 3060700 h 4267200"/>
              <a:gd name="connsiteX345" fmla="*/ 10420350 w 13519150"/>
              <a:gd name="connsiteY345" fmla="*/ 3219450 h 4267200"/>
              <a:gd name="connsiteX346" fmla="*/ 10452100 w 13519150"/>
              <a:gd name="connsiteY346" fmla="*/ 3219450 h 4267200"/>
              <a:gd name="connsiteX347" fmla="*/ 10452100 w 13519150"/>
              <a:gd name="connsiteY347" fmla="*/ 3257550 h 4267200"/>
              <a:gd name="connsiteX348" fmla="*/ 10610850 w 13519150"/>
              <a:gd name="connsiteY348" fmla="*/ 3257550 h 4267200"/>
              <a:gd name="connsiteX349" fmla="*/ 10610850 w 13519150"/>
              <a:gd name="connsiteY349" fmla="*/ 2730500 h 4267200"/>
              <a:gd name="connsiteX350" fmla="*/ 10636250 w 13519150"/>
              <a:gd name="connsiteY350" fmla="*/ 2724150 h 4267200"/>
              <a:gd name="connsiteX351" fmla="*/ 10636250 w 13519150"/>
              <a:gd name="connsiteY351" fmla="*/ 2489200 h 4267200"/>
              <a:gd name="connsiteX352" fmla="*/ 10788650 w 13519150"/>
              <a:gd name="connsiteY352" fmla="*/ 2489200 h 4267200"/>
              <a:gd name="connsiteX353" fmla="*/ 10788650 w 13519150"/>
              <a:gd name="connsiteY353" fmla="*/ 2686050 h 4267200"/>
              <a:gd name="connsiteX354" fmla="*/ 10839450 w 13519150"/>
              <a:gd name="connsiteY354" fmla="*/ 2686050 h 4267200"/>
              <a:gd name="connsiteX355" fmla="*/ 10839450 w 13519150"/>
              <a:gd name="connsiteY355" fmla="*/ 2730500 h 4267200"/>
              <a:gd name="connsiteX356" fmla="*/ 10953750 w 13519150"/>
              <a:gd name="connsiteY356" fmla="*/ 2730500 h 4267200"/>
              <a:gd name="connsiteX357" fmla="*/ 10953750 w 13519150"/>
              <a:gd name="connsiteY357" fmla="*/ 3441700 h 4267200"/>
              <a:gd name="connsiteX358" fmla="*/ 10998200 w 13519150"/>
              <a:gd name="connsiteY358" fmla="*/ 3441700 h 4267200"/>
              <a:gd name="connsiteX359" fmla="*/ 10998200 w 13519150"/>
              <a:gd name="connsiteY359" fmla="*/ 3124200 h 4267200"/>
              <a:gd name="connsiteX360" fmla="*/ 11017250 w 13519150"/>
              <a:gd name="connsiteY360" fmla="*/ 3073400 h 4267200"/>
              <a:gd name="connsiteX361" fmla="*/ 11068050 w 13519150"/>
              <a:gd name="connsiteY361" fmla="*/ 3073400 h 4267200"/>
              <a:gd name="connsiteX362" fmla="*/ 11099800 w 13519150"/>
              <a:gd name="connsiteY362" fmla="*/ 2667000 h 4267200"/>
              <a:gd name="connsiteX363" fmla="*/ 11131550 w 13519150"/>
              <a:gd name="connsiteY363" fmla="*/ 2667000 h 4267200"/>
              <a:gd name="connsiteX364" fmla="*/ 11163300 w 13519150"/>
              <a:gd name="connsiteY364" fmla="*/ 3073400 h 4267200"/>
              <a:gd name="connsiteX365" fmla="*/ 11214100 w 13519150"/>
              <a:gd name="connsiteY365" fmla="*/ 3073400 h 4267200"/>
              <a:gd name="connsiteX366" fmla="*/ 11233150 w 13519150"/>
              <a:gd name="connsiteY366" fmla="*/ 3124200 h 4267200"/>
              <a:gd name="connsiteX367" fmla="*/ 11233150 w 13519150"/>
              <a:gd name="connsiteY367" fmla="*/ 3321050 h 4267200"/>
              <a:gd name="connsiteX368" fmla="*/ 11410950 w 13519150"/>
              <a:gd name="connsiteY368" fmla="*/ 3321050 h 4267200"/>
              <a:gd name="connsiteX369" fmla="*/ 11410950 w 13519150"/>
              <a:gd name="connsiteY369" fmla="*/ 2133600 h 4267200"/>
              <a:gd name="connsiteX370" fmla="*/ 11741150 w 13519150"/>
              <a:gd name="connsiteY370" fmla="*/ 1822450 h 4267200"/>
              <a:gd name="connsiteX371" fmla="*/ 11912600 w 13519150"/>
              <a:gd name="connsiteY371" fmla="*/ 1822450 h 4267200"/>
              <a:gd name="connsiteX372" fmla="*/ 11912600 w 13519150"/>
              <a:gd name="connsiteY372" fmla="*/ 1676400 h 4267200"/>
              <a:gd name="connsiteX373" fmla="*/ 11931650 w 13519150"/>
              <a:gd name="connsiteY373" fmla="*/ 1676400 h 4267200"/>
              <a:gd name="connsiteX374" fmla="*/ 11931650 w 13519150"/>
              <a:gd name="connsiteY374" fmla="*/ 1816100 h 4267200"/>
              <a:gd name="connsiteX375" fmla="*/ 11957050 w 13519150"/>
              <a:gd name="connsiteY375" fmla="*/ 1822450 h 4267200"/>
              <a:gd name="connsiteX376" fmla="*/ 11957050 w 13519150"/>
              <a:gd name="connsiteY376" fmla="*/ 3810000 h 4267200"/>
              <a:gd name="connsiteX377" fmla="*/ 11366500 w 13519150"/>
              <a:gd name="connsiteY377" fmla="*/ 3810000 h 4267200"/>
              <a:gd name="connsiteX378" fmla="*/ 11328400 w 13519150"/>
              <a:gd name="connsiteY378" fmla="*/ 3835400 h 4267200"/>
              <a:gd name="connsiteX379" fmla="*/ 11360150 w 13519150"/>
              <a:gd name="connsiteY379" fmla="*/ 3854450 h 4267200"/>
              <a:gd name="connsiteX380" fmla="*/ 11322050 w 13519150"/>
              <a:gd name="connsiteY380" fmla="*/ 3905250 h 4267200"/>
              <a:gd name="connsiteX381" fmla="*/ 11353800 w 13519150"/>
              <a:gd name="connsiteY381" fmla="*/ 3911600 h 4267200"/>
              <a:gd name="connsiteX382" fmla="*/ 10922000 w 13519150"/>
              <a:gd name="connsiteY382" fmla="*/ 3911600 h 4267200"/>
              <a:gd name="connsiteX383" fmla="*/ 10947400 w 13519150"/>
              <a:gd name="connsiteY383" fmla="*/ 3898900 h 4267200"/>
              <a:gd name="connsiteX384" fmla="*/ 10922000 w 13519150"/>
              <a:gd name="connsiteY384" fmla="*/ 3860800 h 4267200"/>
              <a:gd name="connsiteX385" fmla="*/ 10947400 w 13519150"/>
              <a:gd name="connsiteY385" fmla="*/ 3841750 h 4267200"/>
              <a:gd name="connsiteX386" fmla="*/ 10915650 w 13519150"/>
              <a:gd name="connsiteY386" fmla="*/ 3810000 h 4267200"/>
              <a:gd name="connsiteX387" fmla="*/ 10871200 w 13519150"/>
              <a:gd name="connsiteY387" fmla="*/ 3810000 h 4267200"/>
              <a:gd name="connsiteX388" fmla="*/ 10871200 w 13519150"/>
              <a:gd name="connsiteY388" fmla="*/ 3867150 h 4267200"/>
              <a:gd name="connsiteX389" fmla="*/ 10909300 w 13519150"/>
              <a:gd name="connsiteY389" fmla="*/ 3867150 h 4267200"/>
              <a:gd name="connsiteX390" fmla="*/ 10909300 w 13519150"/>
              <a:gd name="connsiteY390" fmla="*/ 3911600 h 4267200"/>
              <a:gd name="connsiteX391" fmla="*/ 9144000 w 13519150"/>
              <a:gd name="connsiteY391" fmla="*/ 3917950 h 4267200"/>
              <a:gd name="connsiteX392" fmla="*/ 9258300 w 13519150"/>
              <a:gd name="connsiteY392" fmla="*/ 3924300 h 4267200"/>
              <a:gd name="connsiteX393" fmla="*/ 9124950 w 13519150"/>
              <a:gd name="connsiteY393" fmla="*/ 3917950 h 4267200"/>
              <a:gd name="connsiteX394" fmla="*/ 9112250 w 13519150"/>
              <a:gd name="connsiteY394" fmla="*/ 3911600 h 4267200"/>
              <a:gd name="connsiteX395" fmla="*/ 8756650 w 13519150"/>
              <a:gd name="connsiteY395" fmla="*/ 3911600 h 4267200"/>
              <a:gd name="connsiteX396" fmla="*/ 8743950 w 13519150"/>
              <a:gd name="connsiteY396" fmla="*/ 3924300 h 4267200"/>
              <a:gd name="connsiteX397" fmla="*/ 8616950 w 13519150"/>
              <a:gd name="connsiteY397" fmla="*/ 3924300 h 4267200"/>
              <a:gd name="connsiteX398" fmla="*/ 8578850 w 13519150"/>
              <a:gd name="connsiteY398" fmla="*/ 3911600 h 4267200"/>
              <a:gd name="connsiteX399" fmla="*/ 8547100 w 13519150"/>
              <a:gd name="connsiteY399" fmla="*/ 3924300 h 4267200"/>
              <a:gd name="connsiteX400" fmla="*/ 8413750 w 13519150"/>
              <a:gd name="connsiteY400" fmla="*/ 3924300 h 4267200"/>
              <a:gd name="connsiteX401" fmla="*/ 8401050 w 13519150"/>
              <a:gd name="connsiteY401" fmla="*/ 3911600 h 4267200"/>
              <a:gd name="connsiteX402" fmla="*/ 8388350 w 13519150"/>
              <a:gd name="connsiteY402" fmla="*/ 3924300 h 4267200"/>
              <a:gd name="connsiteX403" fmla="*/ 7620000 w 13519150"/>
              <a:gd name="connsiteY403" fmla="*/ 3924300 h 4267200"/>
              <a:gd name="connsiteX404" fmla="*/ 7594600 w 13519150"/>
              <a:gd name="connsiteY404" fmla="*/ 3911600 h 4267200"/>
              <a:gd name="connsiteX405" fmla="*/ 7575550 w 13519150"/>
              <a:gd name="connsiteY405" fmla="*/ 3924300 h 4267200"/>
              <a:gd name="connsiteX406" fmla="*/ 7353300 w 13519150"/>
              <a:gd name="connsiteY406" fmla="*/ 3924300 h 4267200"/>
              <a:gd name="connsiteX407" fmla="*/ 7334250 w 13519150"/>
              <a:gd name="connsiteY407" fmla="*/ 3911600 h 4267200"/>
              <a:gd name="connsiteX408" fmla="*/ 7315200 w 13519150"/>
              <a:gd name="connsiteY408" fmla="*/ 3924300 h 4267200"/>
              <a:gd name="connsiteX409" fmla="*/ 6896100 w 13519150"/>
              <a:gd name="connsiteY409" fmla="*/ 3924300 h 4267200"/>
              <a:gd name="connsiteX410" fmla="*/ 6877050 w 13519150"/>
              <a:gd name="connsiteY410" fmla="*/ 3911600 h 4267200"/>
              <a:gd name="connsiteX411" fmla="*/ 6858000 w 13519150"/>
              <a:gd name="connsiteY411" fmla="*/ 3924300 h 4267200"/>
              <a:gd name="connsiteX412" fmla="*/ 6635750 w 13519150"/>
              <a:gd name="connsiteY412" fmla="*/ 3924300 h 4267200"/>
              <a:gd name="connsiteX413" fmla="*/ 6610350 w 13519150"/>
              <a:gd name="connsiteY413" fmla="*/ 3911600 h 4267200"/>
              <a:gd name="connsiteX414" fmla="*/ 6591300 w 13519150"/>
              <a:gd name="connsiteY414" fmla="*/ 3924300 h 4267200"/>
              <a:gd name="connsiteX415" fmla="*/ 5816600 w 13519150"/>
              <a:gd name="connsiteY415" fmla="*/ 3924300 h 4267200"/>
              <a:gd name="connsiteX416" fmla="*/ 5803900 w 13519150"/>
              <a:gd name="connsiteY416" fmla="*/ 3911600 h 4267200"/>
              <a:gd name="connsiteX417" fmla="*/ 5791200 w 13519150"/>
              <a:gd name="connsiteY417" fmla="*/ 3924300 h 4267200"/>
              <a:gd name="connsiteX418" fmla="*/ 5664200 w 13519150"/>
              <a:gd name="connsiteY418" fmla="*/ 3924300 h 4267200"/>
              <a:gd name="connsiteX419" fmla="*/ 5626100 w 13519150"/>
              <a:gd name="connsiteY419" fmla="*/ 3911600 h 4267200"/>
              <a:gd name="connsiteX420" fmla="*/ 5594350 w 13519150"/>
              <a:gd name="connsiteY420" fmla="*/ 3924300 h 4267200"/>
              <a:gd name="connsiteX421" fmla="*/ 5461000 w 13519150"/>
              <a:gd name="connsiteY421" fmla="*/ 3924300 h 4267200"/>
              <a:gd name="connsiteX422" fmla="*/ 5448300 w 13519150"/>
              <a:gd name="connsiteY422" fmla="*/ 3911600 h 4267200"/>
              <a:gd name="connsiteX423" fmla="*/ 5092700 w 13519150"/>
              <a:gd name="connsiteY423" fmla="*/ 3911600 h 4267200"/>
              <a:gd name="connsiteX424" fmla="*/ 5080000 w 13519150"/>
              <a:gd name="connsiteY424" fmla="*/ 3924300 h 4267200"/>
              <a:gd name="connsiteX425" fmla="*/ 5060950 w 13519150"/>
              <a:gd name="connsiteY425" fmla="*/ 3924300 h 4267200"/>
              <a:gd name="connsiteX426" fmla="*/ 5067300 w 13519150"/>
              <a:gd name="connsiteY426" fmla="*/ 3911600 h 4267200"/>
              <a:gd name="connsiteX427" fmla="*/ 4375150 w 13519150"/>
              <a:gd name="connsiteY427" fmla="*/ 3911600 h 4267200"/>
              <a:gd name="connsiteX428" fmla="*/ 4349750 w 13519150"/>
              <a:gd name="connsiteY428" fmla="*/ 3810000 h 4267200"/>
              <a:gd name="connsiteX429" fmla="*/ 4349750 w 13519150"/>
              <a:gd name="connsiteY429" fmla="*/ 3314700 h 4267200"/>
              <a:gd name="connsiteX430" fmla="*/ 4559300 w 13519150"/>
              <a:gd name="connsiteY430" fmla="*/ 3314700 h 4267200"/>
              <a:gd name="connsiteX431" fmla="*/ 4552950 w 13519150"/>
              <a:gd name="connsiteY431" fmla="*/ 3352800 h 4267200"/>
              <a:gd name="connsiteX432" fmla="*/ 4572000 w 13519150"/>
              <a:gd name="connsiteY432" fmla="*/ 3359150 h 4267200"/>
              <a:gd name="connsiteX433" fmla="*/ 4572000 w 13519150"/>
              <a:gd name="connsiteY433" fmla="*/ 3238500 h 4267200"/>
              <a:gd name="connsiteX434" fmla="*/ 4457700 w 13519150"/>
              <a:gd name="connsiteY434" fmla="*/ 3073400 h 4267200"/>
              <a:gd name="connsiteX435" fmla="*/ 4521200 w 13519150"/>
              <a:gd name="connsiteY435" fmla="*/ 2749550 h 4267200"/>
              <a:gd name="connsiteX436" fmla="*/ 4445000 w 13519150"/>
              <a:gd name="connsiteY436" fmla="*/ 2952750 h 4267200"/>
              <a:gd name="connsiteX437" fmla="*/ 4356100 w 13519150"/>
              <a:gd name="connsiteY437" fmla="*/ 3143250 h 4267200"/>
              <a:gd name="connsiteX438" fmla="*/ 4298950 w 13519150"/>
              <a:gd name="connsiteY438" fmla="*/ 3384550 h 4267200"/>
              <a:gd name="connsiteX439" fmla="*/ 4273550 w 13519150"/>
              <a:gd name="connsiteY439" fmla="*/ 3429000 h 4267200"/>
              <a:gd name="connsiteX440" fmla="*/ 4292600 w 13519150"/>
              <a:gd name="connsiteY440" fmla="*/ 3473450 h 4267200"/>
              <a:gd name="connsiteX441" fmla="*/ 4292600 w 13519150"/>
              <a:gd name="connsiteY441" fmla="*/ 3810000 h 4267200"/>
              <a:gd name="connsiteX442" fmla="*/ 4171950 w 13519150"/>
              <a:gd name="connsiteY442" fmla="*/ 3810000 h 4267200"/>
              <a:gd name="connsiteX443" fmla="*/ 4171950 w 13519150"/>
              <a:gd name="connsiteY443" fmla="*/ 4013200 h 4267200"/>
              <a:gd name="connsiteX444" fmla="*/ 4184650 w 13519150"/>
              <a:gd name="connsiteY444" fmla="*/ 4152900 h 4267200"/>
              <a:gd name="connsiteX445" fmla="*/ 4210050 w 13519150"/>
              <a:gd name="connsiteY445" fmla="*/ 4222750 h 4267200"/>
              <a:gd name="connsiteX446" fmla="*/ 4089400 w 13519150"/>
              <a:gd name="connsiteY446" fmla="*/ 4267200 h 4267200"/>
              <a:gd name="connsiteX447" fmla="*/ 3956050 w 13519150"/>
              <a:gd name="connsiteY447" fmla="*/ 4197350 h 4267200"/>
              <a:gd name="connsiteX448" fmla="*/ 3981450 w 13519150"/>
              <a:gd name="connsiteY448" fmla="*/ 4000500 h 4267200"/>
              <a:gd name="connsiteX449" fmla="*/ 4019550 w 13519150"/>
              <a:gd name="connsiteY449" fmla="*/ 3860800 h 4267200"/>
              <a:gd name="connsiteX450" fmla="*/ 4019550 w 13519150"/>
              <a:gd name="connsiteY450" fmla="*/ 3810000 h 4267200"/>
              <a:gd name="connsiteX451" fmla="*/ 2254250 w 13519150"/>
              <a:gd name="connsiteY451" fmla="*/ 3810000 h 4267200"/>
              <a:gd name="connsiteX452" fmla="*/ 2254250 w 13519150"/>
              <a:gd name="connsiteY452" fmla="*/ 2051050 h 4267200"/>
              <a:gd name="connsiteX453" fmla="*/ 2209800 w 13519150"/>
              <a:gd name="connsiteY453" fmla="*/ 2044700 h 4267200"/>
              <a:gd name="connsiteX454" fmla="*/ 2209800 w 13519150"/>
              <a:gd name="connsiteY454" fmla="*/ 3810000 h 4267200"/>
              <a:gd name="connsiteX455" fmla="*/ 1085850 w 13519150"/>
              <a:gd name="connsiteY455" fmla="*/ 3810000 h 4267200"/>
              <a:gd name="connsiteX456" fmla="*/ 1085850 w 13519150"/>
              <a:gd name="connsiteY456" fmla="*/ 3168650 h 4267200"/>
              <a:gd name="connsiteX457" fmla="*/ 1416050 w 13519150"/>
              <a:gd name="connsiteY457" fmla="*/ 3168650 h 4267200"/>
              <a:gd name="connsiteX458" fmla="*/ 1416050 w 13519150"/>
              <a:gd name="connsiteY458" fmla="*/ 2844800 h 4267200"/>
              <a:gd name="connsiteX459" fmla="*/ 1447800 w 13519150"/>
              <a:gd name="connsiteY459" fmla="*/ 2844800 h 4267200"/>
              <a:gd name="connsiteX460" fmla="*/ 1447800 w 13519150"/>
              <a:gd name="connsiteY460" fmla="*/ 2711450 h 4267200"/>
              <a:gd name="connsiteX461" fmla="*/ 1498600 w 13519150"/>
              <a:gd name="connsiteY461" fmla="*/ 2711450 h 4267200"/>
              <a:gd name="connsiteX462" fmla="*/ 1498600 w 13519150"/>
              <a:gd name="connsiteY462" fmla="*/ 2838450 h 4267200"/>
              <a:gd name="connsiteX463" fmla="*/ 1530350 w 13519150"/>
              <a:gd name="connsiteY463" fmla="*/ 2844800 h 4267200"/>
              <a:gd name="connsiteX464" fmla="*/ 1536700 w 13519150"/>
              <a:gd name="connsiteY464" fmla="*/ 2787650 h 4267200"/>
              <a:gd name="connsiteX465" fmla="*/ 1790700 w 13519150"/>
              <a:gd name="connsiteY465" fmla="*/ 2787650 h 4267200"/>
              <a:gd name="connsiteX466" fmla="*/ 1790700 w 13519150"/>
              <a:gd name="connsiteY466" fmla="*/ 2844800 h 4267200"/>
              <a:gd name="connsiteX467" fmla="*/ 1860550 w 13519150"/>
              <a:gd name="connsiteY467" fmla="*/ 2844800 h 4267200"/>
              <a:gd name="connsiteX468" fmla="*/ 1860550 w 13519150"/>
              <a:gd name="connsiteY468" fmla="*/ 2273300 h 4267200"/>
              <a:gd name="connsiteX469" fmla="*/ 2209800 w 13519150"/>
              <a:gd name="connsiteY469" fmla="*/ 2044700 h 4267200"/>
              <a:gd name="connsiteX470" fmla="*/ 0 w 13519150"/>
              <a:gd name="connsiteY470" fmla="*/ 1428750 h 4267200"/>
              <a:gd name="connsiteX471" fmla="*/ 1943100 w 13519150"/>
              <a:gd name="connsiteY471" fmla="*/ 1816100 h 4267200"/>
              <a:gd name="connsiteX472" fmla="*/ 2254250 w 13519150"/>
              <a:gd name="connsiteY472" fmla="*/ 1924050 h 4267200"/>
              <a:gd name="connsiteX473" fmla="*/ 2279650 w 13519150"/>
              <a:gd name="connsiteY473" fmla="*/ 1816100 h 4267200"/>
              <a:gd name="connsiteX474" fmla="*/ 2279650 w 13519150"/>
              <a:gd name="connsiteY474" fmla="*/ 1676400 h 4267200"/>
              <a:gd name="connsiteX475" fmla="*/ 2298700 w 13519150"/>
              <a:gd name="connsiteY475" fmla="*/ 1676400 h 4267200"/>
              <a:gd name="connsiteX476" fmla="*/ 2298700 w 13519150"/>
              <a:gd name="connsiteY476" fmla="*/ 1822450 h 4267200"/>
              <a:gd name="connsiteX477" fmla="*/ 2482850 w 13519150"/>
              <a:gd name="connsiteY477" fmla="*/ 1822450 h 4267200"/>
              <a:gd name="connsiteX478" fmla="*/ 2787650 w 13519150"/>
              <a:gd name="connsiteY478" fmla="*/ 2114550 h 4267200"/>
              <a:gd name="connsiteX479" fmla="*/ 3022600 w 13519150"/>
              <a:gd name="connsiteY479" fmla="*/ 2203450 h 4267200"/>
              <a:gd name="connsiteX480" fmla="*/ 4000500 w 13519150"/>
              <a:gd name="connsiteY480" fmla="*/ 2362200 h 4267200"/>
              <a:gd name="connsiteX481" fmla="*/ 4267200 w 13519150"/>
              <a:gd name="connsiteY481" fmla="*/ 2343150 h 4267200"/>
              <a:gd name="connsiteX482" fmla="*/ 4292600 w 13519150"/>
              <a:gd name="connsiteY482" fmla="*/ 2228850 h 4267200"/>
              <a:gd name="connsiteX483" fmla="*/ 4330700 w 13519150"/>
              <a:gd name="connsiteY483" fmla="*/ 2070100 h 4267200"/>
              <a:gd name="connsiteX484" fmla="*/ 4375150 w 13519150"/>
              <a:gd name="connsiteY484" fmla="*/ 1962150 h 4267200"/>
              <a:gd name="connsiteX485" fmla="*/ 4438650 w 13519150"/>
              <a:gd name="connsiteY485" fmla="*/ 1752600 h 4267200"/>
              <a:gd name="connsiteX486" fmla="*/ 4406900 w 13519150"/>
              <a:gd name="connsiteY486" fmla="*/ 1638300 h 4267200"/>
              <a:gd name="connsiteX487" fmla="*/ 4368800 w 13519150"/>
              <a:gd name="connsiteY487" fmla="*/ 1593850 h 4267200"/>
              <a:gd name="connsiteX488" fmla="*/ 4362450 w 13519150"/>
              <a:gd name="connsiteY488" fmla="*/ 1504950 h 4267200"/>
              <a:gd name="connsiteX489" fmla="*/ 4464050 w 13519150"/>
              <a:gd name="connsiteY489" fmla="*/ 1016000 h 4267200"/>
              <a:gd name="connsiteX490" fmla="*/ 4470400 w 13519150"/>
              <a:gd name="connsiteY490" fmla="*/ 850900 h 4267200"/>
              <a:gd name="connsiteX491" fmla="*/ 4241800 w 13519150"/>
              <a:gd name="connsiteY491" fmla="*/ 927100 h 4267200"/>
              <a:gd name="connsiteX492" fmla="*/ 4057650 w 13519150"/>
              <a:gd name="connsiteY492" fmla="*/ 908050 h 4267200"/>
              <a:gd name="connsiteX493" fmla="*/ 3911600 w 13519150"/>
              <a:gd name="connsiteY493" fmla="*/ 927100 h 4267200"/>
              <a:gd name="connsiteX494" fmla="*/ 3803650 w 13519150"/>
              <a:gd name="connsiteY494" fmla="*/ 914400 h 4267200"/>
              <a:gd name="connsiteX495" fmla="*/ 3340100 w 13519150"/>
              <a:gd name="connsiteY495" fmla="*/ 806450 h 4267200"/>
              <a:gd name="connsiteX496" fmla="*/ 2901950 w 13519150"/>
              <a:gd name="connsiteY496" fmla="*/ 736600 h 4267200"/>
              <a:gd name="connsiteX497" fmla="*/ 2984500 w 13519150"/>
              <a:gd name="connsiteY497" fmla="*/ 711200 h 4267200"/>
              <a:gd name="connsiteX498" fmla="*/ 2832100 w 13519150"/>
              <a:gd name="connsiteY498" fmla="*/ 698500 h 4267200"/>
              <a:gd name="connsiteX499" fmla="*/ 2952750 w 13519150"/>
              <a:gd name="connsiteY499" fmla="*/ 654050 h 4267200"/>
              <a:gd name="connsiteX500" fmla="*/ 2781300 w 13519150"/>
              <a:gd name="connsiteY500" fmla="*/ 641350 h 4267200"/>
              <a:gd name="connsiteX501" fmla="*/ 2774950 w 13519150"/>
              <a:gd name="connsiteY501" fmla="*/ 628650 h 4267200"/>
              <a:gd name="connsiteX502" fmla="*/ 2800350 w 13519150"/>
              <a:gd name="connsiteY502" fmla="*/ 615950 h 4267200"/>
              <a:gd name="connsiteX503" fmla="*/ 2946400 w 13519150"/>
              <a:gd name="connsiteY503" fmla="*/ 615950 h 4267200"/>
              <a:gd name="connsiteX504" fmla="*/ 2813050 w 13519150"/>
              <a:gd name="connsiteY504" fmla="*/ 571500 h 4267200"/>
              <a:gd name="connsiteX505" fmla="*/ 2857500 w 13519150"/>
              <a:gd name="connsiteY505" fmla="*/ 552450 h 4267200"/>
              <a:gd name="connsiteX506" fmla="*/ 3035300 w 13519150"/>
              <a:gd name="connsiteY506" fmla="*/ 584200 h 4267200"/>
              <a:gd name="connsiteX507" fmla="*/ 3098800 w 13519150"/>
              <a:gd name="connsiteY507" fmla="*/ 558800 h 4267200"/>
              <a:gd name="connsiteX508" fmla="*/ 3028950 w 13519150"/>
              <a:gd name="connsiteY508" fmla="*/ 463550 h 4267200"/>
              <a:gd name="connsiteX509" fmla="*/ 3035300 w 13519150"/>
              <a:gd name="connsiteY509" fmla="*/ 431800 h 4267200"/>
              <a:gd name="connsiteX510" fmla="*/ 3302000 w 13519150"/>
              <a:gd name="connsiteY510" fmla="*/ 647700 h 4267200"/>
              <a:gd name="connsiteX511" fmla="*/ 3556000 w 13519150"/>
              <a:gd name="connsiteY511" fmla="*/ 679450 h 4267200"/>
              <a:gd name="connsiteX512" fmla="*/ 3848100 w 13519150"/>
              <a:gd name="connsiteY512" fmla="*/ 679450 h 4267200"/>
              <a:gd name="connsiteX513" fmla="*/ 3975100 w 13519150"/>
              <a:gd name="connsiteY513" fmla="*/ 704850 h 4267200"/>
              <a:gd name="connsiteX514" fmla="*/ 4051300 w 13519150"/>
              <a:gd name="connsiteY514" fmla="*/ 666750 h 4267200"/>
              <a:gd name="connsiteX515" fmla="*/ 4330700 w 13519150"/>
              <a:gd name="connsiteY515" fmla="*/ 641350 h 4267200"/>
              <a:gd name="connsiteX516" fmla="*/ 4394200 w 13519150"/>
              <a:gd name="connsiteY516" fmla="*/ 590550 h 4267200"/>
              <a:gd name="connsiteX517" fmla="*/ 4603750 w 13519150"/>
              <a:gd name="connsiteY517" fmla="*/ 501650 h 4267200"/>
              <a:gd name="connsiteX518" fmla="*/ 4705350 w 13519150"/>
              <a:gd name="connsiteY518" fmla="*/ 520700 h 4267200"/>
              <a:gd name="connsiteX519" fmla="*/ 4768850 w 13519150"/>
              <a:gd name="connsiteY519" fmla="*/ 495300 h 4267200"/>
              <a:gd name="connsiteX520" fmla="*/ 4921250 w 13519150"/>
              <a:gd name="connsiteY520" fmla="*/ 482600 h 4267200"/>
              <a:gd name="connsiteX521" fmla="*/ 4927600 w 13519150"/>
              <a:gd name="connsiteY521" fmla="*/ 400050 h 4267200"/>
              <a:gd name="connsiteX522" fmla="*/ 4921250 w 13519150"/>
              <a:gd name="connsiteY522" fmla="*/ 374650 h 4267200"/>
              <a:gd name="connsiteX523" fmla="*/ 4876800 w 13519150"/>
              <a:gd name="connsiteY523" fmla="*/ 285750 h 4267200"/>
              <a:gd name="connsiteX524" fmla="*/ 4876800 w 13519150"/>
              <a:gd name="connsiteY524" fmla="*/ 273050 h 4267200"/>
              <a:gd name="connsiteX525" fmla="*/ 4902200 w 13519150"/>
              <a:gd name="connsiteY525" fmla="*/ 215900 h 4267200"/>
              <a:gd name="connsiteX526" fmla="*/ 4902200 w 13519150"/>
              <a:gd name="connsiteY526" fmla="*/ 190500 h 4267200"/>
              <a:gd name="connsiteX527" fmla="*/ 5105400 w 13519150"/>
              <a:gd name="connsiteY527" fmla="*/ 0 h 4267200"/>
              <a:gd name="connsiteX528" fmla="*/ 5276850 w 13519150"/>
              <a:gd name="connsiteY528" fmla="*/ 2667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3519150" h="4267200">
                <a:moveTo>
                  <a:pt x="6616700" y="3867150"/>
                </a:moveTo>
                <a:cubicBezTo>
                  <a:pt x="6616700" y="3867150"/>
                  <a:pt x="6610350" y="3873500"/>
                  <a:pt x="6597650" y="3873500"/>
                </a:cubicBezTo>
                <a:lnTo>
                  <a:pt x="6597650" y="3848100"/>
                </a:lnTo>
                <a:cubicBezTo>
                  <a:pt x="6610350" y="3854450"/>
                  <a:pt x="6610350" y="3860800"/>
                  <a:pt x="6616700" y="3867150"/>
                </a:cubicBezTo>
                <a:close/>
                <a:moveTo>
                  <a:pt x="10706100" y="3860800"/>
                </a:moveTo>
                <a:lnTo>
                  <a:pt x="10680700" y="3860800"/>
                </a:lnTo>
                <a:cubicBezTo>
                  <a:pt x="10680700" y="3835400"/>
                  <a:pt x="10687050" y="3822700"/>
                  <a:pt x="10699750" y="3816350"/>
                </a:cubicBezTo>
                <a:cubicBezTo>
                  <a:pt x="10699750" y="3822700"/>
                  <a:pt x="10706100" y="3835400"/>
                  <a:pt x="10706100" y="3860800"/>
                </a:cubicBezTo>
                <a:close/>
                <a:moveTo>
                  <a:pt x="6616700" y="3657600"/>
                </a:moveTo>
                <a:lnTo>
                  <a:pt x="6616700" y="3689350"/>
                </a:lnTo>
                <a:cubicBezTo>
                  <a:pt x="6610350" y="3683000"/>
                  <a:pt x="6597650" y="3670300"/>
                  <a:pt x="6597650" y="3657600"/>
                </a:cubicBezTo>
                <a:lnTo>
                  <a:pt x="6616700" y="3657600"/>
                </a:lnTo>
                <a:close/>
                <a:moveTo>
                  <a:pt x="6616700" y="3568700"/>
                </a:moveTo>
                <a:lnTo>
                  <a:pt x="6616700" y="3600450"/>
                </a:lnTo>
                <a:lnTo>
                  <a:pt x="6597650" y="3600450"/>
                </a:lnTo>
                <a:lnTo>
                  <a:pt x="6597650" y="3568700"/>
                </a:lnTo>
                <a:lnTo>
                  <a:pt x="6616700" y="3568700"/>
                </a:lnTo>
                <a:close/>
                <a:moveTo>
                  <a:pt x="13519150" y="3492500"/>
                </a:moveTo>
                <a:lnTo>
                  <a:pt x="13519150" y="3543300"/>
                </a:lnTo>
                <a:cubicBezTo>
                  <a:pt x="13512800" y="3549650"/>
                  <a:pt x="13506450" y="3549650"/>
                  <a:pt x="13506450" y="3568700"/>
                </a:cubicBezTo>
                <a:cubicBezTo>
                  <a:pt x="13506450" y="3581400"/>
                  <a:pt x="13519150" y="3600450"/>
                  <a:pt x="13519150" y="3613150"/>
                </a:cubicBezTo>
                <a:cubicBezTo>
                  <a:pt x="13519150" y="3632200"/>
                  <a:pt x="13506450" y="3644900"/>
                  <a:pt x="13506450" y="3657600"/>
                </a:cubicBezTo>
                <a:cubicBezTo>
                  <a:pt x="13506450" y="3676650"/>
                  <a:pt x="13519150" y="3689350"/>
                  <a:pt x="13519150" y="3702050"/>
                </a:cubicBezTo>
                <a:cubicBezTo>
                  <a:pt x="13519150" y="3721100"/>
                  <a:pt x="13506450" y="3733800"/>
                  <a:pt x="13506450" y="3752850"/>
                </a:cubicBezTo>
                <a:cubicBezTo>
                  <a:pt x="13506450" y="3765550"/>
                  <a:pt x="13519150" y="3765550"/>
                  <a:pt x="13519150" y="3778250"/>
                </a:cubicBezTo>
                <a:cubicBezTo>
                  <a:pt x="13519150" y="3797300"/>
                  <a:pt x="13512800" y="3803650"/>
                  <a:pt x="13512800" y="3810000"/>
                </a:cubicBezTo>
                <a:lnTo>
                  <a:pt x="13176250" y="3810000"/>
                </a:lnTo>
                <a:cubicBezTo>
                  <a:pt x="13176250" y="3790950"/>
                  <a:pt x="13182600" y="3765550"/>
                  <a:pt x="13182600" y="3752850"/>
                </a:cubicBezTo>
                <a:cubicBezTo>
                  <a:pt x="13182600" y="3733800"/>
                  <a:pt x="13169900" y="3695700"/>
                  <a:pt x="13169900" y="3676650"/>
                </a:cubicBezTo>
                <a:cubicBezTo>
                  <a:pt x="13169900" y="3663950"/>
                  <a:pt x="13182600" y="3676650"/>
                  <a:pt x="13182600" y="3657600"/>
                </a:cubicBezTo>
                <a:cubicBezTo>
                  <a:pt x="13182600" y="3644900"/>
                  <a:pt x="13169900" y="3632200"/>
                  <a:pt x="13169900" y="3613150"/>
                </a:cubicBezTo>
                <a:cubicBezTo>
                  <a:pt x="13169900" y="3600450"/>
                  <a:pt x="13182600" y="3581400"/>
                  <a:pt x="13182600" y="3568700"/>
                </a:cubicBezTo>
                <a:cubicBezTo>
                  <a:pt x="13182600" y="3549650"/>
                  <a:pt x="13176250" y="3549650"/>
                  <a:pt x="13169900" y="3549650"/>
                </a:cubicBezTo>
                <a:lnTo>
                  <a:pt x="13169900" y="3492500"/>
                </a:lnTo>
                <a:lnTo>
                  <a:pt x="13519150" y="3492500"/>
                </a:lnTo>
                <a:close/>
                <a:moveTo>
                  <a:pt x="1041400" y="3492500"/>
                </a:moveTo>
                <a:lnTo>
                  <a:pt x="1041400" y="3543300"/>
                </a:lnTo>
                <a:cubicBezTo>
                  <a:pt x="1035050" y="3549650"/>
                  <a:pt x="1028700" y="3549650"/>
                  <a:pt x="1028700" y="3568700"/>
                </a:cubicBezTo>
                <a:cubicBezTo>
                  <a:pt x="1028700" y="3581400"/>
                  <a:pt x="1041400" y="3600450"/>
                  <a:pt x="1041400" y="3613150"/>
                </a:cubicBezTo>
                <a:cubicBezTo>
                  <a:pt x="1041400" y="3632200"/>
                  <a:pt x="1028700" y="3644900"/>
                  <a:pt x="1028700" y="3657600"/>
                </a:cubicBezTo>
                <a:cubicBezTo>
                  <a:pt x="1028700" y="3676650"/>
                  <a:pt x="1041400" y="3663950"/>
                  <a:pt x="1041400" y="3676650"/>
                </a:cubicBezTo>
                <a:cubicBezTo>
                  <a:pt x="1041400" y="3727450"/>
                  <a:pt x="1009650" y="3714750"/>
                  <a:pt x="1035050" y="3810000"/>
                </a:cubicBezTo>
                <a:lnTo>
                  <a:pt x="698500" y="3810000"/>
                </a:lnTo>
                <a:cubicBezTo>
                  <a:pt x="698500" y="3803650"/>
                  <a:pt x="692150" y="3797300"/>
                  <a:pt x="692150" y="3778250"/>
                </a:cubicBezTo>
                <a:cubicBezTo>
                  <a:pt x="692150" y="3765550"/>
                  <a:pt x="704850" y="3765550"/>
                  <a:pt x="704850" y="3752850"/>
                </a:cubicBezTo>
                <a:cubicBezTo>
                  <a:pt x="704850" y="3733800"/>
                  <a:pt x="692150" y="3721100"/>
                  <a:pt x="692150" y="3702050"/>
                </a:cubicBezTo>
                <a:cubicBezTo>
                  <a:pt x="692150" y="3689350"/>
                  <a:pt x="704850" y="3676650"/>
                  <a:pt x="704850" y="3657600"/>
                </a:cubicBezTo>
                <a:cubicBezTo>
                  <a:pt x="704850" y="3644900"/>
                  <a:pt x="692150" y="3632200"/>
                  <a:pt x="692150" y="3613150"/>
                </a:cubicBezTo>
                <a:cubicBezTo>
                  <a:pt x="692150" y="3600450"/>
                  <a:pt x="704850" y="3581400"/>
                  <a:pt x="704850" y="3568700"/>
                </a:cubicBezTo>
                <a:cubicBezTo>
                  <a:pt x="704850" y="3549650"/>
                  <a:pt x="698500" y="3549650"/>
                  <a:pt x="692150" y="3549650"/>
                </a:cubicBezTo>
                <a:lnTo>
                  <a:pt x="692150" y="3492500"/>
                </a:lnTo>
                <a:lnTo>
                  <a:pt x="1041400" y="3492500"/>
                </a:lnTo>
                <a:close/>
                <a:moveTo>
                  <a:pt x="6616700" y="3479800"/>
                </a:moveTo>
                <a:lnTo>
                  <a:pt x="6610350" y="3511550"/>
                </a:lnTo>
                <a:cubicBezTo>
                  <a:pt x="6604000" y="3511550"/>
                  <a:pt x="6597650" y="3505200"/>
                  <a:pt x="6591300" y="3498850"/>
                </a:cubicBezTo>
                <a:lnTo>
                  <a:pt x="6591300" y="3479800"/>
                </a:lnTo>
                <a:lnTo>
                  <a:pt x="6616700" y="3479800"/>
                </a:lnTo>
                <a:close/>
                <a:moveTo>
                  <a:pt x="6540500" y="3498850"/>
                </a:moveTo>
                <a:cubicBezTo>
                  <a:pt x="6540500" y="3492500"/>
                  <a:pt x="6540500" y="3479800"/>
                  <a:pt x="6546850" y="3479800"/>
                </a:cubicBezTo>
                <a:cubicBezTo>
                  <a:pt x="6546850" y="3486150"/>
                  <a:pt x="6546850" y="3498850"/>
                  <a:pt x="6540500" y="3498850"/>
                </a:cubicBezTo>
                <a:close/>
                <a:moveTo>
                  <a:pt x="6616700" y="3384550"/>
                </a:moveTo>
                <a:lnTo>
                  <a:pt x="6616700" y="3416300"/>
                </a:lnTo>
                <a:lnTo>
                  <a:pt x="6540500" y="3416300"/>
                </a:lnTo>
                <a:lnTo>
                  <a:pt x="6540500" y="3384550"/>
                </a:lnTo>
                <a:lnTo>
                  <a:pt x="6616700" y="3384550"/>
                </a:lnTo>
                <a:close/>
                <a:moveTo>
                  <a:pt x="6616700" y="3295650"/>
                </a:moveTo>
                <a:lnTo>
                  <a:pt x="6616700" y="3327400"/>
                </a:lnTo>
                <a:lnTo>
                  <a:pt x="6540500" y="3327400"/>
                </a:lnTo>
                <a:lnTo>
                  <a:pt x="6540500" y="3295650"/>
                </a:lnTo>
                <a:lnTo>
                  <a:pt x="6616700" y="3295650"/>
                </a:lnTo>
                <a:close/>
                <a:moveTo>
                  <a:pt x="6616700" y="3200400"/>
                </a:moveTo>
                <a:lnTo>
                  <a:pt x="6616700" y="3232150"/>
                </a:lnTo>
                <a:lnTo>
                  <a:pt x="6540500" y="3232150"/>
                </a:lnTo>
                <a:lnTo>
                  <a:pt x="6540500" y="3200400"/>
                </a:lnTo>
                <a:lnTo>
                  <a:pt x="6616700" y="3200400"/>
                </a:lnTo>
                <a:close/>
                <a:moveTo>
                  <a:pt x="4737100" y="2870200"/>
                </a:moveTo>
                <a:cubicBezTo>
                  <a:pt x="4800600" y="2908300"/>
                  <a:pt x="4895850" y="2959100"/>
                  <a:pt x="4953000" y="2959100"/>
                </a:cubicBezTo>
                <a:lnTo>
                  <a:pt x="4953000" y="3308350"/>
                </a:lnTo>
                <a:lnTo>
                  <a:pt x="4800600" y="3162300"/>
                </a:lnTo>
                <a:cubicBezTo>
                  <a:pt x="4794250" y="3168650"/>
                  <a:pt x="4781550" y="3181350"/>
                  <a:pt x="4768850" y="3187700"/>
                </a:cubicBezTo>
                <a:lnTo>
                  <a:pt x="4768850" y="3067050"/>
                </a:lnTo>
                <a:lnTo>
                  <a:pt x="4692650" y="3067050"/>
                </a:lnTo>
                <a:cubicBezTo>
                  <a:pt x="4692650" y="2984500"/>
                  <a:pt x="4699000" y="2927350"/>
                  <a:pt x="4692650" y="2870200"/>
                </a:cubicBezTo>
                <a:lnTo>
                  <a:pt x="4737100" y="2870200"/>
                </a:lnTo>
                <a:close/>
                <a:moveTo>
                  <a:pt x="4781550" y="2520950"/>
                </a:moveTo>
                <a:cubicBezTo>
                  <a:pt x="4787900" y="2527300"/>
                  <a:pt x="4787900" y="2546350"/>
                  <a:pt x="4787900" y="2565400"/>
                </a:cubicBezTo>
                <a:cubicBezTo>
                  <a:pt x="4787900" y="2616200"/>
                  <a:pt x="4781550" y="2635250"/>
                  <a:pt x="4730750" y="2635250"/>
                </a:cubicBezTo>
                <a:cubicBezTo>
                  <a:pt x="4673600" y="2635250"/>
                  <a:pt x="4692650" y="2533650"/>
                  <a:pt x="4616450" y="2533650"/>
                </a:cubicBezTo>
                <a:cubicBezTo>
                  <a:pt x="4629150" y="2501900"/>
                  <a:pt x="4660900" y="2463800"/>
                  <a:pt x="4679950" y="2432050"/>
                </a:cubicBezTo>
                <a:cubicBezTo>
                  <a:pt x="4692650" y="2406650"/>
                  <a:pt x="4705350" y="2374900"/>
                  <a:pt x="4718050" y="2355850"/>
                </a:cubicBezTo>
                <a:cubicBezTo>
                  <a:pt x="4730750" y="2400300"/>
                  <a:pt x="4749800" y="2451100"/>
                  <a:pt x="4781550" y="2520950"/>
                </a:cubicBezTo>
                <a:close/>
                <a:moveTo>
                  <a:pt x="3949700" y="2374900"/>
                </a:moveTo>
                <a:lnTo>
                  <a:pt x="4267200" y="2368550"/>
                </a:lnTo>
                <a:lnTo>
                  <a:pt x="4267200" y="2413000"/>
                </a:lnTo>
                <a:cubicBezTo>
                  <a:pt x="4254500" y="2520950"/>
                  <a:pt x="4241800" y="2628900"/>
                  <a:pt x="4222750" y="2736850"/>
                </a:cubicBezTo>
                <a:cubicBezTo>
                  <a:pt x="4210050" y="2806700"/>
                  <a:pt x="4197350" y="2882900"/>
                  <a:pt x="4171950" y="2959100"/>
                </a:cubicBezTo>
                <a:cubicBezTo>
                  <a:pt x="4152900" y="3028950"/>
                  <a:pt x="4095750" y="3098800"/>
                  <a:pt x="4070350" y="3168650"/>
                </a:cubicBezTo>
                <a:cubicBezTo>
                  <a:pt x="4038600" y="3251200"/>
                  <a:pt x="4038600" y="3365500"/>
                  <a:pt x="4051300" y="3467100"/>
                </a:cubicBezTo>
                <a:lnTo>
                  <a:pt x="3937000" y="3467100"/>
                </a:lnTo>
                <a:cubicBezTo>
                  <a:pt x="3937000" y="3460750"/>
                  <a:pt x="3937000" y="3448050"/>
                  <a:pt x="3930650" y="3441700"/>
                </a:cubicBezTo>
                <a:lnTo>
                  <a:pt x="3886200" y="3441700"/>
                </a:lnTo>
                <a:lnTo>
                  <a:pt x="3886200" y="3632200"/>
                </a:lnTo>
                <a:lnTo>
                  <a:pt x="3803650" y="3632200"/>
                </a:lnTo>
                <a:lnTo>
                  <a:pt x="3803650" y="3251200"/>
                </a:lnTo>
                <a:cubicBezTo>
                  <a:pt x="3790950" y="3251200"/>
                  <a:pt x="3790950" y="3232150"/>
                  <a:pt x="3784600" y="3213100"/>
                </a:cubicBezTo>
                <a:lnTo>
                  <a:pt x="3759200" y="3213100"/>
                </a:lnTo>
                <a:cubicBezTo>
                  <a:pt x="3752850" y="3225800"/>
                  <a:pt x="3752850" y="3238500"/>
                  <a:pt x="3752850" y="3251200"/>
                </a:cubicBezTo>
                <a:lnTo>
                  <a:pt x="3600450" y="3251200"/>
                </a:lnTo>
                <a:lnTo>
                  <a:pt x="3600450" y="2730500"/>
                </a:lnTo>
                <a:cubicBezTo>
                  <a:pt x="3594100" y="2724150"/>
                  <a:pt x="3587750" y="2724150"/>
                  <a:pt x="3581400" y="2724150"/>
                </a:cubicBezTo>
                <a:lnTo>
                  <a:pt x="3581400" y="2482850"/>
                </a:lnTo>
                <a:lnTo>
                  <a:pt x="3416300" y="2482850"/>
                </a:lnTo>
                <a:lnTo>
                  <a:pt x="3416300" y="2679700"/>
                </a:lnTo>
                <a:lnTo>
                  <a:pt x="3365500" y="2679700"/>
                </a:lnTo>
                <a:lnTo>
                  <a:pt x="3365500" y="2724150"/>
                </a:lnTo>
                <a:lnTo>
                  <a:pt x="3251200" y="2724150"/>
                </a:lnTo>
                <a:lnTo>
                  <a:pt x="3251200" y="3771900"/>
                </a:lnTo>
                <a:lnTo>
                  <a:pt x="3219450" y="3771900"/>
                </a:lnTo>
                <a:lnTo>
                  <a:pt x="3219450" y="3124200"/>
                </a:lnTo>
                <a:cubicBezTo>
                  <a:pt x="3181350" y="3111500"/>
                  <a:pt x="3200400" y="3092450"/>
                  <a:pt x="3200400" y="3067050"/>
                </a:cubicBezTo>
                <a:lnTo>
                  <a:pt x="3149600" y="3067050"/>
                </a:lnTo>
                <a:lnTo>
                  <a:pt x="3117850" y="2660650"/>
                </a:lnTo>
                <a:lnTo>
                  <a:pt x="3073400" y="2660650"/>
                </a:lnTo>
                <a:lnTo>
                  <a:pt x="3041650" y="3067050"/>
                </a:lnTo>
                <a:lnTo>
                  <a:pt x="2990850" y="3067050"/>
                </a:lnTo>
                <a:cubicBezTo>
                  <a:pt x="2990850" y="3073400"/>
                  <a:pt x="2997200" y="3105150"/>
                  <a:pt x="2971800" y="3124200"/>
                </a:cubicBezTo>
                <a:lnTo>
                  <a:pt x="2971800" y="3314700"/>
                </a:lnTo>
                <a:lnTo>
                  <a:pt x="2806700" y="3314700"/>
                </a:lnTo>
                <a:lnTo>
                  <a:pt x="2806700" y="2203450"/>
                </a:lnTo>
                <a:cubicBezTo>
                  <a:pt x="3054350" y="2260600"/>
                  <a:pt x="3632200" y="2374900"/>
                  <a:pt x="3949700" y="2374900"/>
                </a:cubicBezTo>
                <a:close/>
                <a:moveTo>
                  <a:pt x="12350750" y="2273300"/>
                </a:moveTo>
                <a:lnTo>
                  <a:pt x="12350750" y="2844800"/>
                </a:lnTo>
                <a:lnTo>
                  <a:pt x="12420600" y="2844800"/>
                </a:lnTo>
                <a:lnTo>
                  <a:pt x="12420600" y="2787650"/>
                </a:lnTo>
                <a:lnTo>
                  <a:pt x="12674600" y="2787650"/>
                </a:lnTo>
                <a:lnTo>
                  <a:pt x="12674600" y="2838450"/>
                </a:lnTo>
                <a:cubicBezTo>
                  <a:pt x="12680950" y="2844800"/>
                  <a:pt x="12674600" y="2844800"/>
                  <a:pt x="12687300" y="2844800"/>
                </a:cubicBezTo>
                <a:cubicBezTo>
                  <a:pt x="12706350" y="2844800"/>
                  <a:pt x="12706350" y="2838450"/>
                  <a:pt x="12712700" y="2832100"/>
                </a:cubicBezTo>
                <a:lnTo>
                  <a:pt x="12712700" y="2711450"/>
                </a:lnTo>
                <a:lnTo>
                  <a:pt x="12763500" y="2711450"/>
                </a:lnTo>
                <a:lnTo>
                  <a:pt x="12763500" y="2844800"/>
                </a:lnTo>
                <a:lnTo>
                  <a:pt x="12795250" y="2844800"/>
                </a:lnTo>
                <a:lnTo>
                  <a:pt x="12795250" y="3168650"/>
                </a:lnTo>
                <a:lnTo>
                  <a:pt x="13119100" y="3168650"/>
                </a:lnTo>
                <a:lnTo>
                  <a:pt x="13119100" y="3810000"/>
                </a:lnTo>
                <a:lnTo>
                  <a:pt x="12001500" y="3810000"/>
                </a:lnTo>
                <a:lnTo>
                  <a:pt x="12001500" y="2051050"/>
                </a:lnTo>
                <a:lnTo>
                  <a:pt x="12350750" y="2273300"/>
                </a:lnTo>
                <a:close/>
                <a:moveTo>
                  <a:pt x="3956050" y="1422400"/>
                </a:moveTo>
                <a:cubicBezTo>
                  <a:pt x="4089400" y="1422400"/>
                  <a:pt x="4235450" y="1371600"/>
                  <a:pt x="4375150" y="1320800"/>
                </a:cubicBezTo>
                <a:cubicBezTo>
                  <a:pt x="4375150" y="1346200"/>
                  <a:pt x="4368800" y="1371600"/>
                  <a:pt x="4362450" y="1397000"/>
                </a:cubicBezTo>
                <a:cubicBezTo>
                  <a:pt x="4286250" y="1428750"/>
                  <a:pt x="4171950" y="1447800"/>
                  <a:pt x="4095750" y="1460500"/>
                </a:cubicBezTo>
                <a:cubicBezTo>
                  <a:pt x="4019550" y="1473200"/>
                  <a:pt x="3873500" y="1479550"/>
                  <a:pt x="3854450" y="1479550"/>
                </a:cubicBezTo>
                <a:cubicBezTo>
                  <a:pt x="3727450" y="1479550"/>
                  <a:pt x="3638550" y="1466850"/>
                  <a:pt x="3498850" y="1435100"/>
                </a:cubicBezTo>
                <a:cubicBezTo>
                  <a:pt x="3460750" y="1352550"/>
                  <a:pt x="3429000" y="1263650"/>
                  <a:pt x="3397250" y="1174750"/>
                </a:cubicBezTo>
                <a:cubicBezTo>
                  <a:pt x="3556000" y="1282700"/>
                  <a:pt x="3784600" y="1422400"/>
                  <a:pt x="3956050" y="1422400"/>
                </a:cubicBezTo>
                <a:close/>
                <a:moveTo>
                  <a:pt x="5276850" y="266700"/>
                </a:moveTo>
                <a:cubicBezTo>
                  <a:pt x="5276850" y="311150"/>
                  <a:pt x="5276850" y="349250"/>
                  <a:pt x="5251450" y="406400"/>
                </a:cubicBezTo>
                <a:cubicBezTo>
                  <a:pt x="5251450" y="412750"/>
                  <a:pt x="5232400" y="419100"/>
                  <a:pt x="5232400" y="431800"/>
                </a:cubicBezTo>
                <a:cubicBezTo>
                  <a:pt x="5226050" y="450850"/>
                  <a:pt x="5213350" y="488950"/>
                  <a:pt x="5213350" y="501650"/>
                </a:cubicBezTo>
                <a:cubicBezTo>
                  <a:pt x="5213350" y="558800"/>
                  <a:pt x="5435600" y="635000"/>
                  <a:pt x="5461000" y="647700"/>
                </a:cubicBezTo>
                <a:cubicBezTo>
                  <a:pt x="5537200" y="685800"/>
                  <a:pt x="5581650" y="787400"/>
                  <a:pt x="5664200" y="844550"/>
                </a:cubicBezTo>
                <a:cubicBezTo>
                  <a:pt x="5734050" y="901700"/>
                  <a:pt x="5829300" y="927100"/>
                  <a:pt x="5924550" y="958850"/>
                </a:cubicBezTo>
                <a:cubicBezTo>
                  <a:pt x="5943600" y="965200"/>
                  <a:pt x="5981700" y="965200"/>
                  <a:pt x="6007100" y="971550"/>
                </a:cubicBezTo>
                <a:cubicBezTo>
                  <a:pt x="6172200" y="1016000"/>
                  <a:pt x="6242050" y="1066800"/>
                  <a:pt x="6388100" y="1066800"/>
                </a:cubicBezTo>
                <a:cubicBezTo>
                  <a:pt x="6400800" y="1066800"/>
                  <a:pt x="6445250" y="1073150"/>
                  <a:pt x="6477000" y="1060450"/>
                </a:cubicBezTo>
                <a:cubicBezTo>
                  <a:pt x="6502400" y="1054100"/>
                  <a:pt x="6515100" y="1009650"/>
                  <a:pt x="6553200" y="984250"/>
                </a:cubicBezTo>
                <a:cubicBezTo>
                  <a:pt x="6565900" y="971550"/>
                  <a:pt x="6635750" y="952500"/>
                  <a:pt x="6648450" y="920750"/>
                </a:cubicBezTo>
                <a:cubicBezTo>
                  <a:pt x="6661150" y="927100"/>
                  <a:pt x="6673850" y="933450"/>
                  <a:pt x="6673850" y="952500"/>
                </a:cubicBezTo>
                <a:cubicBezTo>
                  <a:pt x="6673850" y="977900"/>
                  <a:pt x="6648450" y="990600"/>
                  <a:pt x="6616700" y="1035050"/>
                </a:cubicBezTo>
                <a:cubicBezTo>
                  <a:pt x="6667500" y="1123950"/>
                  <a:pt x="6756400" y="1047750"/>
                  <a:pt x="6832600" y="1092200"/>
                </a:cubicBezTo>
                <a:cubicBezTo>
                  <a:pt x="6800850" y="1130300"/>
                  <a:pt x="6756400" y="1092200"/>
                  <a:pt x="6724650" y="1143000"/>
                </a:cubicBezTo>
                <a:cubicBezTo>
                  <a:pt x="6769100" y="1143000"/>
                  <a:pt x="6819900" y="1149350"/>
                  <a:pt x="6864350" y="1162050"/>
                </a:cubicBezTo>
                <a:cubicBezTo>
                  <a:pt x="6832600" y="1206500"/>
                  <a:pt x="6750050" y="1168400"/>
                  <a:pt x="6711950" y="1193800"/>
                </a:cubicBezTo>
                <a:cubicBezTo>
                  <a:pt x="6750050" y="1225550"/>
                  <a:pt x="6794500" y="1244600"/>
                  <a:pt x="6838950" y="1276350"/>
                </a:cubicBezTo>
                <a:cubicBezTo>
                  <a:pt x="6750050" y="1295400"/>
                  <a:pt x="6743700" y="1250950"/>
                  <a:pt x="6686550" y="1263650"/>
                </a:cubicBezTo>
                <a:cubicBezTo>
                  <a:pt x="6711950" y="1295400"/>
                  <a:pt x="6737350" y="1327150"/>
                  <a:pt x="6756400" y="1358900"/>
                </a:cubicBezTo>
                <a:cubicBezTo>
                  <a:pt x="6699250" y="1346200"/>
                  <a:pt x="6661150" y="1289050"/>
                  <a:pt x="6616700" y="1276350"/>
                </a:cubicBezTo>
                <a:cubicBezTo>
                  <a:pt x="6584950" y="1263650"/>
                  <a:pt x="6540500" y="1263650"/>
                  <a:pt x="6515100" y="1250950"/>
                </a:cubicBezTo>
                <a:cubicBezTo>
                  <a:pt x="6470650" y="1231900"/>
                  <a:pt x="6426200" y="1231900"/>
                  <a:pt x="6388100" y="1231900"/>
                </a:cubicBezTo>
                <a:lnTo>
                  <a:pt x="6115050" y="1244600"/>
                </a:lnTo>
                <a:cubicBezTo>
                  <a:pt x="6032500" y="1231900"/>
                  <a:pt x="5943600" y="1219200"/>
                  <a:pt x="5867400" y="1193800"/>
                </a:cubicBezTo>
                <a:cubicBezTo>
                  <a:pt x="5848350" y="1187450"/>
                  <a:pt x="5842000" y="1162050"/>
                  <a:pt x="5822950" y="1155700"/>
                </a:cubicBezTo>
                <a:cubicBezTo>
                  <a:pt x="5727700" y="1123950"/>
                  <a:pt x="5626100" y="1111250"/>
                  <a:pt x="5537200" y="1073150"/>
                </a:cubicBezTo>
                <a:cubicBezTo>
                  <a:pt x="5492750" y="1060450"/>
                  <a:pt x="5454650" y="1022350"/>
                  <a:pt x="5416550" y="1003300"/>
                </a:cubicBezTo>
                <a:cubicBezTo>
                  <a:pt x="5372100" y="1066800"/>
                  <a:pt x="5276850" y="1238250"/>
                  <a:pt x="5276850" y="1327150"/>
                </a:cubicBezTo>
                <a:cubicBezTo>
                  <a:pt x="5276850" y="1339850"/>
                  <a:pt x="5321300" y="1390650"/>
                  <a:pt x="5334000" y="1428750"/>
                </a:cubicBezTo>
                <a:cubicBezTo>
                  <a:pt x="5378450" y="1555750"/>
                  <a:pt x="5372100" y="1549400"/>
                  <a:pt x="5372100" y="1657350"/>
                </a:cubicBezTo>
                <a:cubicBezTo>
                  <a:pt x="5372100" y="1670050"/>
                  <a:pt x="5372100" y="1771650"/>
                  <a:pt x="5353050" y="1828800"/>
                </a:cubicBezTo>
                <a:cubicBezTo>
                  <a:pt x="5302250" y="2012950"/>
                  <a:pt x="5156200" y="2089150"/>
                  <a:pt x="5156200" y="2114550"/>
                </a:cubicBezTo>
                <a:lnTo>
                  <a:pt x="5175250" y="2425700"/>
                </a:lnTo>
                <a:cubicBezTo>
                  <a:pt x="5168900" y="2565400"/>
                  <a:pt x="5149850" y="2711450"/>
                  <a:pt x="5086350" y="2844800"/>
                </a:cubicBezTo>
                <a:cubicBezTo>
                  <a:pt x="5073650" y="2870200"/>
                  <a:pt x="5048250" y="2895600"/>
                  <a:pt x="5022850" y="2921000"/>
                </a:cubicBezTo>
                <a:cubicBezTo>
                  <a:pt x="5029200" y="2927350"/>
                  <a:pt x="5041900" y="2927350"/>
                  <a:pt x="5289550" y="2927350"/>
                </a:cubicBezTo>
                <a:cubicBezTo>
                  <a:pt x="5289550" y="2933700"/>
                  <a:pt x="5276850" y="2984500"/>
                  <a:pt x="5321300" y="2978150"/>
                </a:cubicBezTo>
                <a:lnTo>
                  <a:pt x="5321300" y="3270250"/>
                </a:lnTo>
                <a:lnTo>
                  <a:pt x="5372100" y="3270250"/>
                </a:lnTo>
                <a:cubicBezTo>
                  <a:pt x="5353050" y="3270250"/>
                  <a:pt x="5372100" y="3244850"/>
                  <a:pt x="5372100" y="3232150"/>
                </a:cubicBezTo>
                <a:cubicBezTo>
                  <a:pt x="5378450" y="3181350"/>
                  <a:pt x="5403850" y="3175000"/>
                  <a:pt x="5397500" y="3117850"/>
                </a:cubicBezTo>
                <a:lnTo>
                  <a:pt x="5454650" y="3117850"/>
                </a:lnTo>
                <a:cubicBezTo>
                  <a:pt x="5441950" y="3181350"/>
                  <a:pt x="5467350" y="3200400"/>
                  <a:pt x="5505450" y="3200400"/>
                </a:cubicBezTo>
                <a:cubicBezTo>
                  <a:pt x="5511800" y="3200400"/>
                  <a:pt x="5537200" y="3194050"/>
                  <a:pt x="5549900" y="3181350"/>
                </a:cubicBezTo>
                <a:lnTo>
                  <a:pt x="5708650" y="3181350"/>
                </a:lnTo>
                <a:cubicBezTo>
                  <a:pt x="5715000" y="3187700"/>
                  <a:pt x="5721350" y="3200400"/>
                  <a:pt x="5734050" y="3200400"/>
                </a:cubicBezTo>
                <a:lnTo>
                  <a:pt x="5734050" y="3689350"/>
                </a:lnTo>
                <a:lnTo>
                  <a:pt x="5784850" y="3689350"/>
                </a:lnTo>
                <a:lnTo>
                  <a:pt x="5784850" y="3556000"/>
                </a:lnTo>
                <a:lnTo>
                  <a:pt x="5835650" y="3556000"/>
                </a:lnTo>
                <a:cubicBezTo>
                  <a:pt x="5835650" y="3536950"/>
                  <a:pt x="5835650" y="3511550"/>
                  <a:pt x="5829300" y="3486150"/>
                </a:cubicBezTo>
                <a:cubicBezTo>
                  <a:pt x="5835650" y="3479800"/>
                  <a:pt x="5848350" y="3479800"/>
                  <a:pt x="5861050" y="3479800"/>
                </a:cubicBezTo>
                <a:lnTo>
                  <a:pt x="5861050" y="3352800"/>
                </a:lnTo>
                <a:lnTo>
                  <a:pt x="5949950" y="3352800"/>
                </a:lnTo>
                <a:lnTo>
                  <a:pt x="5949950" y="3219450"/>
                </a:lnTo>
                <a:lnTo>
                  <a:pt x="6159500" y="3028950"/>
                </a:lnTo>
                <a:lnTo>
                  <a:pt x="6159500" y="3352800"/>
                </a:lnTo>
                <a:lnTo>
                  <a:pt x="6197600" y="3346450"/>
                </a:lnTo>
                <a:lnTo>
                  <a:pt x="6197600" y="3124200"/>
                </a:lnTo>
                <a:cubicBezTo>
                  <a:pt x="6203950" y="3124200"/>
                  <a:pt x="6216650" y="3124200"/>
                  <a:pt x="6223000" y="3117850"/>
                </a:cubicBezTo>
                <a:lnTo>
                  <a:pt x="6223000" y="2825750"/>
                </a:lnTo>
                <a:cubicBezTo>
                  <a:pt x="6210300" y="2813050"/>
                  <a:pt x="6210300" y="2794000"/>
                  <a:pt x="6210300" y="2787650"/>
                </a:cubicBezTo>
                <a:cubicBezTo>
                  <a:pt x="6210300" y="2730500"/>
                  <a:pt x="6203950" y="2781300"/>
                  <a:pt x="6229350" y="2724150"/>
                </a:cubicBezTo>
                <a:lnTo>
                  <a:pt x="6496050" y="2724150"/>
                </a:lnTo>
                <a:cubicBezTo>
                  <a:pt x="6515100" y="2781300"/>
                  <a:pt x="6515100" y="2730500"/>
                  <a:pt x="6515100" y="2787650"/>
                </a:cubicBezTo>
                <a:cubicBezTo>
                  <a:pt x="6515100" y="2800350"/>
                  <a:pt x="6502400" y="2825750"/>
                  <a:pt x="6502400" y="2832100"/>
                </a:cubicBezTo>
                <a:lnTo>
                  <a:pt x="6502400" y="3117850"/>
                </a:lnTo>
                <a:cubicBezTo>
                  <a:pt x="6508750" y="3124200"/>
                  <a:pt x="6521450" y="3124200"/>
                  <a:pt x="6540500" y="3149600"/>
                </a:cubicBezTo>
                <a:lnTo>
                  <a:pt x="6623050" y="3149600"/>
                </a:lnTo>
                <a:lnTo>
                  <a:pt x="6623050" y="3117850"/>
                </a:lnTo>
                <a:lnTo>
                  <a:pt x="6686550" y="3117850"/>
                </a:lnTo>
                <a:lnTo>
                  <a:pt x="6686550" y="2730500"/>
                </a:lnTo>
                <a:cubicBezTo>
                  <a:pt x="6692900" y="2730500"/>
                  <a:pt x="6699250" y="2724150"/>
                  <a:pt x="6705600" y="2717800"/>
                </a:cubicBezTo>
                <a:lnTo>
                  <a:pt x="6705600" y="2578100"/>
                </a:lnTo>
                <a:lnTo>
                  <a:pt x="6851650" y="2578100"/>
                </a:lnTo>
                <a:lnTo>
                  <a:pt x="6851650" y="2724150"/>
                </a:lnTo>
                <a:cubicBezTo>
                  <a:pt x="6858000" y="2730500"/>
                  <a:pt x="6870700" y="2730500"/>
                  <a:pt x="6877050" y="2730500"/>
                </a:cubicBezTo>
                <a:lnTo>
                  <a:pt x="6877050" y="3111500"/>
                </a:lnTo>
                <a:cubicBezTo>
                  <a:pt x="6883400" y="3117850"/>
                  <a:pt x="6877050" y="3117850"/>
                  <a:pt x="6889750" y="3117850"/>
                </a:cubicBezTo>
                <a:cubicBezTo>
                  <a:pt x="6908800" y="3117850"/>
                  <a:pt x="6908800" y="3111500"/>
                  <a:pt x="6915150" y="3105150"/>
                </a:cubicBezTo>
                <a:lnTo>
                  <a:pt x="6908800" y="2438400"/>
                </a:lnTo>
                <a:cubicBezTo>
                  <a:pt x="6921500" y="2432050"/>
                  <a:pt x="6940550" y="2432050"/>
                  <a:pt x="6959600" y="2432050"/>
                </a:cubicBezTo>
                <a:lnTo>
                  <a:pt x="6959600" y="2114550"/>
                </a:lnTo>
                <a:cubicBezTo>
                  <a:pt x="6978650" y="2108200"/>
                  <a:pt x="6997700" y="2120900"/>
                  <a:pt x="7016750" y="2101850"/>
                </a:cubicBezTo>
                <a:lnTo>
                  <a:pt x="7016750" y="1841500"/>
                </a:lnTo>
                <a:cubicBezTo>
                  <a:pt x="7042150" y="1847850"/>
                  <a:pt x="7073900" y="1847850"/>
                  <a:pt x="7099300" y="1841500"/>
                </a:cubicBezTo>
                <a:lnTo>
                  <a:pt x="7099300" y="1689100"/>
                </a:lnTo>
                <a:lnTo>
                  <a:pt x="7131050" y="1689100"/>
                </a:lnTo>
                <a:lnTo>
                  <a:pt x="7131050" y="1828800"/>
                </a:lnTo>
                <a:cubicBezTo>
                  <a:pt x="7131050" y="1828800"/>
                  <a:pt x="7137400" y="1841500"/>
                  <a:pt x="7143750" y="1847850"/>
                </a:cubicBezTo>
                <a:lnTo>
                  <a:pt x="7143750" y="2101850"/>
                </a:lnTo>
                <a:cubicBezTo>
                  <a:pt x="7150100" y="2114550"/>
                  <a:pt x="7156450" y="2120900"/>
                  <a:pt x="7156450" y="2127250"/>
                </a:cubicBezTo>
                <a:lnTo>
                  <a:pt x="7162800" y="3365500"/>
                </a:lnTo>
                <a:cubicBezTo>
                  <a:pt x="7188200" y="3371850"/>
                  <a:pt x="7219950" y="3371850"/>
                  <a:pt x="7245350" y="3365500"/>
                </a:cubicBezTo>
                <a:lnTo>
                  <a:pt x="7245350" y="3568700"/>
                </a:lnTo>
                <a:cubicBezTo>
                  <a:pt x="7264400" y="3575050"/>
                  <a:pt x="7296150" y="3549650"/>
                  <a:pt x="7315200" y="3587750"/>
                </a:cubicBezTo>
                <a:lnTo>
                  <a:pt x="7315200" y="3771900"/>
                </a:lnTo>
                <a:lnTo>
                  <a:pt x="7340600" y="3771900"/>
                </a:lnTo>
                <a:cubicBezTo>
                  <a:pt x="7346950" y="3733800"/>
                  <a:pt x="7353300" y="3689350"/>
                  <a:pt x="7340600" y="3403600"/>
                </a:cubicBezTo>
                <a:lnTo>
                  <a:pt x="7385050" y="3403600"/>
                </a:lnTo>
                <a:lnTo>
                  <a:pt x="7385050" y="3352800"/>
                </a:lnTo>
                <a:lnTo>
                  <a:pt x="7346950" y="3352800"/>
                </a:lnTo>
                <a:lnTo>
                  <a:pt x="7346950" y="3302000"/>
                </a:lnTo>
                <a:lnTo>
                  <a:pt x="7385050" y="3302000"/>
                </a:lnTo>
                <a:lnTo>
                  <a:pt x="7385050" y="3251200"/>
                </a:lnTo>
                <a:lnTo>
                  <a:pt x="7346950" y="3251200"/>
                </a:lnTo>
                <a:lnTo>
                  <a:pt x="7346950" y="3200400"/>
                </a:lnTo>
                <a:lnTo>
                  <a:pt x="7385050" y="3200400"/>
                </a:lnTo>
                <a:lnTo>
                  <a:pt x="7385050" y="3149600"/>
                </a:lnTo>
                <a:lnTo>
                  <a:pt x="7346950" y="3149600"/>
                </a:lnTo>
                <a:lnTo>
                  <a:pt x="7346950" y="3098800"/>
                </a:lnTo>
                <a:lnTo>
                  <a:pt x="7385050" y="3098800"/>
                </a:lnTo>
                <a:lnTo>
                  <a:pt x="7385050" y="3048000"/>
                </a:lnTo>
                <a:lnTo>
                  <a:pt x="7346950" y="3048000"/>
                </a:lnTo>
                <a:lnTo>
                  <a:pt x="7346950" y="2997200"/>
                </a:lnTo>
                <a:lnTo>
                  <a:pt x="7385050" y="2997200"/>
                </a:lnTo>
                <a:lnTo>
                  <a:pt x="7385050" y="2946400"/>
                </a:lnTo>
                <a:lnTo>
                  <a:pt x="7346950" y="2946400"/>
                </a:lnTo>
                <a:lnTo>
                  <a:pt x="7346950" y="2889250"/>
                </a:lnTo>
                <a:lnTo>
                  <a:pt x="7385050" y="2889250"/>
                </a:lnTo>
                <a:lnTo>
                  <a:pt x="7385050" y="2851150"/>
                </a:lnTo>
                <a:cubicBezTo>
                  <a:pt x="7372350" y="2838450"/>
                  <a:pt x="7359650" y="2838450"/>
                  <a:pt x="7346950" y="2838450"/>
                </a:cubicBezTo>
                <a:lnTo>
                  <a:pt x="7346950" y="2787650"/>
                </a:lnTo>
                <a:lnTo>
                  <a:pt x="7385050" y="2787650"/>
                </a:lnTo>
                <a:lnTo>
                  <a:pt x="7385050" y="2736850"/>
                </a:lnTo>
                <a:lnTo>
                  <a:pt x="7346950" y="2736850"/>
                </a:lnTo>
                <a:lnTo>
                  <a:pt x="7346950" y="2686050"/>
                </a:lnTo>
                <a:lnTo>
                  <a:pt x="7385050" y="2686050"/>
                </a:lnTo>
                <a:lnTo>
                  <a:pt x="7385050" y="2622550"/>
                </a:lnTo>
                <a:lnTo>
                  <a:pt x="7518400" y="2622550"/>
                </a:lnTo>
                <a:lnTo>
                  <a:pt x="7518400" y="1460500"/>
                </a:lnTo>
                <a:lnTo>
                  <a:pt x="7689850" y="1231900"/>
                </a:lnTo>
                <a:lnTo>
                  <a:pt x="7893050" y="1231900"/>
                </a:lnTo>
                <a:cubicBezTo>
                  <a:pt x="7899400" y="1219200"/>
                  <a:pt x="7893050" y="1206500"/>
                  <a:pt x="7893050" y="958850"/>
                </a:cubicBezTo>
                <a:lnTo>
                  <a:pt x="7950200" y="958850"/>
                </a:lnTo>
                <a:lnTo>
                  <a:pt x="7950200" y="1225550"/>
                </a:lnTo>
                <a:cubicBezTo>
                  <a:pt x="7950200" y="1225550"/>
                  <a:pt x="7943850" y="1231900"/>
                  <a:pt x="7962900" y="1231900"/>
                </a:cubicBezTo>
                <a:cubicBezTo>
                  <a:pt x="7975600" y="1231900"/>
                  <a:pt x="7962900" y="1219200"/>
                  <a:pt x="7981950" y="1219200"/>
                </a:cubicBezTo>
                <a:lnTo>
                  <a:pt x="8128000" y="1219200"/>
                </a:lnTo>
                <a:lnTo>
                  <a:pt x="8147050" y="3657600"/>
                </a:lnTo>
                <a:lnTo>
                  <a:pt x="8172450" y="3651250"/>
                </a:lnTo>
                <a:lnTo>
                  <a:pt x="8172450" y="3378200"/>
                </a:lnTo>
                <a:lnTo>
                  <a:pt x="8216900" y="3378200"/>
                </a:lnTo>
                <a:lnTo>
                  <a:pt x="8216900" y="1485900"/>
                </a:lnTo>
                <a:cubicBezTo>
                  <a:pt x="8261350" y="1460500"/>
                  <a:pt x="8255000" y="1466850"/>
                  <a:pt x="8293100" y="1466850"/>
                </a:cubicBezTo>
                <a:lnTo>
                  <a:pt x="8337550" y="1466850"/>
                </a:lnTo>
                <a:cubicBezTo>
                  <a:pt x="8337550" y="1466850"/>
                  <a:pt x="8331200" y="1479550"/>
                  <a:pt x="8350250" y="1479550"/>
                </a:cubicBezTo>
                <a:lnTo>
                  <a:pt x="8553450" y="1479550"/>
                </a:lnTo>
                <a:cubicBezTo>
                  <a:pt x="8623300" y="1555750"/>
                  <a:pt x="8693150" y="1631950"/>
                  <a:pt x="8756650" y="1708150"/>
                </a:cubicBezTo>
                <a:lnTo>
                  <a:pt x="8756650" y="3130550"/>
                </a:lnTo>
                <a:lnTo>
                  <a:pt x="8883650" y="3130550"/>
                </a:lnTo>
                <a:lnTo>
                  <a:pt x="8883650" y="2641600"/>
                </a:lnTo>
                <a:cubicBezTo>
                  <a:pt x="8915400" y="2641600"/>
                  <a:pt x="8985250" y="2635250"/>
                  <a:pt x="9010650" y="2616200"/>
                </a:cubicBezTo>
                <a:lnTo>
                  <a:pt x="9163050" y="2616200"/>
                </a:lnTo>
                <a:cubicBezTo>
                  <a:pt x="9169400" y="2628900"/>
                  <a:pt x="9182100" y="2635250"/>
                  <a:pt x="9194800" y="2641600"/>
                </a:cubicBezTo>
                <a:lnTo>
                  <a:pt x="9194800" y="3409950"/>
                </a:lnTo>
                <a:lnTo>
                  <a:pt x="9239250" y="3409950"/>
                </a:lnTo>
                <a:lnTo>
                  <a:pt x="9245600" y="3276600"/>
                </a:lnTo>
                <a:cubicBezTo>
                  <a:pt x="9283700" y="3282950"/>
                  <a:pt x="9328150" y="3282950"/>
                  <a:pt x="9372600" y="3276600"/>
                </a:cubicBezTo>
                <a:lnTo>
                  <a:pt x="9372600" y="2876550"/>
                </a:lnTo>
                <a:cubicBezTo>
                  <a:pt x="9378950" y="2857500"/>
                  <a:pt x="9385300" y="2838450"/>
                  <a:pt x="9398000" y="2819400"/>
                </a:cubicBezTo>
                <a:lnTo>
                  <a:pt x="9544050" y="2819400"/>
                </a:lnTo>
                <a:cubicBezTo>
                  <a:pt x="9544050" y="2851150"/>
                  <a:pt x="9575800" y="2825750"/>
                  <a:pt x="9569450" y="2876550"/>
                </a:cubicBezTo>
                <a:lnTo>
                  <a:pt x="9632950" y="2876550"/>
                </a:lnTo>
                <a:lnTo>
                  <a:pt x="9639300" y="3409950"/>
                </a:lnTo>
                <a:cubicBezTo>
                  <a:pt x="9658350" y="3378200"/>
                  <a:pt x="9652000" y="3346450"/>
                  <a:pt x="9652000" y="3314700"/>
                </a:cubicBezTo>
                <a:cubicBezTo>
                  <a:pt x="9690100" y="3314700"/>
                  <a:pt x="9721850" y="3282950"/>
                  <a:pt x="9709150" y="3244850"/>
                </a:cubicBezTo>
                <a:lnTo>
                  <a:pt x="9886950" y="3244850"/>
                </a:lnTo>
                <a:lnTo>
                  <a:pt x="9886950" y="3295650"/>
                </a:lnTo>
                <a:cubicBezTo>
                  <a:pt x="9893300" y="3302000"/>
                  <a:pt x="9906000" y="3302000"/>
                  <a:pt x="9906000" y="3308350"/>
                </a:cubicBezTo>
                <a:cubicBezTo>
                  <a:pt x="9912350" y="3340100"/>
                  <a:pt x="9912350" y="3378200"/>
                  <a:pt x="9918700" y="3409950"/>
                </a:cubicBezTo>
                <a:lnTo>
                  <a:pt x="9950450" y="3403600"/>
                </a:lnTo>
                <a:lnTo>
                  <a:pt x="9950450" y="3060700"/>
                </a:lnTo>
                <a:lnTo>
                  <a:pt x="9963150" y="3022600"/>
                </a:lnTo>
                <a:cubicBezTo>
                  <a:pt x="9963150" y="3009900"/>
                  <a:pt x="9975850" y="3003550"/>
                  <a:pt x="9975850" y="2990850"/>
                </a:cubicBezTo>
                <a:cubicBezTo>
                  <a:pt x="9982200" y="2984500"/>
                  <a:pt x="9994900" y="2990850"/>
                  <a:pt x="10115550" y="2990850"/>
                </a:cubicBezTo>
                <a:cubicBezTo>
                  <a:pt x="10128250" y="3009900"/>
                  <a:pt x="10140950" y="3009900"/>
                  <a:pt x="10147300" y="3009900"/>
                </a:cubicBezTo>
                <a:cubicBezTo>
                  <a:pt x="10160000" y="3009900"/>
                  <a:pt x="10172700" y="3009900"/>
                  <a:pt x="10185400" y="2997200"/>
                </a:cubicBezTo>
                <a:lnTo>
                  <a:pt x="10185400" y="2679700"/>
                </a:lnTo>
                <a:lnTo>
                  <a:pt x="10325100" y="2679700"/>
                </a:lnTo>
                <a:lnTo>
                  <a:pt x="10325100" y="2476500"/>
                </a:lnTo>
                <a:lnTo>
                  <a:pt x="10344150" y="2476500"/>
                </a:lnTo>
                <a:lnTo>
                  <a:pt x="10344150" y="2673350"/>
                </a:lnTo>
                <a:cubicBezTo>
                  <a:pt x="10350500" y="2679700"/>
                  <a:pt x="10363200" y="2679700"/>
                  <a:pt x="10375900" y="2686050"/>
                </a:cubicBezTo>
                <a:lnTo>
                  <a:pt x="10375900" y="3009900"/>
                </a:lnTo>
                <a:lnTo>
                  <a:pt x="10407650" y="3009900"/>
                </a:lnTo>
                <a:cubicBezTo>
                  <a:pt x="10407650" y="3022600"/>
                  <a:pt x="10394950" y="3048000"/>
                  <a:pt x="10420350" y="3060700"/>
                </a:cubicBezTo>
                <a:lnTo>
                  <a:pt x="10420350" y="3219450"/>
                </a:lnTo>
                <a:lnTo>
                  <a:pt x="10452100" y="3219450"/>
                </a:lnTo>
                <a:lnTo>
                  <a:pt x="10452100" y="3257550"/>
                </a:lnTo>
                <a:lnTo>
                  <a:pt x="10610850" y="3257550"/>
                </a:lnTo>
                <a:lnTo>
                  <a:pt x="10610850" y="2730500"/>
                </a:lnTo>
                <a:cubicBezTo>
                  <a:pt x="10623550" y="2730500"/>
                  <a:pt x="10629900" y="2730500"/>
                  <a:pt x="10636250" y="2724150"/>
                </a:cubicBezTo>
                <a:lnTo>
                  <a:pt x="10636250" y="2489200"/>
                </a:lnTo>
                <a:lnTo>
                  <a:pt x="10788650" y="2489200"/>
                </a:lnTo>
                <a:lnTo>
                  <a:pt x="10788650" y="2686050"/>
                </a:lnTo>
                <a:lnTo>
                  <a:pt x="10839450" y="2686050"/>
                </a:lnTo>
                <a:lnTo>
                  <a:pt x="10839450" y="2730500"/>
                </a:lnTo>
                <a:lnTo>
                  <a:pt x="10953750" y="2730500"/>
                </a:lnTo>
                <a:lnTo>
                  <a:pt x="10953750" y="3441700"/>
                </a:lnTo>
                <a:lnTo>
                  <a:pt x="10998200" y="3441700"/>
                </a:lnTo>
                <a:lnTo>
                  <a:pt x="10998200" y="3124200"/>
                </a:lnTo>
                <a:cubicBezTo>
                  <a:pt x="11017250" y="3111500"/>
                  <a:pt x="11017250" y="3136900"/>
                  <a:pt x="11017250" y="3073400"/>
                </a:cubicBezTo>
                <a:lnTo>
                  <a:pt x="11068050" y="3073400"/>
                </a:lnTo>
                <a:lnTo>
                  <a:pt x="11099800" y="2667000"/>
                </a:lnTo>
                <a:lnTo>
                  <a:pt x="11131550" y="2667000"/>
                </a:lnTo>
                <a:lnTo>
                  <a:pt x="11163300" y="3073400"/>
                </a:lnTo>
                <a:lnTo>
                  <a:pt x="11214100" y="3073400"/>
                </a:lnTo>
                <a:cubicBezTo>
                  <a:pt x="11214100" y="3079750"/>
                  <a:pt x="11201400" y="3105150"/>
                  <a:pt x="11233150" y="3124200"/>
                </a:cubicBezTo>
                <a:lnTo>
                  <a:pt x="11233150" y="3321050"/>
                </a:lnTo>
                <a:lnTo>
                  <a:pt x="11410950" y="3321050"/>
                </a:lnTo>
                <a:lnTo>
                  <a:pt x="11410950" y="2133600"/>
                </a:lnTo>
                <a:lnTo>
                  <a:pt x="11741150" y="1822450"/>
                </a:lnTo>
                <a:lnTo>
                  <a:pt x="11912600" y="1822450"/>
                </a:lnTo>
                <a:lnTo>
                  <a:pt x="11912600" y="1676400"/>
                </a:lnTo>
                <a:lnTo>
                  <a:pt x="11931650" y="1676400"/>
                </a:lnTo>
                <a:lnTo>
                  <a:pt x="11931650" y="1816100"/>
                </a:lnTo>
                <a:cubicBezTo>
                  <a:pt x="11938000" y="1822450"/>
                  <a:pt x="11950700" y="1822450"/>
                  <a:pt x="11957050" y="1822450"/>
                </a:cubicBezTo>
                <a:lnTo>
                  <a:pt x="11957050" y="3810000"/>
                </a:lnTo>
                <a:lnTo>
                  <a:pt x="11366500" y="3810000"/>
                </a:lnTo>
                <a:cubicBezTo>
                  <a:pt x="11360150" y="3822700"/>
                  <a:pt x="11347450" y="3816350"/>
                  <a:pt x="11328400" y="3835400"/>
                </a:cubicBezTo>
                <a:cubicBezTo>
                  <a:pt x="11334750" y="3848100"/>
                  <a:pt x="11347450" y="3848100"/>
                  <a:pt x="11360150" y="3854450"/>
                </a:cubicBezTo>
                <a:cubicBezTo>
                  <a:pt x="11353800" y="3879850"/>
                  <a:pt x="11341100" y="3873500"/>
                  <a:pt x="11322050" y="3905250"/>
                </a:cubicBezTo>
                <a:cubicBezTo>
                  <a:pt x="11334750" y="3905250"/>
                  <a:pt x="11347450" y="3905250"/>
                  <a:pt x="11353800" y="3911600"/>
                </a:cubicBezTo>
                <a:lnTo>
                  <a:pt x="10922000" y="3911600"/>
                </a:lnTo>
                <a:cubicBezTo>
                  <a:pt x="10928350" y="3905250"/>
                  <a:pt x="10941050" y="3905250"/>
                  <a:pt x="10947400" y="3898900"/>
                </a:cubicBezTo>
                <a:cubicBezTo>
                  <a:pt x="10941050" y="3886200"/>
                  <a:pt x="10922000" y="3879850"/>
                  <a:pt x="10922000" y="3860800"/>
                </a:cubicBezTo>
                <a:cubicBezTo>
                  <a:pt x="10922000" y="3835400"/>
                  <a:pt x="10922000" y="3854450"/>
                  <a:pt x="10947400" y="3841750"/>
                </a:cubicBezTo>
                <a:cubicBezTo>
                  <a:pt x="10941050" y="3829050"/>
                  <a:pt x="10922000" y="3829050"/>
                  <a:pt x="10915650" y="3810000"/>
                </a:cubicBezTo>
                <a:lnTo>
                  <a:pt x="10871200" y="3810000"/>
                </a:lnTo>
                <a:lnTo>
                  <a:pt x="10871200" y="3867150"/>
                </a:lnTo>
                <a:lnTo>
                  <a:pt x="10909300" y="3867150"/>
                </a:lnTo>
                <a:lnTo>
                  <a:pt x="10909300" y="3911600"/>
                </a:lnTo>
                <a:lnTo>
                  <a:pt x="9144000" y="3917950"/>
                </a:lnTo>
                <a:cubicBezTo>
                  <a:pt x="9182100" y="3924300"/>
                  <a:pt x="9220200" y="3924300"/>
                  <a:pt x="9258300" y="3924300"/>
                </a:cubicBezTo>
                <a:cubicBezTo>
                  <a:pt x="9213850" y="3924300"/>
                  <a:pt x="9169400" y="3924300"/>
                  <a:pt x="9124950" y="3917950"/>
                </a:cubicBezTo>
                <a:cubicBezTo>
                  <a:pt x="9124950" y="3917950"/>
                  <a:pt x="9131300" y="3911600"/>
                  <a:pt x="9112250" y="3911600"/>
                </a:cubicBezTo>
                <a:lnTo>
                  <a:pt x="8756650" y="3911600"/>
                </a:lnTo>
                <a:cubicBezTo>
                  <a:pt x="8756650" y="3911600"/>
                  <a:pt x="8763000" y="3924300"/>
                  <a:pt x="8743950" y="3924300"/>
                </a:cubicBezTo>
                <a:lnTo>
                  <a:pt x="8616950" y="3924300"/>
                </a:lnTo>
                <a:cubicBezTo>
                  <a:pt x="8604250" y="3911600"/>
                  <a:pt x="8578850" y="3911600"/>
                  <a:pt x="8578850" y="3911600"/>
                </a:cubicBezTo>
                <a:cubicBezTo>
                  <a:pt x="8566150" y="3911600"/>
                  <a:pt x="8547100" y="3905250"/>
                  <a:pt x="8547100" y="3924300"/>
                </a:cubicBezTo>
                <a:lnTo>
                  <a:pt x="8413750" y="3924300"/>
                </a:lnTo>
                <a:cubicBezTo>
                  <a:pt x="8413750" y="3917950"/>
                  <a:pt x="8420100" y="3911600"/>
                  <a:pt x="8401050" y="3911600"/>
                </a:cubicBezTo>
                <a:cubicBezTo>
                  <a:pt x="8388350" y="3911600"/>
                  <a:pt x="8407400" y="3924300"/>
                  <a:pt x="8388350" y="3924300"/>
                </a:cubicBezTo>
                <a:lnTo>
                  <a:pt x="7620000" y="3924300"/>
                </a:lnTo>
                <a:cubicBezTo>
                  <a:pt x="7620000" y="3917950"/>
                  <a:pt x="7613650" y="3911600"/>
                  <a:pt x="7594600" y="3911600"/>
                </a:cubicBezTo>
                <a:cubicBezTo>
                  <a:pt x="7581900" y="3911600"/>
                  <a:pt x="7575550" y="3917950"/>
                  <a:pt x="7575550" y="3924300"/>
                </a:cubicBezTo>
                <a:lnTo>
                  <a:pt x="7353300" y="3924300"/>
                </a:lnTo>
                <a:cubicBezTo>
                  <a:pt x="7353300" y="3917950"/>
                  <a:pt x="7346950" y="3911600"/>
                  <a:pt x="7334250" y="3911600"/>
                </a:cubicBezTo>
                <a:cubicBezTo>
                  <a:pt x="7315200" y="3911600"/>
                  <a:pt x="7315200" y="3917950"/>
                  <a:pt x="7315200" y="3924300"/>
                </a:cubicBezTo>
                <a:lnTo>
                  <a:pt x="6896100" y="3924300"/>
                </a:lnTo>
                <a:cubicBezTo>
                  <a:pt x="6896100" y="3917950"/>
                  <a:pt x="6889750" y="3911600"/>
                  <a:pt x="6877050" y="3911600"/>
                </a:cubicBezTo>
                <a:cubicBezTo>
                  <a:pt x="6858000" y="3911600"/>
                  <a:pt x="6858000" y="3917950"/>
                  <a:pt x="6858000" y="3924300"/>
                </a:cubicBezTo>
                <a:lnTo>
                  <a:pt x="6635750" y="3924300"/>
                </a:lnTo>
                <a:cubicBezTo>
                  <a:pt x="6635750" y="3917950"/>
                  <a:pt x="6629400" y="3911600"/>
                  <a:pt x="6610350" y="3911600"/>
                </a:cubicBezTo>
                <a:cubicBezTo>
                  <a:pt x="6597650" y="3911600"/>
                  <a:pt x="6591300" y="3917950"/>
                  <a:pt x="6591300" y="3924300"/>
                </a:cubicBezTo>
                <a:lnTo>
                  <a:pt x="5816600" y="3924300"/>
                </a:lnTo>
                <a:cubicBezTo>
                  <a:pt x="5816600" y="3917950"/>
                  <a:pt x="5822950" y="3911600"/>
                  <a:pt x="5803900" y="3911600"/>
                </a:cubicBezTo>
                <a:cubicBezTo>
                  <a:pt x="5791200" y="3911600"/>
                  <a:pt x="5810250" y="3924300"/>
                  <a:pt x="5791200" y="3924300"/>
                </a:cubicBezTo>
                <a:lnTo>
                  <a:pt x="5664200" y="3924300"/>
                </a:lnTo>
                <a:cubicBezTo>
                  <a:pt x="5651500" y="3911600"/>
                  <a:pt x="5626100" y="3911600"/>
                  <a:pt x="5626100" y="3911600"/>
                </a:cubicBezTo>
                <a:cubicBezTo>
                  <a:pt x="5613400" y="3911600"/>
                  <a:pt x="5594350" y="3905250"/>
                  <a:pt x="5594350" y="3924300"/>
                </a:cubicBezTo>
                <a:lnTo>
                  <a:pt x="5461000" y="3924300"/>
                </a:lnTo>
                <a:cubicBezTo>
                  <a:pt x="5461000" y="3924300"/>
                  <a:pt x="5467350" y="3911600"/>
                  <a:pt x="5448300" y="3911600"/>
                </a:cubicBezTo>
                <a:lnTo>
                  <a:pt x="5092700" y="3911600"/>
                </a:lnTo>
                <a:cubicBezTo>
                  <a:pt x="5092700" y="3911600"/>
                  <a:pt x="5099050" y="3924300"/>
                  <a:pt x="5080000" y="3924300"/>
                </a:cubicBezTo>
                <a:lnTo>
                  <a:pt x="5060950" y="3924300"/>
                </a:lnTo>
                <a:lnTo>
                  <a:pt x="5067300" y="3911600"/>
                </a:lnTo>
                <a:lnTo>
                  <a:pt x="4375150" y="3911600"/>
                </a:lnTo>
                <a:cubicBezTo>
                  <a:pt x="4362450" y="3879850"/>
                  <a:pt x="4394200" y="3803650"/>
                  <a:pt x="4349750" y="3810000"/>
                </a:cubicBezTo>
                <a:lnTo>
                  <a:pt x="4349750" y="3314700"/>
                </a:lnTo>
                <a:lnTo>
                  <a:pt x="4559300" y="3314700"/>
                </a:lnTo>
                <a:cubicBezTo>
                  <a:pt x="4559300" y="3327400"/>
                  <a:pt x="4559300" y="3340100"/>
                  <a:pt x="4552950" y="3352800"/>
                </a:cubicBezTo>
                <a:cubicBezTo>
                  <a:pt x="4552950" y="3352800"/>
                  <a:pt x="4559300" y="3359150"/>
                  <a:pt x="4572000" y="3359150"/>
                </a:cubicBezTo>
                <a:lnTo>
                  <a:pt x="4572000" y="3238500"/>
                </a:lnTo>
                <a:cubicBezTo>
                  <a:pt x="4470400" y="3276600"/>
                  <a:pt x="4457700" y="3124200"/>
                  <a:pt x="4457700" y="3073400"/>
                </a:cubicBezTo>
                <a:cubicBezTo>
                  <a:pt x="4457700" y="2971800"/>
                  <a:pt x="4527550" y="2838450"/>
                  <a:pt x="4521200" y="2749550"/>
                </a:cubicBezTo>
                <a:cubicBezTo>
                  <a:pt x="4495800" y="2813050"/>
                  <a:pt x="4476750" y="2882900"/>
                  <a:pt x="4445000" y="2952750"/>
                </a:cubicBezTo>
                <a:cubicBezTo>
                  <a:pt x="4419600" y="3016250"/>
                  <a:pt x="4375150" y="3073400"/>
                  <a:pt x="4356100" y="3143250"/>
                </a:cubicBezTo>
                <a:cubicBezTo>
                  <a:pt x="4330700" y="3213100"/>
                  <a:pt x="4324350" y="3302000"/>
                  <a:pt x="4298950" y="3384550"/>
                </a:cubicBezTo>
                <a:cubicBezTo>
                  <a:pt x="4298950" y="3390900"/>
                  <a:pt x="4273550" y="3416300"/>
                  <a:pt x="4273550" y="3429000"/>
                </a:cubicBezTo>
                <a:cubicBezTo>
                  <a:pt x="4273550" y="3448050"/>
                  <a:pt x="4279900" y="3467100"/>
                  <a:pt x="4292600" y="3473450"/>
                </a:cubicBezTo>
                <a:lnTo>
                  <a:pt x="4292600" y="3810000"/>
                </a:lnTo>
                <a:lnTo>
                  <a:pt x="4171950" y="3810000"/>
                </a:lnTo>
                <a:lnTo>
                  <a:pt x="4171950" y="4013200"/>
                </a:lnTo>
                <a:cubicBezTo>
                  <a:pt x="4178300" y="4064000"/>
                  <a:pt x="4171950" y="4108450"/>
                  <a:pt x="4184650" y="4152900"/>
                </a:cubicBezTo>
                <a:cubicBezTo>
                  <a:pt x="4191000" y="4178300"/>
                  <a:pt x="4210050" y="4210050"/>
                  <a:pt x="4210050" y="4222750"/>
                </a:cubicBezTo>
                <a:cubicBezTo>
                  <a:pt x="4210050" y="4260850"/>
                  <a:pt x="4095750" y="4267200"/>
                  <a:pt x="4089400" y="4267200"/>
                </a:cubicBezTo>
                <a:cubicBezTo>
                  <a:pt x="4064000" y="4267200"/>
                  <a:pt x="3956050" y="4248150"/>
                  <a:pt x="3956050" y="4197350"/>
                </a:cubicBezTo>
                <a:cubicBezTo>
                  <a:pt x="3956050" y="4178300"/>
                  <a:pt x="3975100" y="4064000"/>
                  <a:pt x="3981450" y="4000500"/>
                </a:cubicBezTo>
                <a:cubicBezTo>
                  <a:pt x="3987800" y="3962400"/>
                  <a:pt x="4000500" y="3898900"/>
                  <a:pt x="4019550" y="3860800"/>
                </a:cubicBezTo>
                <a:lnTo>
                  <a:pt x="4019550" y="3810000"/>
                </a:lnTo>
                <a:lnTo>
                  <a:pt x="2254250" y="3810000"/>
                </a:lnTo>
                <a:lnTo>
                  <a:pt x="2254250" y="2051050"/>
                </a:lnTo>
                <a:cubicBezTo>
                  <a:pt x="2241550" y="2051050"/>
                  <a:pt x="2228850" y="2044700"/>
                  <a:pt x="2209800" y="2044700"/>
                </a:cubicBezTo>
                <a:lnTo>
                  <a:pt x="2209800" y="3810000"/>
                </a:lnTo>
                <a:lnTo>
                  <a:pt x="1085850" y="3810000"/>
                </a:lnTo>
                <a:lnTo>
                  <a:pt x="1085850" y="3168650"/>
                </a:lnTo>
                <a:lnTo>
                  <a:pt x="1416050" y="3168650"/>
                </a:lnTo>
                <a:lnTo>
                  <a:pt x="1416050" y="2844800"/>
                </a:lnTo>
                <a:lnTo>
                  <a:pt x="1447800" y="2844800"/>
                </a:lnTo>
                <a:lnTo>
                  <a:pt x="1447800" y="2711450"/>
                </a:lnTo>
                <a:lnTo>
                  <a:pt x="1498600" y="2711450"/>
                </a:lnTo>
                <a:lnTo>
                  <a:pt x="1498600" y="2838450"/>
                </a:lnTo>
                <a:cubicBezTo>
                  <a:pt x="1504950" y="2838450"/>
                  <a:pt x="1511300" y="2844800"/>
                  <a:pt x="1530350" y="2844800"/>
                </a:cubicBezTo>
                <a:cubicBezTo>
                  <a:pt x="1536700" y="2825750"/>
                  <a:pt x="1536700" y="2806700"/>
                  <a:pt x="1536700" y="2787650"/>
                </a:cubicBezTo>
                <a:lnTo>
                  <a:pt x="1790700" y="2787650"/>
                </a:lnTo>
                <a:lnTo>
                  <a:pt x="1790700" y="2844800"/>
                </a:lnTo>
                <a:lnTo>
                  <a:pt x="1860550" y="2844800"/>
                </a:lnTo>
                <a:lnTo>
                  <a:pt x="1860550" y="2273300"/>
                </a:lnTo>
                <a:lnTo>
                  <a:pt x="2209800" y="2044700"/>
                </a:lnTo>
                <a:cubicBezTo>
                  <a:pt x="1473200" y="1822450"/>
                  <a:pt x="736600" y="1568450"/>
                  <a:pt x="0" y="1428750"/>
                </a:cubicBezTo>
                <a:cubicBezTo>
                  <a:pt x="647700" y="1530350"/>
                  <a:pt x="1295400" y="1587500"/>
                  <a:pt x="1943100" y="1816100"/>
                </a:cubicBezTo>
                <a:cubicBezTo>
                  <a:pt x="2038350" y="1854200"/>
                  <a:pt x="2146300" y="1892300"/>
                  <a:pt x="2254250" y="1924050"/>
                </a:cubicBezTo>
                <a:cubicBezTo>
                  <a:pt x="2260600" y="1892300"/>
                  <a:pt x="2228850" y="1822450"/>
                  <a:pt x="2279650" y="1816100"/>
                </a:cubicBezTo>
                <a:lnTo>
                  <a:pt x="2279650" y="1676400"/>
                </a:lnTo>
                <a:lnTo>
                  <a:pt x="2298700" y="1676400"/>
                </a:lnTo>
                <a:lnTo>
                  <a:pt x="2298700" y="1822450"/>
                </a:lnTo>
                <a:lnTo>
                  <a:pt x="2482850" y="1822450"/>
                </a:lnTo>
                <a:cubicBezTo>
                  <a:pt x="2584450" y="1924050"/>
                  <a:pt x="2673350" y="2038350"/>
                  <a:pt x="2787650" y="2114550"/>
                </a:cubicBezTo>
                <a:cubicBezTo>
                  <a:pt x="2851150" y="2165350"/>
                  <a:pt x="2946400" y="2178050"/>
                  <a:pt x="3022600" y="2203450"/>
                </a:cubicBezTo>
                <a:cubicBezTo>
                  <a:pt x="3295650" y="2292350"/>
                  <a:pt x="3702050" y="2362200"/>
                  <a:pt x="4000500" y="2362200"/>
                </a:cubicBezTo>
                <a:cubicBezTo>
                  <a:pt x="4013200" y="2362200"/>
                  <a:pt x="4178300" y="2355850"/>
                  <a:pt x="4267200" y="2343150"/>
                </a:cubicBezTo>
                <a:cubicBezTo>
                  <a:pt x="4267200" y="2305050"/>
                  <a:pt x="4286250" y="2266950"/>
                  <a:pt x="4292600" y="2228850"/>
                </a:cubicBezTo>
                <a:cubicBezTo>
                  <a:pt x="4305300" y="2178050"/>
                  <a:pt x="4318000" y="2114550"/>
                  <a:pt x="4330700" y="2070100"/>
                </a:cubicBezTo>
                <a:cubicBezTo>
                  <a:pt x="4337050" y="2032000"/>
                  <a:pt x="4362450" y="2000250"/>
                  <a:pt x="4375150" y="1962150"/>
                </a:cubicBezTo>
                <a:cubicBezTo>
                  <a:pt x="4400550" y="1892300"/>
                  <a:pt x="4438650" y="1765300"/>
                  <a:pt x="4438650" y="1752600"/>
                </a:cubicBezTo>
                <a:cubicBezTo>
                  <a:pt x="4438650" y="1733550"/>
                  <a:pt x="4425950" y="1670050"/>
                  <a:pt x="4406900" y="1638300"/>
                </a:cubicBezTo>
                <a:cubicBezTo>
                  <a:pt x="4400550" y="1619250"/>
                  <a:pt x="4375150" y="1612900"/>
                  <a:pt x="4368800" y="1593850"/>
                </a:cubicBezTo>
                <a:cubicBezTo>
                  <a:pt x="4362450" y="1568450"/>
                  <a:pt x="4362450" y="1517650"/>
                  <a:pt x="4362450" y="1504950"/>
                </a:cubicBezTo>
                <a:cubicBezTo>
                  <a:pt x="4362450" y="1346200"/>
                  <a:pt x="4457700" y="1174750"/>
                  <a:pt x="4464050" y="1016000"/>
                </a:cubicBezTo>
                <a:cubicBezTo>
                  <a:pt x="4470400" y="965200"/>
                  <a:pt x="4476750" y="908050"/>
                  <a:pt x="4470400" y="850900"/>
                </a:cubicBezTo>
                <a:cubicBezTo>
                  <a:pt x="4368800" y="908050"/>
                  <a:pt x="4324350" y="927100"/>
                  <a:pt x="4241800" y="927100"/>
                </a:cubicBezTo>
                <a:cubicBezTo>
                  <a:pt x="4222750" y="927100"/>
                  <a:pt x="4076700" y="908050"/>
                  <a:pt x="4057650" y="908050"/>
                </a:cubicBezTo>
                <a:cubicBezTo>
                  <a:pt x="4044950" y="908050"/>
                  <a:pt x="3924300" y="927100"/>
                  <a:pt x="3911600" y="927100"/>
                </a:cubicBezTo>
                <a:cubicBezTo>
                  <a:pt x="3892550" y="927100"/>
                  <a:pt x="3841750" y="914400"/>
                  <a:pt x="3803650" y="914400"/>
                </a:cubicBezTo>
                <a:cubicBezTo>
                  <a:pt x="3657600" y="901700"/>
                  <a:pt x="3486150" y="844550"/>
                  <a:pt x="3340100" y="806450"/>
                </a:cubicBezTo>
                <a:cubicBezTo>
                  <a:pt x="3194050" y="768350"/>
                  <a:pt x="3048000" y="755650"/>
                  <a:pt x="2901950" y="736600"/>
                </a:cubicBezTo>
                <a:cubicBezTo>
                  <a:pt x="2921000" y="723900"/>
                  <a:pt x="2952750" y="717550"/>
                  <a:pt x="2984500" y="711200"/>
                </a:cubicBezTo>
                <a:cubicBezTo>
                  <a:pt x="2933700" y="698500"/>
                  <a:pt x="2882900" y="698500"/>
                  <a:pt x="2832100" y="698500"/>
                </a:cubicBezTo>
                <a:cubicBezTo>
                  <a:pt x="2863850" y="654050"/>
                  <a:pt x="2927350" y="692150"/>
                  <a:pt x="2952750" y="654050"/>
                </a:cubicBezTo>
                <a:cubicBezTo>
                  <a:pt x="2895600" y="647700"/>
                  <a:pt x="2838450" y="641350"/>
                  <a:pt x="2781300" y="641350"/>
                </a:cubicBezTo>
                <a:cubicBezTo>
                  <a:pt x="2781300" y="641350"/>
                  <a:pt x="2781300" y="635000"/>
                  <a:pt x="2774950" y="628650"/>
                </a:cubicBezTo>
                <a:cubicBezTo>
                  <a:pt x="2781300" y="622300"/>
                  <a:pt x="2781300" y="615950"/>
                  <a:pt x="2800350" y="615950"/>
                </a:cubicBezTo>
                <a:lnTo>
                  <a:pt x="2946400" y="615950"/>
                </a:lnTo>
                <a:cubicBezTo>
                  <a:pt x="2901950" y="596900"/>
                  <a:pt x="2857500" y="584200"/>
                  <a:pt x="2813050" y="571500"/>
                </a:cubicBezTo>
                <a:cubicBezTo>
                  <a:pt x="2819400" y="546100"/>
                  <a:pt x="2844800" y="552450"/>
                  <a:pt x="2857500" y="552450"/>
                </a:cubicBezTo>
                <a:cubicBezTo>
                  <a:pt x="2876550" y="552450"/>
                  <a:pt x="3022600" y="584200"/>
                  <a:pt x="3035300" y="584200"/>
                </a:cubicBezTo>
                <a:cubicBezTo>
                  <a:pt x="3067050" y="584200"/>
                  <a:pt x="3098800" y="590550"/>
                  <a:pt x="3098800" y="558800"/>
                </a:cubicBezTo>
                <a:cubicBezTo>
                  <a:pt x="3098800" y="539750"/>
                  <a:pt x="3048000" y="495300"/>
                  <a:pt x="3028950" y="463550"/>
                </a:cubicBezTo>
                <a:cubicBezTo>
                  <a:pt x="3028950" y="444500"/>
                  <a:pt x="3035300" y="438150"/>
                  <a:pt x="3035300" y="431800"/>
                </a:cubicBezTo>
                <a:cubicBezTo>
                  <a:pt x="3117850" y="476250"/>
                  <a:pt x="3206750" y="603250"/>
                  <a:pt x="3302000" y="647700"/>
                </a:cubicBezTo>
                <a:cubicBezTo>
                  <a:pt x="3365500" y="685800"/>
                  <a:pt x="3479800" y="679450"/>
                  <a:pt x="3556000" y="679450"/>
                </a:cubicBezTo>
                <a:cubicBezTo>
                  <a:pt x="3651250" y="685800"/>
                  <a:pt x="3752850" y="673100"/>
                  <a:pt x="3848100" y="679450"/>
                </a:cubicBezTo>
                <a:cubicBezTo>
                  <a:pt x="3886200" y="679450"/>
                  <a:pt x="3956050" y="704850"/>
                  <a:pt x="3975100" y="704850"/>
                </a:cubicBezTo>
                <a:cubicBezTo>
                  <a:pt x="3987800" y="704850"/>
                  <a:pt x="4019550" y="666750"/>
                  <a:pt x="4051300" y="666750"/>
                </a:cubicBezTo>
                <a:cubicBezTo>
                  <a:pt x="4133850" y="654050"/>
                  <a:pt x="4235450" y="660400"/>
                  <a:pt x="4330700" y="641350"/>
                </a:cubicBezTo>
                <a:cubicBezTo>
                  <a:pt x="4349750" y="635000"/>
                  <a:pt x="4368800" y="603250"/>
                  <a:pt x="4394200" y="590550"/>
                </a:cubicBezTo>
                <a:cubicBezTo>
                  <a:pt x="4457700" y="546100"/>
                  <a:pt x="4533900" y="501650"/>
                  <a:pt x="4603750" y="501650"/>
                </a:cubicBezTo>
                <a:cubicBezTo>
                  <a:pt x="4616450" y="501650"/>
                  <a:pt x="4686300" y="520700"/>
                  <a:pt x="4705350" y="520700"/>
                </a:cubicBezTo>
                <a:cubicBezTo>
                  <a:pt x="4718050" y="520700"/>
                  <a:pt x="4749800" y="495300"/>
                  <a:pt x="4768850" y="495300"/>
                </a:cubicBezTo>
                <a:cubicBezTo>
                  <a:pt x="4806950" y="482600"/>
                  <a:pt x="4864100" y="482600"/>
                  <a:pt x="4921250" y="482600"/>
                </a:cubicBezTo>
                <a:cubicBezTo>
                  <a:pt x="4921250" y="457200"/>
                  <a:pt x="4927600" y="412750"/>
                  <a:pt x="4927600" y="400050"/>
                </a:cubicBezTo>
                <a:cubicBezTo>
                  <a:pt x="4927600" y="381000"/>
                  <a:pt x="4927600" y="381000"/>
                  <a:pt x="4921250" y="374650"/>
                </a:cubicBezTo>
                <a:cubicBezTo>
                  <a:pt x="4870450" y="342900"/>
                  <a:pt x="4876800" y="330200"/>
                  <a:pt x="4876800" y="285750"/>
                </a:cubicBezTo>
                <a:lnTo>
                  <a:pt x="4876800" y="273050"/>
                </a:lnTo>
                <a:cubicBezTo>
                  <a:pt x="4876800" y="234950"/>
                  <a:pt x="4908550" y="241300"/>
                  <a:pt x="4902200" y="215900"/>
                </a:cubicBezTo>
                <a:lnTo>
                  <a:pt x="4902200" y="190500"/>
                </a:lnTo>
                <a:cubicBezTo>
                  <a:pt x="4870450" y="82550"/>
                  <a:pt x="5035550" y="0"/>
                  <a:pt x="5105400" y="0"/>
                </a:cubicBezTo>
                <a:cubicBezTo>
                  <a:pt x="5257800" y="0"/>
                  <a:pt x="5276850" y="196850"/>
                  <a:pt x="5276850" y="266700"/>
                </a:cubicBezTo>
                <a:close/>
              </a:path>
            </a:pathLst>
          </a:custGeom>
          <a:gradFill>
            <a:gsLst>
              <a:gs pos="0">
                <a:srgbClr val="E2EBF2"/>
              </a:gs>
              <a:gs pos="100000">
                <a:srgbClr val="465762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D19B531-F161-484C-BB5E-7DA50CA0DD51}"/>
              </a:ext>
            </a:extLst>
          </p:cNvPr>
          <p:cNvSpPr/>
          <p:nvPr/>
        </p:nvSpPr>
        <p:spPr>
          <a:xfrm rot="5400000">
            <a:off x="5729184" y="104022"/>
            <a:ext cx="733632" cy="558336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A8394"/>
              </a:gs>
              <a:gs pos="100000">
                <a:srgbClr val="465762"/>
              </a:gs>
            </a:gsLst>
            <a:lin ang="5400000" scaled="1"/>
          </a:gradFill>
          <a:ln w="38100">
            <a:noFill/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DD0DDD8-D1F5-4E7F-93DA-DD712715D4E1}"/>
              </a:ext>
            </a:extLst>
          </p:cNvPr>
          <p:cNvSpPr/>
          <p:nvPr/>
        </p:nvSpPr>
        <p:spPr>
          <a:xfrm rot="2987945">
            <a:off x="12090494" y="-820377"/>
            <a:ext cx="1012583" cy="44337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FCFD"/>
              </a:gs>
              <a:gs pos="100000">
                <a:srgbClr val="E2EBF2"/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F9FCFD">
                    <a:alpha val="0"/>
                  </a:srgbClr>
                </a:gs>
              </a:gsLst>
              <a:lin ang="18900000" scaled="1"/>
              <a:tileRect/>
            </a:gradFill>
          </a:ln>
          <a:effectLst>
            <a:outerShdw blurRad="279400" dist="63500" dir="5400000" algn="t" rotWithShape="0">
              <a:srgbClr val="465762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E27A0654-63F8-4E0A-B6B3-99230E108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911" y="1053761"/>
            <a:ext cx="3444178" cy="1486335"/>
          </a:xfrm>
        </p:spPr>
        <p:txBody>
          <a:bodyPr>
            <a:noAutofit/>
          </a:bodyPr>
          <a:lstStyle/>
          <a:p>
            <a:pPr algn="ctr"/>
            <a:r>
              <a:rPr lang="en-US" altLang="zh-CN" sz="13800" b="1" dirty="0">
                <a:solidFill>
                  <a:srgbClr val="6A83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3800" b="1" dirty="0">
              <a:solidFill>
                <a:srgbClr val="6A83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185A34C-7EC0-4BF1-A868-2F6CA2EF0774}"/>
              </a:ext>
            </a:extLst>
          </p:cNvPr>
          <p:cNvSpPr txBox="1"/>
          <p:nvPr/>
        </p:nvSpPr>
        <p:spPr>
          <a:xfrm>
            <a:off x="4483100" y="2685674"/>
            <a:ext cx="3225800" cy="424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C7DE93-0840-4A7D-8966-24A2B0C5DFC7}"/>
              </a:ext>
            </a:extLst>
          </p:cNvPr>
          <p:cNvSpPr txBox="1"/>
          <p:nvPr/>
        </p:nvSpPr>
        <p:spPr>
          <a:xfrm>
            <a:off x="2838994" y="3644577"/>
            <a:ext cx="6514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6576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rgbClr val="46576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92049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03720" y="5002434"/>
            <a:ext cx="1815460" cy="415864"/>
          </a:xfrm>
          <a:prstGeom prst="rect">
            <a:avLst/>
          </a:prstGeom>
          <a:solidFill>
            <a:srgbClr val="AFBAC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2036445" y="5010311"/>
            <a:ext cx="1350011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1121296" y="4066997"/>
            <a:ext cx="3217444" cy="5909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88270" y="5002434"/>
            <a:ext cx="1815460" cy="415864"/>
          </a:xfrm>
          <a:prstGeom prst="rect">
            <a:avLst/>
          </a:prstGeom>
          <a:solidFill>
            <a:srgbClr val="4758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5420995" y="5010311"/>
            <a:ext cx="1350011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4487278" y="4066997"/>
            <a:ext cx="3217444" cy="5909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defTabSz="457200">
              <a:lnSpc>
                <a:spcPct val="90000"/>
              </a:lnSpc>
              <a:spcBef>
                <a:spcPct val="0"/>
              </a:spcBef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en-US" altLang="zh-CN" b="0" dirty="0">
                <a:latin typeface="+mn-lt"/>
                <a:ea typeface="+mn-ea"/>
                <a:cs typeface="+mn-ea"/>
                <a:sym typeface="+mn-lt"/>
              </a:rPr>
              <a:t>The user can demonstrate on a projector or computer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72820" y="5002434"/>
            <a:ext cx="1815460" cy="415864"/>
          </a:xfrm>
          <a:prstGeom prst="rect">
            <a:avLst/>
          </a:prstGeom>
          <a:solidFill>
            <a:srgbClr val="6A83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8805545" y="5010311"/>
            <a:ext cx="1350011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7871828" y="4066997"/>
            <a:ext cx="3217444" cy="5909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defTabSz="457200">
              <a:lnSpc>
                <a:spcPct val="90000"/>
              </a:lnSpc>
              <a:spcBef>
                <a:spcPct val="0"/>
              </a:spcBef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en-US" altLang="zh-CN" b="0" dirty="0">
                <a:latin typeface="+mn-lt"/>
                <a:ea typeface="+mn-ea"/>
                <a:cs typeface="+mn-ea"/>
                <a:sym typeface="+mn-lt"/>
              </a:rPr>
              <a:t>The user can demonstrate on a projector or computer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61917" y="1674919"/>
            <a:ext cx="1908384" cy="1908384"/>
            <a:chOff x="1054100" y="-11130"/>
            <a:chExt cx="3440130" cy="3440130"/>
          </a:xfrm>
        </p:grpSpPr>
        <p:sp>
          <p:nvSpPr>
            <p:cNvPr id="21" name="弧形 20"/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675277"/>
                <a:gd name="adj2" fmla="val 0"/>
              </a:avLst>
            </a:prstGeom>
            <a:noFill/>
            <a:ln w="571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16200000"/>
                <a:gd name="adj2" fmla="val 5903570"/>
              </a:avLst>
            </a:prstGeom>
            <a:noFill/>
            <a:ln w="57150" cap="flat" cmpd="sng" algn="ctr">
              <a:solidFill>
                <a:srgbClr val="AFBAC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41808" y="1674919"/>
            <a:ext cx="1908384" cy="1908384"/>
            <a:chOff x="1054100" y="-11130"/>
            <a:chExt cx="3440130" cy="3440130"/>
          </a:xfrm>
        </p:grpSpPr>
        <p:sp>
          <p:nvSpPr>
            <p:cNvPr id="24" name="弧形 23"/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675277"/>
                <a:gd name="adj2" fmla="val 0"/>
              </a:avLst>
            </a:prstGeom>
            <a:noFill/>
            <a:ln w="571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16200000"/>
                <a:gd name="adj2" fmla="val 10582042"/>
              </a:avLst>
            </a:prstGeom>
            <a:noFill/>
            <a:ln w="57150" cap="flat" cmpd="sng" algn="ctr">
              <a:solidFill>
                <a:srgbClr val="47586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26358" y="1674919"/>
            <a:ext cx="1908384" cy="1908384"/>
            <a:chOff x="1054100" y="-11130"/>
            <a:chExt cx="3440130" cy="3440130"/>
          </a:xfrm>
        </p:grpSpPr>
        <p:sp>
          <p:nvSpPr>
            <p:cNvPr id="27" name="弧形 26"/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675277"/>
                <a:gd name="adj2" fmla="val 0"/>
              </a:avLst>
            </a:prstGeom>
            <a:noFill/>
            <a:ln w="571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1054100" y="-11130"/>
              <a:ext cx="3440130" cy="3440130"/>
            </a:xfrm>
            <a:prstGeom prst="arc">
              <a:avLst>
                <a:gd name="adj1" fmla="val 16200000"/>
                <a:gd name="adj2" fmla="val 2877916"/>
              </a:avLst>
            </a:prstGeom>
            <a:noFill/>
            <a:ln w="57150" cap="flat" cmpd="sng" algn="ctr">
              <a:solidFill>
                <a:srgbClr val="6A83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 bwMode="auto">
          <a:xfrm>
            <a:off x="1786286" y="2035371"/>
            <a:ext cx="1879356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6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5153402" y="2035371"/>
            <a:ext cx="1879356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6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8543792" y="2035371"/>
            <a:ext cx="1879356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6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2" name="标题 1">
            <a:extLst>
              <a:ext uri="{FF2B5EF4-FFF2-40B4-BE49-F238E27FC236}">
                <a16:creationId xmlns:a16="http://schemas.microsoft.com/office/drawing/2014/main" id="{77A25878-C0EE-49B2-9098-5CD9E2EAEFDD}"/>
              </a:ext>
            </a:extLst>
          </p:cNvPr>
          <p:cNvSpPr txBox="1"/>
          <p:nvPr/>
        </p:nvSpPr>
        <p:spPr>
          <a:xfrm>
            <a:off x="1833288" y="205665"/>
            <a:ext cx="3103702" cy="751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6B06F3F6-4947-47F2-B203-27A79D2C8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83" y="0"/>
            <a:ext cx="1060553" cy="751588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53F93"/>
      </a:accent1>
      <a:accent2>
        <a:srgbClr val="3052BE"/>
      </a:accent2>
      <a:accent3>
        <a:srgbClr val="5F7CD7"/>
      </a:accent3>
      <a:accent4>
        <a:srgbClr val="5BC0BE"/>
      </a:accent4>
      <a:accent5>
        <a:srgbClr val="6FFFE9"/>
      </a:accent5>
      <a:accent6>
        <a:srgbClr val="C9C9C9"/>
      </a:accent6>
      <a:hlink>
        <a:srgbClr val="4472C4"/>
      </a:hlink>
      <a:folHlink>
        <a:srgbClr val="BFBFBF"/>
      </a:folHlink>
    </a:clrScheme>
    <a:fontScheme name="i3e3wjje">
      <a:majorFont>
        <a:latin typeface="Arial"/>
        <a:ea typeface="思源黑体 CN Normal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53F93"/>
    </a:accent1>
    <a:accent2>
      <a:srgbClr val="3052BE"/>
    </a:accent2>
    <a:accent3>
      <a:srgbClr val="5F7CD7"/>
    </a:accent3>
    <a:accent4>
      <a:srgbClr val="5BC0BE"/>
    </a:accent4>
    <a:accent5>
      <a:srgbClr val="6FFFE9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1066</Words>
  <Application>Microsoft Office PowerPoint</Application>
  <PresentationFormat>宽屏</PresentationFormat>
  <Paragraphs>202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思源黑体 CN Normal</vt:lpstr>
      <vt:lpstr>优设标题黑</vt:lpstr>
      <vt:lpstr>Arial</vt:lpstr>
      <vt:lpstr>Calibri</vt:lpstr>
      <vt:lpstr>Office 主题​​</vt:lpstr>
      <vt:lpstr>PowerPoint 演示文稿</vt:lpstr>
      <vt:lpstr>01</vt:lpstr>
      <vt:lpstr>01</vt:lpstr>
      <vt:lpstr>01</vt:lpstr>
      <vt:lpstr>01</vt:lpstr>
      <vt:lpstr>01</vt:lpstr>
      <vt:lpstr>01</vt:lpstr>
      <vt:lpstr>02</vt:lpstr>
      <vt:lpstr>02</vt:lpstr>
      <vt:lpstr>02</vt:lpstr>
      <vt:lpstr>02</vt:lpstr>
      <vt:lpstr>02</vt:lpstr>
      <vt:lpstr>03</vt:lpstr>
      <vt:lpstr>03</vt:lpstr>
      <vt:lpstr>03</vt:lpstr>
      <vt:lpstr>03</vt:lpstr>
      <vt:lpstr>03</vt:lpstr>
      <vt:lpstr>04</vt:lpstr>
      <vt:lpstr>04</vt:lpstr>
      <vt:lpstr>04</vt:lpstr>
      <vt:lpstr>04</vt:lpstr>
      <vt:lpstr>04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层次感圆角矩形几何风季度工作计划汇报ppt模板</dc:title>
  <dc:creator>sunny</dc:creator>
  <cp:keywords>www.51pptmoban.com</cp:keywords>
  <dc:description>www.51pptmoban.com</dc:description>
  <cp:lastModifiedBy>Win user</cp:lastModifiedBy>
  <cp:revision>328</cp:revision>
  <dcterms:created xsi:type="dcterms:W3CDTF">2019-07-04T08:14:00Z</dcterms:created>
  <dcterms:modified xsi:type="dcterms:W3CDTF">2022-03-21T15:07:22Z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